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>
  <p:sldMasterIdLst>
    <p:sldMasterId id="2147483662" r:id="rId1"/>
    <p:sldMasterId id="2147483858" r:id="rId2"/>
  </p:sldMasterIdLst>
  <p:notesMasterIdLst>
    <p:notesMasterId r:id="rId33"/>
  </p:notesMasterIdLst>
  <p:handoutMasterIdLst>
    <p:handoutMasterId r:id="rId34"/>
  </p:handoutMasterIdLst>
  <p:sldIdLst>
    <p:sldId id="406" r:id="rId3"/>
    <p:sldId id="1813" r:id="rId4"/>
    <p:sldId id="1174" r:id="rId5"/>
    <p:sldId id="1171" r:id="rId6"/>
    <p:sldId id="1206" r:id="rId7"/>
    <p:sldId id="1212" r:id="rId8"/>
    <p:sldId id="1308" r:id="rId9"/>
    <p:sldId id="1419" r:id="rId10"/>
    <p:sldId id="1204" r:id="rId11"/>
    <p:sldId id="1031" r:id="rId12"/>
    <p:sldId id="1300" r:id="rId13"/>
    <p:sldId id="1299" r:id="rId14"/>
    <p:sldId id="1301" r:id="rId15"/>
    <p:sldId id="1032" r:id="rId16"/>
    <p:sldId id="1191" r:id="rId17"/>
    <p:sldId id="1193" r:id="rId18"/>
    <p:sldId id="1033" r:id="rId19"/>
    <p:sldId id="1303" r:id="rId20"/>
    <p:sldId id="1302" r:id="rId21"/>
    <p:sldId id="1306" r:id="rId22"/>
    <p:sldId id="1305" r:id="rId23"/>
    <p:sldId id="1217" r:id="rId24"/>
    <p:sldId id="1213" r:id="rId25"/>
    <p:sldId id="1244" r:id="rId26"/>
    <p:sldId id="1192" r:id="rId27"/>
    <p:sldId id="1035" r:id="rId28"/>
    <p:sldId id="1307" r:id="rId29"/>
    <p:sldId id="1036" r:id="rId30"/>
    <p:sldId id="1037" r:id="rId31"/>
    <p:sldId id="784" r:id="rId3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FFF"/>
    <a:srgbClr val="002611"/>
    <a:srgbClr val="FFFFCC"/>
    <a:srgbClr val="0C0000"/>
    <a:srgbClr val="339933"/>
    <a:srgbClr val="FFFF66"/>
    <a:srgbClr val="FFCC00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02" autoAdjust="0"/>
    <p:restoredTop sz="94752" autoAdjust="0"/>
  </p:normalViewPr>
  <p:slideViewPr>
    <p:cSldViewPr snapToGrid="0">
      <p:cViewPr>
        <p:scale>
          <a:sx n="70" d="100"/>
          <a:sy n="70" d="100"/>
        </p:scale>
        <p:origin x="-1896" y="-414"/>
      </p:cViewPr>
      <p:guideLst>
        <p:guide orient="horz" pos="44"/>
        <p:guide orient="horz" pos="1121"/>
        <p:guide pos="206"/>
        <p:guide pos="4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286"/>
    </p:cViewPr>
  </p:sorterViewPr>
  <p:notesViewPr>
    <p:cSldViewPr snapToGrid="0">
      <p:cViewPr varScale="1">
        <p:scale>
          <a:sx n="82" d="100"/>
          <a:sy n="82" d="100"/>
        </p:scale>
        <p:origin x="-1890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1" tIns="46575" rIns="93151" bIns="4657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1" tIns="46575" rIns="93151" bIns="4657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4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1" tIns="46575" rIns="93151" bIns="4657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4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1" tIns="46575" rIns="93151" bIns="4657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"/>
              </a:defRPr>
            </a:lvl1pPr>
          </a:lstStyle>
          <a:p>
            <a:pPr>
              <a:defRPr/>
            </a:pPr>
            <a:fld id="{9FBBB29F-4A7D-4410-9698-6A4A7F6837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745453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1" tIns="46575" rIns="93151" bIns="4657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1" tIns="46575" rIns="93151" bIns="4657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7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6425"/>
            <a:ext cx="514350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1" tIns="46575" rIns="93151" bIns="46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1" tIns="46575" rIns="93151" bIns="4657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1" tIns="46575" rIns="93151" bIns="4657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"/>
              </a:defRPr>
            </a:lvl1pPr>
          </a:lstStyle>
          <a:p>
            <a:pPr>
              <a:defRPr/>
            </a:pPr>
            <a:fld id="{6591BCCD-DD40-405B-A7F7-3736F232B2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33835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86287E1-F5BD-4D48-9C53-CBBC444E2C0A}" type="slidenum">
              <a:rPr lang="en-US" sz="1200" smtClean="0">
                <a:latin typeface="Times"/>
              </a:rPr>
              <a:pPr/>
              <a:t>1</a:t>
            </a:fld>
            <a:endParaRPr lang="en-US" sz="1200" dirty="0" smtClean="0">
              <a:latin typeface="Times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88421" name="Footer Placeholder 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200" dirty="0" smtClean="0">
              <a:latin typeface="Times"/>
            </a:endParaRPr>
          </a:p>
        </p:txBody>
      </p:sp>
      <p:sp>
        <p:nvSpPr>
          <p:cNvPr id="188422" name="Header Placeholder 2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200" dirty="0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21300"/>
            <a:ext cx="91440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228600"/>
            <a:ext cx="12192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7315200" cy="701675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76200" y="6324600"/>
            <a:ext cx="5638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RequiemDisplay-HTF-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46838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9631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1017588"/>
            <a:ext cx="1847850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017588"/>
            <a:ext cx="5391150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96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1017588"/>
            <a:ext cx="7391400" cy="5667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4360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938" y="1017588"/>
            <a:ext cx="6324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6800" y="2341563"/>
            <a:ext cx="3619500" cy="43434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8700" y="2341563"/>
            <a:ext cx="36195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7440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1676400"/>
            <a:ext cx="7315200" cy="1311275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228600"/>
            <a:ext cx="1219200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6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375825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1209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60765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3503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511237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341563"/>
            <a:ext cx="36195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2341563"/>
            <a:ext cx="36195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9381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4408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4286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94269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52616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471102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1017588"/>
            <a:ext cx="6324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341563"/>
            <a:ext cx="7391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096"/>
            <a:ext cx="9144000" cy="11219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p:transition>
    <p:strips dir="rd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5pPr>
      <a:lvl6pPr marL="457200" algn="ctr" rtl="0" fontAlgn="base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6pPr>
      <a:lvl7pPr marL="914400" algn="ctr" rtl="0" fontAlgn="base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7pPr>
      <a:lvl8pPr marL="1371600" algn="ctr" rtl="0" fontAlgn="base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8pPr>
      <a:lvl9pPr marL="1828800" algn="ctr" rtl="0" fontAlgn="base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1" b="-112"/>
          <a:stretch>
            <a:fillRect/>
          </a:stretch>
        </p:blipFill>
        <p:spPr bwMode="auto">
          <a:xfrm>
            <a:off x="0" y="5410200"/>
            <a:ext cx="91440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28600"/>
            <a:ext cx="6324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52600"/>
            <a:ext cx="7391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107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</p:sldLayoutIdLst>
  <p:transition>
    <p:strips dir="rd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RequiemDisplay-HTF-SmallCaps" pitchFamily="18" charset="0"/>
        </a:defRPr>
      </a:lvl2pPr>
      <a:lvl3pPr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RequiemDisplay-HTF-SmallCaps" pitchFamily="18" charset="0"/>
        </a:defRPr>
      </a:lvl3pPr>
      <a:lvl4pPr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RequiemDisplay-HTF-SmallCaps" pitchFamily="18" charset="0"/>
        </a:defRPr>
      </a:lvl4pPr>
      <a:lvl5pPr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RequiemDisplay-HTF-SmallCaps" pitchFamily="18" charset="0"/>
        </a:defRPr>
      </a:lvl5pPr>
      <a:lvl6pPr marL="4572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RequiemDisplay-HTF-SmallCaps" pitchFamily="18" charset="0"/>
        </a:defRPr>
      </a:lvl6pPr>
      <a:lvl7pPr marL="9144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RequiemDisplay-HTF-SmallCaps" pitchFamily="18" charset="0"/>
        </a:defRPr>
      </a:lvl7pPr>
      <a:lvl8pPr marL="13716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RequiemDisplay-HTF-SmallCaps" pitchFamily="18" charset="0"/>
        </a:defRPr>
      </a:lvl8pPr>
      <a:lvl9pPr marL="18288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>
          <a:solidFill>
            <a:srgbClr val="760002"/>
          </a:solidFill>
          <a:effectLst>
            <a:outerShdw blurRad="38100" dist="38100" dir="2700000" algn="tl">
              <a:srgbClr val="C0C0C0"/>
            </a:outerShdw>
          </a:effectLst>
          <a:latin typeface="RequiemDisplay-HTF-SmallCaps" pitchFamily="18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Enth1m.jpg (37136 bytes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495800"/>
            <a:ext cx="23209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76448" y="1977656"/>
            <a:ext cx="6092454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Metrop0lis  of  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Atlanta 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Strategic 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Plan  Presentation</a:t>
            </a: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~ ~ ~ ~ ~ ~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Clergy/Laity  Assembly  2015 – Part 1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~ ~ ~ ~ ~ ~ 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endPara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“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Where  there  is  no  vision,  the  people  will  perish”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/>
            </a:r>
            <a:b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Proverbs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29:18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02" y="777922"/>
            <a:ext cx="2225723" cy="3338584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12705"/>
            <a:ext cx="37154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We </a:t>
            </a:r>
            <a:r>
              <a:rPr lang="en-US" sz="3600" b="1" dirty="0" smtClean="0"/>
              <a:t> live  in  a  </a:t>
            </a:r>
            <a:r>
              <a:rPr lang="en-US" sz="3600" b="1" dirty="0"/>
              <a:t>dream</a:t>
            </a:r>
            <a:br>
              <a:rPr lang="en-US" sz="3600" b="1" dirty="0"/>
            </a:br>
            <a:r>
              <a:rPr lang="en-US" sz="3600" b="1" dirty="0" smtClean="0"/>
              <a:t>if  we  really  think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everything's  alright.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00" y="0"/>
            <a:ext cx="5979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7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gallery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942" y="1760852"/>
            <a:ext cx="41032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This  world  is  in  need,</a:t>
            </a:r>
            <a:r>
              <a:rPr lang="en-US" sz="3600" b="1" dirty="0"/>
              <a:t> </a:t>
            </a:r>
            <a:r>
              <a:rPr lang="en-US" sz="3600" b="1" dirty="0" smtClean="0"/>
              <a:t> crying  out  to  be  freed,</a:t>
            </a:r>
            <a:r>
              <a:rPr lang="en-US" sz="3600" b="1" dirty="0"/>
              <a:t> </a:t>
            </a:r>
            <a:r>
              <a:rPr lang="en-US" sz="3600" b="1" dirty="0" smtClean="0"/>
              <a:t> 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/>
              <a:t>we  gotta  shed  some  light.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26" y="9917"/>
            <a:ext cx="4708474" cy="4763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527" y="3706046"/>
            <a:ext cx="4708474" cy="315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0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44704" y="912882"/>
            <a:ext cx="43536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09588" algn="l"/>
              </a:tabLst>
            </a:pPr>
            <a:r>
              <a:rPr lang="en-US" sz="3600" b="1" dirty="0"/>
              <a:t>Teach </a:t>
            </a:r>
            <a:r>
              <a:rPr lang="en-US" sz="3600" b="1" dirty="0" smtClean="0"/>
              <a:t> the  world  to  smile</a:t>
            </a:r>
            <a:r>
              <a:rPr lang="en-US" sz="3600" b="1" dirty="0"/>
              <a:t> </a:t>
            </a:r>
            <a:r>
              <a:rPr lang="en-US" sz="3600" b="1" dirty="0" smtClean="0"/>
              <a:t>(and  hear  angels  sing).</a:t>
            </a:r>
          </a:p>
          <a:p>
            <a:pPr algn="ctr">
              <a:tabLst>
                <a:tab pos="509588" algn="l"/>
              </a:tabLst>
            </a:pP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Feel </a:t>
            </a:r>
            <a:r>
              <a:rPr lang="en-US" sz="3600" b="1" dirty="0" smtClean="0"/>
              <a:t> the  breath  of  God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(</a:t>
            </a:r>
            <a:r>
              <a:rPr lang="en-US" sz="3600" b="1" dirty="0"/>
              <a:t>a</a:t>
            </a:r>
            <a:r>
              <a:rPr lang="en-US" sz="3600" b="1" dirty="0" smtClean="0"/>
              <a:t>nd  the  power  it  brings).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69"/>
            <a:ext cx="4093857" cy="685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gallery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1318" y="-327552"/>
            <a:ext cx="89878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09588" algn="l"/>
              </a:tabLst>
            </a:pP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It's </a:t>
            </a:r>
            <a:r>
              <a:rPr lang="en-US" sz="3600" b="1" dirty="0" smtClean="0"/>
              <a:t> time  to  come  together</a:t>
            </a:r>
            <a:r>
              <a:rPr lang="en-US" sz="3600" b="1" dirty="0"/>
              <a:t>,  </a:t>
            </a:r>
            <a:r>
              <a:rPr lang="en-US" sz="3600" b="1" dirty="0" smtClean="0"/>
              <a:t>you  and  I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and  share  the  love  of  Jesus  Christ.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138" y="1569492"/>
            <a:ext cx="10073725" cy="539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9852" y="0"/>
            <a:ext cx="76873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We </a:t>
            </a:r>
            <a:r>
              <a:rPr lang="en-US" sz="2800" b="1" dirty="0" smtClean="0"/>
              <a:t> can  make  a  difference.</a:t>
            </a:r>
          </a:p>
          <a:p>
            <a:pPr algn="ctr"/>
            <a:r>
              <a:rPr lang="en-US" sz="2800" b="1" dirty="0" smtClean="0"/>
              <a:t>We  can  make  a  change.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We </a:t>
            </a:r>
            <a:r>
              <a:rPr lang="en-US" sz="2800" b="1" dirty="0" smtClean="0"/>
              <a:t> can  make  the  world  a  better  place.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We </a:t>
            </a:r>
            <a:r>
              <a:rPr lang="en-US" sz="2800" b="1" dirty="0" smtClean="0"/>
              <a:t> can  make  a  difference.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We </a:t>
            </a:r>
            <a:r>
              <a:rPr lang="en-US" sz="2800" b="1" dirty="0" smtClean="0"/>
              <a:t> can  make  a  change.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We </a:t>
            </a:r>
            <a:r>
              <a:rPr lang="en-US" sz="2800" b="1" dirty="0" smtClean="0"/>
              <a:t> can  make  the  sun  shine  through  the  rain,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shine  on  through  the  rain.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3620" y="3343701"/>
            <a:ext cx="5357069" cy="3582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325" y="3343702"/>
            <a:ext cx="4648437" cy="43974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729" y="3343702"/>
            <a:ext cx="3307056" cy="3568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91" y="3340416"/>
            <a:ext cx="4958751" cy="3572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334" y="3343702"/>
            <a:ext cx="2676667" cy="3568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06" y="3340417"/>
            <a:ext cx="2690395" cy="382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14:flip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921" y="0"/>
            <a:ext cx="9689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">
        <p14:prism/>
      </p:transition>
    </mc:Choice>
    <mc:Fallback xmlns="">
      <p:transition spd="slow" advClick="0" advTm="2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4069" y="1475110"/>
            <a:ext cx="351636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/>
              <a:t>Do  you  know  a  man,</a:t>
            </a:r>
            <a:r>
              <a:rPr lang="en-US" sz="3500" b="1" dirty="0"/>
              <a:t> </a:t>
            </a:r>
            <a:r>
              <a:rPr lang="en-US" sz="3500" b="1" dirty="0" smtClean="0"/>
              <a:t> who's  needing  a  hand,</a:t>
            </a:r>
            <a:r>
              <a:rPr lang="en-US" sz="3500" b="1" dirty="0"/>
              <a:t> </a:t>
            </a:r>
            <a:r>
              <a:rPr lang="en-US" sz="3500" b="1" dirty="0" smtClean="0"/>
              <a:t> don't  ya  walk  on  by.</a:t>
            </a:r>
            <a:r>
              <a:rPr lang="en-US" sz="3500" b="1" dirty="0"/>
              <a:t/>
            </a:r>
            <a:br>
              <a:rPr lang="en-US" sz="3500" b="1" dirty="0"/>
            </a:br>
            <a:endParaRPr lang="en-US" sz="35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5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gallery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920" y="416216"/>
            <a:ext cx="371219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 smtClean="0"/>
          </a:p>
          <a:p>
            <a:pPr algn="ctr"/>
            <a:r>
              <a:rPr lang="en-US" sz="3600" b="1" dirty="0" smtClean="0"/>
              <a:t>A  sister  is  sad,</a:t>
            </a:r>
          </a:p>
          <a:p>
            <a:pPr algn="ctr"/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lost  all  that  she  had,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 smtClean="0"/>
          </a:p>
          <a:p>
            <a:pPr algn="ctr"/>
            <a:r>
              <a:rPr lang="en-US" sz="3600" b="1" dirty="0" smtClean="0"/>
              <a:t>we  gotta  take  the  time.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11" y="0"/>
            <a:ext cx="5580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gallery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7867" y="19882"/>
            <a:ext cx="77824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27063" algn="l"/>
              </a:tabLst>
            </a:pPr>
            <a:r>
              <a:rPr lang="en-US" sz="3600" b="1" dirty="0" smtClean="0"/>
              <a:t>Look  around  your  world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         (</a:t>
            </a:r>
            <a:r>
              <a:rPr lang="en-US" sz="3600" b="1" dirty="0"/>
              <a:t>i</a:t>
            </a:r>
            <a:r>
              <a:rPr lang="en-US" sz="3600" b="1" dirty="0" smtClean="0"/>
              <a:t>t  will  testify).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477" y="1310186"/>
            <a:ext cx="10185325" cy="587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236" y="0"/>
            <a:ext cx="5080978" cy="6858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875579" y="464024"/>
            <a:ext cx="4282069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3400" b="1" kern="0" dirty="0" smtClean="0">
                <a:solidFill>
                  <a:srgbClr val="5D0100"/>
                </a:solidFill>
                <a:effectLst/>
                <a:latin typeface="Georgia" panose="02040502050405020303" pitchFamily="18" charset="0"/>
              </a:rPr>
              <a:t>“That  the  end  of  our  lives  may  be  Christian,  without  pain,  blameless  and  peaceful,   </a:t>
            </a:r>
          </a:p>
          <a:p>
            <a:pPr marL="0" indent="0" algn="ctr">
              <a:buFontTx/>
              <a:buNone/>
              <a:defRPr/>
            </a:pPr>
            <a:r>
              <a:rPr lang="en-US" sz="3400" b="1" kern="0" dirty="0" smtClean="0">
                <a:solidFill>
                  <a:srgbClr val="5D0100"/>
                </a:solidFill>
                <a:effectLst/>
                <a:latin typeface="Georgia" panose="02040502050405020303" pitchFamily="18" charset="0"/>
              </a:rPr>
              <a:t>and  for  a   </a:t>
            </a:r>
          </a:p>
          <a:p>
            <a:pPr marL="0" indent="0" algn="ctr">
              <a:buFontTx/>
              <a:buNone/>
              <a:defRPr/>
            </a:pPr>
            <a:r>
              <a:rPr lang="en-US" sz="3400" b="1" u="sng" kern="0" dirty="0" smtClean="0">
                <a:solidFill>
                  <a:srgbClr val="5D0100"/>
                </a:solidFill>
                <a:effectLst/>
                <a:latin typeface="Georgia" panose="02040502050405020303" pitchFamily="18" charset="0"/>
              </a:rPr>
              <a:t>GOOD  ACCOUNT  </a:t>
            </a:r>
            <a:r>
              <a:rPr lang="en-US" sz="3400" b="1" kern="0" dirty="0" smtClean="0">
                <a:solidFill>
                  <a:srgbClr val="5D0100"/>
                </a:solidFill>
                <a:effectLst/>
                <a:latin typeface="Georgia" panose="02040502050405020303" pitchFamily="18" charset="0"/>
              </a:rPr>
              <a:t>BEFORE  THE  AWESOME  JUDGMENT  SEAT  OF  CHRIST”</a:t>
            </a:r>
            <a:endParaRPr lang="en-US" sz="3400" b="1" kern="0" dirty="0">
              <a:solidFill>
                <a:srgbClr val="5D0100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7284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8553" y="-599281"/>
            <a:ext cx="60459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627063" algn="l"/>
              </a:tabLst>
            </a:pP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Some </a:t>
            </a:r>
            <a:r>
              <a:rPr lang="en-US" sz="3600" b="1" dirty="0" smtClean="0"/>
              <a:t> have  empty  hearts.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 (</a:t>
            </a:r>
            <a:r>
              <a:rPr lang="en-US" sz="3600" b="1" dirty="0"/>
              <a:t>Some </a:t>
            </a:r>
            <a:r>
              <a:rPr lang="en-US" sz="3600" b="1" dirty="0" smtClean="0"/>
              <a:t> have  hungry  eyes.)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623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2843" y="-421856"/>
            <a:ext cx="77824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627063" algn="l"/>
              </a:tabLst>
            </a:pP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God  can  heal  the  suffering </a:t>
            </a:r>
            <a:r>
              <a:rPr lang="en-US" sz="3600" b="1" dirty="0"/>
              <a:t>	</a:t>
            </a:r>
            <a:r>
              <a:rPr lang="en-US" sz="3600" b="1" dirty="0" smtClean="0"/>
              <a:t>through  our  hands.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Find </a:t>
            </a:r>
            <a:r>
              <a:rPr lang="en-US" sz="3600" b="1" dirty="0" smtClean="0"/>
              <a:t> compassion</a:t>
            </a:r>
            <a:r>
              <a:rPr lang="en-US" sz="3600" b="1" dirty="0"/>
              <a:t>, </a:t>
            </a:r>
            <a:r>
              <a:rPr lang="en-US" sz="3600" b="1" dirty="0" smtClean="0"/>
              <a:t> take  a stand.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90" y="4708477"/>
            <a:ext cx="3981552" cy="2670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706"/>
            <a:ext cx="4191460" cy="28117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52" y="1896706"/>
            <a:ext cx="4147322" cy="275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8205" y="81585"/>
            <a:ext cx="77952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We </a:t>
            </a:r>
            <a:r>
              <a:rPr lang="en-US" sz="2800" b="1" dirty="0" smtClean="0"/>
              <a:t> can  make  a  difference.</a:t>
            </a:r>
          </a:p>
          <a:p>
            <a:pPr algn="ctr"/>
            <a:r>
              <a:rPr lang="en-US" sz="2800" b="1" dirty="0" smtClean="0"/>
              <a:t>We  can  make  a  change.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We </a:t>
            </a:r>
            <a:r>
              <a:rPr lang="en-US" sz="2800" b="1" dirty="0" smtClean="0"/>
              <a:t> can  make  the  world  a  better  place.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We </a:t>
            </a:r>
            <a:r>
              <a:rPr lang="en-US" sz="2800" b="1" dirty="0" smtClean="0"/>
              <a:t> can  make  a  difference.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We </a:t>
            </a:r>
            <a:r>
              <a:rPr lang="en-US" sz="2800" b="1" dirty="0" smtClean="0"/>
              <a:t> can  make  a  change.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We </a:t>
            </a:r>
            <a:r>
              <a:rPr lang="en-US" sz="2800" b="1" dirty="0" smtClean="0"/>
              <a:t> can  make  the  sun  shine  through  the  rain,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shine  on  through  the  rain.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70998"/>
            <a:ext cx="5616603" cy="34874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937" y="3370998"/>
            <a:ext cx="5345617" cy="3487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370998"/>
            <a:ext cx="5511345" cy="4139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18" y="3370998"/>
            <a:ext cx="5309242" cy="352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8500">
        <p14:flip dir="r"/>
      </p:transition>
    </mc:Choice>
    <mc:Fallback xmlns="">
      <p:transition spd="slow" advClick="0" advTm="1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4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466" y="0"/>
            <a:ext cx="5615038" cy="3235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859"/>
            <a:ext cx="5086351" cy="38245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8591"/>
            <a:ext cx="5644662" cy="422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98" y="3190580"/>
            <a:ext cx="4303546" cy="390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0"/>
            <a:ext cx="57061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6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66008"/>
            <a:ext cx="38077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14350" algn="l"/>
              </a:tabLst>
            </a:pPr>
            <a:r>
              <a:rPr lang="en-US" sz="3600" b="1" dirty="0"/>
              <a:t>Teach </a:t>
            </a:r>
            <a:r>
              <a:rPr lang="en-US" sz="3600" b="1" dirty="0" smtClean="0"/>
              <a:t> the  world  to  smile</a:t>
            </a:r>
            <a:r>
              <a:rPr lang="en-US" sz="3600" b="1" dirty="0"/>
              <a:t> </a:t>
            </a:r>
            <a:r>
              <a:rPr lang="en-US" sz="3600" b="1" dirty="0" smtClean="0"/>
              <a:t> (and  hear  angels  sing).</a:t>
            </a:r>
          </a:p>
          <a:p>
            <a:pPr algn="ctr">
              <a:tabLst>
                <a:tab pos="514350" algn="l"/>
              </a:tabLst>
            </a:pP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Feel </a:t>
            </a:r>
            <a:r>
              <a:rPr lang="en-US" sz="3600" b="1" dirty="0" smtClean="0"/>
              <a:t> the  breath  of  God</a:t>
            </a:r>
            <a:r>
              <a:rPr lang="en-US" sz="3600" b="1" dirty="0"/>
              <a:t> </a:t>
            </a:r>
            <a:r>
              <a:rPr lang="en-US" sz="3600" b="1" dirty="0" smtClean="0"/>
              <a:t> (and  the  power  it  brings).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568" y="3325799"/>
            <a:ext cx="5155431" cy="3748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569" y="0"/>
            <a:ext cx="5170043" cy="346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8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gallery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003" y="1410307"/>
            <a:ext cx="32264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14350" algn="l"/>
              </a:tabLst>
            </a:pPr>
            <a:r>
              <a:rPr lang="en-US" sz="3600" b="1" dirty="0" smtClean="0"/>
              <a:t>It's  time  to  come  together</a:t>
            </a:r>
            <a:r>
              <a:rPr lang="en-US" sz="3600" b="1" dirty="0"/>
              <a:t>, </a:t>
            </a:r>
            <a:r>
              <a:rPr lang="en-US" sz="3600" b="1" dirty="0" smtClean="0"/>
              <a:t> you  and  I,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 smtClean="0"/>
          </a:p>
          <a:p>
            <a:pPr>
              <a:tabLst>
                <a:tab pos="514350" algn="l"/>
              </a:tabLst>
            </a:pPr>
            <a:r>
              <a:rPr lang="en-US" sz="3600" b="1" dirty="0" smtClean="0"/>
              <a:t>and  share  the  love  of  Jesus  Christ.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14" y="852483"/>
            <a:ext cx="2653080" cy="3096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13" y="4080690"/>
            <a:ext cx="4373081" cy="292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4097" y="0"/>
            <a:ext cx="782379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We </a:t>
            </a:r>
            <a:r>
              <a:rPr lang="en-US" sz="2800" b="1" dirty="0" smtClean="0"/>
              <a:t> can  make  a  difference.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We </a:t>
            </a:r>
            <a:r>
              <a:rPr lang="en-US" sz="2800" b="1" dirty="0" smtClean="0"/>
              <a:t> can  make  a  change.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We </a:t>
            </a:r>
            <a:r>
              <a:rPr lang="en-US" sz="2800" b="1" dirty="0" smtClean="0"/>
              <a:t> can  make  the  world  a  better  place.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We </a:t>
            </a:r>
            <a:r>
              <a:rPr lang="en-US" sz="2800" b="1" dirty="0" smtClean="0"/>
              <a:t> can  make  a  difference.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We </a:t>
            </a:r>
            <a:r>
              <a:rPr lang="en-US" sz="2800" b="1" dirty="0" smtClean="0"/>
              <a:t> can  make  a  change.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We </a:t>
            </a:r>
            <a:r>
              <a:rPr lang="en-US" sz="2800" b="1" dirty="0" smtClean="0"/>
              <a:t> can  make  the  sun  shine  through  the  rain,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shine  on  through  the  rain.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05" y="3447749"/>
            <a:ext cx="2765330" cy="37290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949" y="3447749"/>
            <a:ext cx="5011850" cy="3434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583" y="3447749"/>
            <a:ext cx="3409084" cy="3729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849" y="3467493"/>
            <a:ext cx="4949207" cy="3415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58" y="3447749"/>
            <a:ext cx="5868541" cy="35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4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7000">
        <p14:flip dir="r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20115" y="1565777"/>
            <a:ext cx="44764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We  can  make  a  </a:t>
            </a:r>
          </a:p>
          <a:p>
            <a:pPr algn="ctr">
              <a:tabLst>
                <a:tab pos="457200" algn="l"/>
              </a:tabLst>
            </a:pPr>
            <a:r>
              <a:rPr lang="en-US" sz="2800" b="1" dirty="0" smtClean="0"/>
              <a:t>change.</a:t>
            </a:r>
          </a:p>
          <a:p>
            <a:pPr algn="ctr">
              <a:tabLst>
                <a:tab pos="457200" algn="l"/>
              </a:tabLst>
            </a:pP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We </a:t>
            </a:r>
            <a:r>
              <a:rPr lang="en-US" sz="2800" b="1" dirty="0" smtClean="0"/>
              <a:t> can  make  a  difference.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 smtClean="0"/>
          </a:p>
          <a:p>
            <a:pPr algn="ctr">
              <a:tabLst>
                <a:tab pos="457200" algn="l"/>
              </a:tabLst>
            </a:pP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268"/>
            <a:ext cx="3084394" cy="6063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844" y="743760"/>
            <a:ext cx="3132156" cy="60849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9021" y="112818"/>
            <a:ext cx="68784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u="sng" dirty="0"/>
              <a:t>We  can  make  a  </a:t>
            </a:r>
            <a:r>
              <a:rPr lang="en-US" sz="3800" b="1" u="sng" dirty="0" smtClean="0"/>
              <a:t>difference!</a:t>
            </a:r>
          </a:p>
          <a:p>
            <a:endParaRPr lang="en-US" sz="3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63927" cy="68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3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56" y="3743966"/>
            <a:ext cx="8311486" cy="1143000"/>
          </a:xfrm>
        </p:spPr>
        <p:txBody>
          <a:bodyPr/>
          <a:lstStyle/>
          <a:p>
            <a:pPr marL="731520"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TODAY,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  MAKE  HISTORY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chemeClr val="bg1"/>
                </a:solidFill>
                <a:latin typeface="Georgia" pitchFamily="18" charset="0"/>
              </a:rPr>
              <a:t>  </a:t>
            </a:r>
            <a:r>
              <a:rPr lang="en-US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TODAY,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WE  MAKE  A  DIFFERENCE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28324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70 Apost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188" y="942975"/>
            <a:ext cx="6119812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Text Box 6"/>
          <p:cNvSpPr txBox="1">
            <a:spLocks noChangeArrowheads="1"/>
          </p:cNvSpPr>
          <p:nvPr/>
        </p:nvSpPr>
        <p:spPr bwMode="auto">
          <a:xfrm>
            <a:off x="0" y="1143000"/>
            <a:ext cx="303847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i="1" dirty="0">
                <a:solidFill>
                  <a:schemeClr val="bg1"/>
                </a:solidFill>
              </a:rPr>
              <a:t>You  have  now  been  called  as  one  of  the  70  Disciples</a:t>
            </a:r>
            <a:endParaRPr lang="en-US" sz="2000" b="1" i="1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000" b="1" i="1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000" b="1" i="1" dirty="0">
                <a:solidFill>
                  <a:schemeClr val="bg1"/>
                </a:solidFill>
              </a:rPr>
              <a:t>Luke  10:1</a:t>
            </a:r>
          </a:p>
        </p:txBody>
      </p:sp>
      <p:sp>
        <p:nvSpPr>
          <p:cNvPr id="183300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1671826-1699-4EAB-9D6C-27C8974BEC85}" type="slidenum">
              <a:rPr lang="en-US"/>
              <a:pPr/>
              <a:t>30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1-07- We Can Make A Differen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045" y="7014288"/>
            <a:ext cx="609600" cy="609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10001" y="3157747"/>
            <a:ext cx="673066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7600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7600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7600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7600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7600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defRPr>
            </a:lvl5pPr>
            <a:lvl6pPr marL="4572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7600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defRPr>
            </a:lvl6pPr>
            <a:lvl7pPr marL="9144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7600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defRPr>
            </a:lvl7pPr>
            <a:lvl8pPr marL="13716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7600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defRPr>
            </a:lvl8pPr>
            <a:lvl9pPr marL="18288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7600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defRPr>
            </a:lvl9pPr>
          </a:lstStyle>
          <a:p>
            <a:pPr marL="1005840">
              <a:spcBef>
                <a:spcPts val="1200"/>
              </a:spcBef>
              <a:spcAft>
                <a:spcPts val="1200"/>
              </a:spcAft>
            </a:pPr>
            <a:r>
              <a:rPr lang="en-US" sz="6000" kern="0" dirty="0" smtClean="0"/>
              <a:t>We  Can  </a:t>
            </a:r>
            <a:br>
              <a:rPr lang="en-US" sz="6000" kern="0" dirty="0" smtClean="0"/>
            </a:br>
            <a:r>
              <a:rPr lang="en-US" sz="6000" kern="0" dirty="0" smtClean="0"/>
              <a:t>Make  A  Difference!</a:t>
            </a:r>
            <a:endParaRPr lang="en-US" sz="6000" kern="0" dirty="0"/>
          </a:p>
        </p:txBody>
      </p:sp>
    </p:spTree>
    <p:extLst>
      <p:ext uri="{BB962C8B-B14F-4D97-AF65-F5344CB8AC3E}">
        <p14:creationId xmlns:p14="http://schemas.microsoft.com/office/powerpoint/2010/main" val="1851139257"/>
      </p:ext>
    </p:extLst>
  </p:cSld>
  <p:clrMapOvr>
    <a:masterClrMapping/>
  </p:clrMapOvr>
  <p:transition advClick="0" advTm="1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0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42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605" y="0"/>
            <a:ext cx="1112921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72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9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4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25"/>
            <a:ext cx="9254403" cy="71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A_template_04">
  <a:themeElements>
    <a:clrScheme name="GOA_template_04 15">
      <a:dk1>
        <a:srgbClr val="5D0100"/>
      </a:dk1>
      <a:lt1>
        <a:srgbClr val="800000"/>
      </a:lt1>
      <a:dk2>
        <a:srgbClr val="DFD293"/>
      </a:dk2>
      <a:lt2>
        <a:srgbClr val="5D0100"/>
      </a:lt2>
      <a:accent1>
        <a:srgbClr val="FFF4A0"/>
      </a:accent1>
      <a:accent2>
        <a:srgbClr val="B60E1E"/>
      </a:accent2>
      <a:accent3>
        <a:srgbClr val="C0AAAA"/>
      </a:accent3>
      <a:accent4>
        <a:srgbClr val="4E0100"/>
      </a:accent4>
      <a:accent5>
        <a:srgbClr val="FFF8CD"/>
      </a:accent5>
      <a:accent6>
        <a:srgbClr val="A50C1A"/>
      </a:accent6>
      <a:hlink>
        <a:srgbClr val="B9000A"/>
      </a:hlink>
      <a:folHlink>
        <a:srgbClr val="FFB400"/>
      </a:folHlink>
    </a:clrScheme>
    <a:fontScheme name="GOA_template_04">
      <a:majorFont>
        <a:latin typeface="Georgia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OA_template_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_template_0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_template_0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_template_0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_template_0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_template_0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_template_0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_template_0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_template_0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_template_0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_template_0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_template_0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_template_04 13">
        <a:dk1>
          <a:srgbClr val="5D0100"/>
        </a:dk1>
        <a:lt1>
          <a:srgbClr val="800000"/>
        </a:lt1>
        <a:dk2>
          <a:srgbClr val="DFD293"/>
        </a:dk2>
        <a:lt2>
          <a:srgbClr val="5D0100"/>
        </a:lt2>
        <a:accent1>
          <a:srgbClr val="FFF4A0"/>
        </a:accent1>
        <a:accent2>
          <a:srgbClr val="B60E1E"/>
        </a:accent2>
        <a:accent3>
          <a:srgbClr val="C0AAAA"/>
        </a:accent3>
        <a:accent4>
          <a:srgbClr val="4E0100"/>
        </a:accent4>
        <a:accent5>
          <a:srgbClr val="FFF8CD"/>
        </a:accent5>
        <a:accent6>
          <a:srgbClr val="A50C1A"/>
        </a:accent6>
        <a:hlink>
          <a:srgbClr val="FFFF99"/>
        </a:hlink>
        <a:folHlink>
          <a:srgbClr val="FF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_template_04 14">
        <a:dk1>
          <a:srgbClr val="5D0100"/>
        </a:dk1>
        <a:lt1>
          <a:srgbClr val="800000"/>
        </a:lt1>
        <a:dk2>
          <a:srgbClr val="DFD293"/>
        </a:dk2>
        <a:lt2>
          <a:srgbClr val="5D0100"/>
        </a:lt2>
        <a:accent1>
          <a:srgbClr val="FFF4A0"/>
        </a:accent1>
        <a:accent2>
          <a:srgbClr val="B60E1E"/>
        </a:accent2>
        <a:accent3>
          <a:srgbClr val="C0AAAA"/>
        </a:accent3>
        <a:accent4>
          <a:srgbClr val="4E0100"/>
        </a:accent4>
        <a:accent5>
          <a:srgbClr val="FFF8CD"/>
        </a:accent5>
        <a:accent6>
          <a:srgbClr val="A50C1A"/>
        </a:accent6>
        <a:hlink>
          <a:srgbClr val="0600B9"/>
        </a:hlink>
        <a:folHlink>
          <a:srgbClr val="FF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_template_04 15">
        <a:dk1>
          <a:srgbClr val="5D0100"/>
        </a:dk1>
        <a:lt1>
          <a:srgbClr val="800000"/>
        </a:lt1>
        <a:dk2>
          <a:srgbClr val="DFD293"/>
        </a:dk2>
        <a:lt2>
          <a:srgbClr val="5D0100"/>
        </a:lt2>
        <a:accent1>
          <a:srgbClr val="FFF4A0"/>
        </a:accent1>
        <a:accent2>
          <a:srgbClr val="B60E1E"/>
        </a:accent2>
        <a:accent3>
          <a:srgbClr val="C0AAAA"/>
        </a:accent3>
        <a:accent4>
          <a:srgbClr val="4E0100"/>
        </a:accent4>
        <a:accent5>
          <a:srgbClr val="FFF8CD"/>
        </a:accent5>
        <a:accent6>
          <a:srgbClr val="A50C1A"/>
        </a:accent6>
        <a:hlink>
          <a:srgbClr val="B9000A"/>
        </a:hlink>
        <a:folHlink>
          <a:srgbClr val="FFB4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rchdiocese Design Template">
  <a:themeElements>
    <a:clrScheme name="Custom 1">
      <a:dk1>
        <a:srgbClr val="000000"/>
      </a:dk1>
      <a:lt1>
        <a:srgbClr val="000000"/>
      </a:lt1>
      <a:dk2>
        <a:srgbClr val="5D0100"/>
      </a:dk2>
      <a:lt2>
        <a:srgbClr val="5D0100"/>
      </a:lt2>
      <a:accent1>
        <a:srgbClr val="FFF4A0"/>
      </a:accent1>
      <a:accent2>
        <a:srgbClr val="5D0100"/>
      </a:accent2>
      <a:accent3>
        <a:srgbClr val="C0AAAA"/>
      </a:accent3>
      <a:accent4>
        <a:srgbClr val="4E0100"/>
      </a:accent4>
      <a:accent5>
        <a:srgbClr val="FFF8CD"/>
      </a:accent5>
      <a:accent6>
        <a:srgbClr val="A50C1A"/>
      </a:accent6>
      <a:hlink>
        <a:srgbClr val="B9000A"/>
      </a:hlink>
      <a:folHlink>
        <a:srgbClr val="FFB40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GOA_template_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_template_0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_template_0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_template_0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_template_0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_template_0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_template_0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_template_0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_template_0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_template_0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_template_0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_template_0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_template_04 13">
        <a:dk1>
          <a:srgbClr val="5D0100"/>
        </a:dk1>
        <a:lt1>
          <a:srgbClr val="800000"/>
        </a:lt1>
        <a:dk2>
          <a:srgbClr val="DFD293"/>
        </a:dk2>
        <a:lt2>
          <a:srgbClr val="5D0100"/>
        </a:lt2>
        <a:accent1>
          <a:srgbClr val="FFF4A0"/>
        </a:accent1>
        <a:accent2>
          <a:srgbClr val="B60E1E"/>
        </a:accent2>
        <a:accent3>
          <a:srgbClr val="C0AAAA"/>
        </a:accent3>
        <a:accent4>
          <a:srgbClr val="4E0100"/>
        </a:accent4>
        <a:accent5>
          <a:srgbClr val="FFF8CD"/>
        </a:accent5>
        <a:accent6>
          <a:srgbClr val="A50C1A"/>
        </a:accent6>
        <a:hlink>
          <a:srgbClr val="FFFF99"/>
        </a:hlink>
        <a:folHlink>
          <a:srgbClr val="FF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_template_04 14">
        <a:dk1>
          <a:srgbClr val="5D0100"/>
        </a:dk1>
        <a:lt1>
          <a:srgbClr val="800000"/>
        </a:lt1>
        <a:dk2>
          <a:srgbClr val="DFD293"/>
        </a:dk2>
        <a:lt2>
          <a:srgbClr val="5D0100"/>
        </a:lt2>
        <a:accent1>
          <a:srgbClr val="FFF4A0"/>
        </a:accent1>
        <a:accent2>
          <a:srgbClr val="B60E1E"/>
        </a:accent2>
        <a:accent3>
          <a:srgbClr val="C0AAAA"/>
        </a:accent3>
        <a:accent4>
          <a:srgbClr val="4E0100"/>
        </a:accent4>
        <a:accent5>
          <a:srgbClr val="FFF8CD"/>
        </a:accent5>
        <a:accent6>
          <a:srgbClr val="A50C1A"/>
        </a:accent6>
        <a:hlink>
          <a:srgbClr val="0600B9"/>
        </a:hlink>
        <a:folHlink>
          <a:srgbClr val="FF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_template_04 15">
        <a:dk1>
          <a:srgbClr val="5D0100"/>
        </a:dk1>
        <a:lt1>
          <a:srgbClr val="800000"/>
        </a:lt1>
        <a:dk2>
          <a:srgbClr val="DFD293"/>
        </a:dk2>
        <a:lt2>
          <a:srgbClr val="5D0100"/>
        </a:lt2>
        <a:accent1>
          <a:srgbClr val="FFF4A0"/>
        </a:accent1>
        <a:accent2>
          <a:srgbClr val="B60E1E"/>
        </a:accent2>
        <a:accent3>
          <a:srgbClr val="C0AAAA"/>
        </a:accent3>
        <a:accent4>
          <a:srgbClr val="4E0100"/>
        </a:accent4>
        <a:accent5>
          <a:srgbClr val="FFF8CD"/>
        </a:accent5>
        <a:accent6>
          <a:srgbClr val="A50C1A"/>
        </a:accent6>
        <a:hlink>
          <a:srgbClr val="B9000A"/>
        </a:hlink>
        <a:folHlink>
          <a:srgbClr val="FFB4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174</Words>
  <Application>Microsoft Office PowerPoint</Application>
  <PresentationFormat>On-screen Show (4:3)</PresentationFormat>
  <Paragraphs>42</Paragraphs>
  <Slides>30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GOA_template_04</vt:lpstr>
      <vt:lpstr>Archdiocese Design Template</vt:lpstr>
      <vt:lpstr>PowerPoint Presentation</vt:lpstr>
      <vt:lpstr>PowerPoint Presentation</vt:lpstr>
      <vt:lpstr>TODAY,    WE  MAKE  HISTORY       TODAY,    WE  MAKE  A  DIFFERENCE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2013-02-20T19:27:11Z</dcterms:created>
  <dcterms:modified xsi:type="dcterms:W3CDTF">2015-08-19T02:09:15Z</dcterms:modified>
</cp:coreProperties>
</file>