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media/image4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10" r:id="rId3"/>
  </p:sldMasterIdLst>
  <p:notesMasterIdLst>
    <p:notesMasterId r:id="rId64"/>
  </p:notesMasterIdLst>
  <p:handoutMasterIdLst>
    <p:handoutMasterId r:id="rId65"/>
  </p:handoutMasterIdLst>
  <p:sldIdLst>
    <p:sldId id="259" r:id="rId4"/>
    <p:sldId id="4546" r:id="rId5"/>
    <p:sldId id="4506" r:id="rId6"/>
    <p:sldId id="4508" r:id="rId7"/>
    <p:sldId id="4519" r:id="rId8"/>
    <p:sldId id="4184" r:id="rId9"/>
    <p:sldId id="4426" r:id="rId10"/>
    <p:sldId id="4518" r:id="rId11"/>
    <p:sldId id="4521" r:id="rId12"/>
    <p:sldId id="4525" r:id="rId13"/>
    <p:sldId id="4527" r:id="rId14"/>
    <p:sldId id="4528" r:id="rId15"/>
    <p:sldId id="4509" r:id="rId16"/>
    <p:sldId id="4531" r:id="rId17"/>
    <p:sldId id="4529" r:id="rId18"/>
    <p:sldId id="4530" r:id="rId19"/>
    <p:sldId id="4556" r:id="rId20"/>
    <p:sldId id="4602" r:id="rId21"/>
    <p:sldId id="4598" r:id="rId22"/>
    <p:sldId id="4599" r:id="rId23"/>
    <p:sldId id="4600" r:id="rId24"/>
    <p:sldId id="4601" r:id="rId25"/>
    <p:sldId id="4520" r:id="rId26"/>
    <p:sldId id="257" r:id="rId27"/>
    <p:sldId id="4523" r:id="rId28"/>
    <p:sldId id="4534" r:id="rId29"/>
    <p:sldId id="4603" r:id="rId30"/>
    <p:sldId id="4580" r:id="rId31"/>
    <p:sldId id="258" r:id="rId32"/>
    <p:sldId id="4581" r:id="rId33"/>
    <p:sldId id="4582" r:id="rId34"/>
    <p:sldId id="4583" r:id="rId35"/>
    <p:sldId id="4584" r:id="rId36"/>
    <p:sldId id="4585" r:id="rId37"/>
    <p:sldId id="4586" r:id="rId38"/>
    <p:sldId id="4587" r:id="rId39"/>
    <p:sldId id="4588" r:id="rId40"/>
    <p:sldId id="4589" r:id="rId41"/>
    <p:sldId id="4590" r:id="rId42"/>
    <p:sldId id="4517" r:id="rId43"/>
    <p:sldId id="4591" r:id="rId44"/>
    <p:sldId id="4592" r:id="rId45"/>
    <p:sldId id="4537" r:id="rId46"/>
    <p:sldId id="4072" r:id="rId47"/>
    <p:sldId id="4593" r:id="rId48"/>
    <p:sldId id="4576" r:id="rId49"/>
    <p:sldId id="4577" r:id="rId50"/>
    <p:sldId id="4579" r:id="rId51"/>
    <p:sldId id="4578" r:id="rId52"/>
    <p:sldId id="4111" r:id="rId53"/>
    <p:sldId id="4468" r:id="rId54"/>
    <p:sldId id="4451" r:id="rId55"/>
    <p:sldId id="4473" r:id="rId56"/>
    <p:sldId id="4555" r:id="rId57"/>
    <p:sldId id="4594" r:id="rId58"/>
    <p:sldId id="4604" r:id="rId59"/>
    <p:sldId id="4595" r:id="rId60"/>
    <p:sldId id="4596" r:id="rId61"/>
    <p:sldId id="260" r:id="rId62"/>
    <p:sldId id="4575" r:id="rId6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Marianes" initials="BM" lastIdx="2" clrIdx="0">
    <p:extLst>
      <p:ext uri="{19B8F6BF-5375-455C-9EA6-DF929625EA0E}">
        <p15:presenceInfo xmlns:p15="http://schemas.microsoft.com/office/powerpoint/2012/main" userId="c29863bce40e9af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41D76F"/>
    <a:srgbClr val="660033"/>
    <a:srgbClr val="9900CC"/>
    <a:srgbClr val="CC99FF"/>
    <a:srgbClr val="CC6600"/>
    <a:srgbClr val="3333CC"/>
    <a:srgbClr val="663300"/>
    <a:srgbClr val="99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24" autoAdjust="0"/>
    <p:restoredTop sz="94899" autoAdjust="0"/>
  </p:normalViewPr>
  <p:slideViewPr>
    <p:cSldViewPr snapToGrid="0">
      <p:cViewPr varScale="1">
        <p:scale>
          <a:sx n="77" d="100"/>
          <a:sy n="77" d="100"/>
        </p:scale>
        <p:origin x="307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4389"/>
    </p:cViewPr>
  </p:sorterViewPr>
  <p:notesViewPr>
    <p:cSldViewPr snapToGrid="0">
      <p:cViewPr varScale="1">
        <p:scale>
          <a:sx n="56" d="100"/>
          <a:sy n="56" d="100"/>
        </p:scale>
        <p:origin x="262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commentAuthors" Target="comment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93C661-9465-4C02-9574-3E006DB2ADEA}" type="doc">
      <dgm:prSet loTypeId="urn:microsoft.com/office/officeart/2008/layout/Vertical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8B945A5-0D2B-427D-9434-F1ADB097F7EC}">
      <dgm:prSet phldrT="[Text]" custT="1"/>
      <dgm:spPr/>
      <dgm:t>
        <a:bodyPr/>
        <a:lstStyle/>
        <a:p>
          <a:r>
            <a:rPr lang="en-US" sz="2200" dirty="0">
              <a:solidFill>
                <a:srgbClr val="990000"/>
              </a:solidFill>
            </a:rPr>
            <a:t>Bequest in a Will</a:t>
          </a:r>
        </a:p>
      </dgm:t>
    </dgm:pt>
    <dgm:pt modelId="{83DCB43E-114A-4142-8E44-1F4DACB94715}" type="parTrans" cxnId="{B3462E33-F1BD-4724-96B7-7B7D15DD68E1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43A8F096-5706-4363-8F76-B618B7250363}" type="sibTrans" cxnId="{B3462E33-F1BD-4724-96B7-7B7D15DD68E1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3D572272-95BF-43E2-9FB9-4EA7F4F314C3}">
      <dgm:prSet phldrT="[Text]"/>
      <dgm:spPr/>
      <dgm:t>
        <a:bodyPr/>
        <a:lstStyle/>
        <a:p>
          <a:r>
            <a:rPr lang="en-US" dirty="0">
              <a:solidFill>
                <a:srgbClr val="990000"/>
              </a:solidFill>
            </a:rPr>
            <a:t>Option #2</a:t>
          </a:r>
        </a:p>
      </dgm:t>
    </dgm:pt>
    <dgm:pt modelId="{723DFA11-234A-4DA2-BD2A-C1B579B310AB}" type="parTrans" cxnId="{F66C5D0B-4B42-49E6-95F6-B2BB7C8DA603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D323EBC0-9584-47AE-B4C8-4F38A87A705C}" type="sibTrans" cxnId="{F66C5D0B-4B42-49E6-95F6-B2BB7C8DA603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8EE31AB1-5612-4155-BF19-42B9A1E44E3D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2200" dirty="0">
              <a:solidFill>
                <a:srgbClr val="990000"/>
              </a:solidFill>
            </a:rPr>
            <a:t>Gift in a revocable or other living trust</a:t>
          </a:r>
        </a:p>
      </dgm:t>
    </dgm:pt>
    <dgm:pt modelId="{A4E9713B-57ED-4D02-BAD0-08574EFA8684}" type="parTrans" cxnId="{07A4BC5A-D3AE-4469-B06A-E8370FC48DAC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DF2B4E6F-6BB4-4E21-B93D-2DC770948B8F}" type="sibTrans" cxnId="{07A4BC5A-D3AE-4469-B06A-E8370FC48DAC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96B4A1F6-BC6D-4985-B844-FFCA213B489A}">
      <dgm:prSet phldrT="[Text]"/>
      <dgm:spPr/>
      <dgm:t>
        <a:bodyPr/>
        <a:lstStyle/>
        <a:p>
          <a:r>
            <a:rPr lang="en-US" dirty="0">
              <a:solidFill>
                <a:srgbClr val="990000"/>
              </a:solidFill>
            </a:rPr>
            <a:t>Option #3</a:t>
          </a:r>
        </a:p>
      </dgm:t>
    </dgm:pt>
    <dgm:pt modelId="{B9DFE905-B798-4B1A-B7E6-D86B4371BC35}" type="parTrans" cxnId="{E1FB8C2D-07CA-48C9-AB7E-A92A32183F5A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A06EDD7A-ECDE-4FD6-BCCF-045159B311FC}" type="sibTrans" cxnId="{E1FB8C2D-07CA-48C9-AB7E-A92A32183F5A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8D2D2865-FF2D-49A3-91B6-1DF2C2257055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800" dirty="0">
              <a:solidFill>
                <a:srgbClr val="990000"/>
              </a:solidFill>
            </a:rPr>
            <a:t>Retirement Account Beneficiary Designation</a:t>
          </a:r>
        </a:p>
      </dgm:t>
    </dgm:pt>
    <dgm:pt modelId="{259F7ECD-701A-46C9-A022-2AE8D257E00F}" type="parTrans" cxnId="{7A0B63B1-A609-41ED-997F-5D2B15D0987F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BDCD6034-8A24-44E5-8821-A3AB06BE5D3C}" type="sibTrans" cxnId="{7A0B63B1-A609-41ED-997F-5D2B15D0987F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53E5D1B8-895A-437F-8D83-30FE3CB61244}">
      <dgm:prSet phldrT="[Text]"/>
      <dgm:spPr/>
      <dgm:t>
        <a:bodyPr/>
        <a:lstStyle/>
        <a:p>
          <a:r>
            <a:rPr lang="en-US" dirty="0">
              <a:solidFill>
                <a:srgbClr val="990000"/>
              </a:solidFill>
            </a:rPr>
            <a:t>Option #1</a:t>
          </a:r>
        </a:p>
      </dgm:t>
    </dgm:pt>
    <dgm:pt modelId="{859A3684-256D-4677-BA9D-3F2E2111EA49}" type="sibTrans" cxnId="{6131AEEB-3FAE-4FFD-B448-CAA3B6837A91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1C459911-73DE-4B58-98F9-CDF6829E9B3A}" type="parTrans" cxnId="{6131AEEB-3FAE-4FFD-B448-CAA3B6837A91}">
      <dgm:prSet/>
      <dgm:spPr/>
      <dgm:t>
        <a:bodyPr/>
        <a:lstStyle/>
        <a:p>
          <a:endParaRPr lang="en-US">
            <a:solidFill>
              <a:srgbClr val="990000"/>
            </a:solidFill>
          </a:endParaRPr>
        </a:p>
      </dgm:t>
    </dgm:pt>
    <dgm:pt modelId="{906F4B77-634D-4761-9A06-2011A87B22F2}" type="pres">
      <dgm:prSet presAssocID="{9393C661-9465-4C02-9574-3E006DB2ADEA}" presName="Name0" presStyleCnt="0">
        <dgm:presLayoutVars>
          <dgm:chMax/>
          <dgm:chPref/>
          <dgm:dir/>
        </dgm:presLayoutVars>
      </dgm:prSet>
      <dgm:spPr/>
    </dgm:pt>
    <dgm:pt modelId="{7B341C55-8545-4705-AE9D-3FA3407035C0}" type="pres">
      <dgm:prSet presAssocID="{53E5D1B8-895A-437F-8D83-30FE3CB61244}" presName="parenttextcomposite" presStyleCnt="0"/>
      <dgm:spPr/>
    </dgm:pt>
    <dgm:pt modelId="{D8E05D4D-8385-43A6-B08D-9EC21991A3B1}" type="pres">
      <dgm:prSet presAssocID="{53E5D1B8-895A-437F-8D83-30FE3CB61244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75D594E3-88B0-4EB6-91EA-A49B9AE6E10D}" type="pres">
      <dgm:prSet presAssocID="{53E5D1B8-895A-437F-8D83-30FE3CB61244}" presName="composite" presStyleCnt="0"/>
      <dgm:spPr/>
    </dgm:pt>
    <dgm:pt modelId="{A211C215-D3BB-4492-A752-6A0394BE3177}" type="pres">
      <dgm:prSet presAssocID="{53E5D1B8-895A-437F-8D83-30FE3CB61244}" presName="chevron1" presStyleLbl="alignNode1" presStyleIdx="0" presStyleCnt="21"/>
      <dgm:spPr/>
    </dgm:pt>
    <dgm:pt modelId="{FC13DA7B-DF46-4901-8FB2-D2EF097D5E44}" type="pres">
      <dgm:prSet presAssocID="{53E5D1B8-895A-437F-8D83-30FE3CB61244}" presName="chevron2" presStyleLbl="alignNode1" presStyleIdx="1" presStyleCnt="21"/>
      <dgm:spPr/>
    </dgm:pt>
    <dgm:pt modelId="{D98EC7BA-E794-48A2-BC20-6BF5D4076799}" type="pres">
      <dgm:prSet presAssocID="{53E5D1B8-895A-437F-8D83-30FE3CB61244}" presName="chevron3" presStyleLbl="alignNode1" presStyleIdx="2" presStyleCnt="21"/>
      <dgm:spPr/>
    </dgm:pt>
    <dgm:pt modelId="{4B66419E-73B1-4748-8C77-4C24C1BDFF77}" type="pres">
      <dgm:prSet presAssocID="{53E5D1B8-895A-437F-8D83-30FE3CB61244}" presName="chevron4" presStyleLbl="alignNode1" presStyleIdx="3" presStyleCnt="21"/>
      <dgm:spPr/>
    </dgm:pt>
    <dgm:pt modelId="{B875BD02-6961-48AC-8BEF-A00EB1E1BF24}" type="pres">
      <dgm:prSet presAssocID="{53E5D1B8-895A-437F-8D83-30FE3CB61244}" presName="chevron5" presStyleLbl="alignNode1" presStyleIdx="4" presStyleCnt="21"/>
      <dgm:spPr/>
    </dgm:pt>
    <dgm:pt modelId="{DAB5E60B-B144-4783-8040-FF3527018934}" type="pres">
      <dgm:prSet presAssocID="{53E5D1B8-895A-437F-8D83-30FE3CB61244}" presName="chevron6" presStyleLbl="alignNode1" presStyleIdx="5" presStyleCnt="21"/>
      <dgm:spPr/>
    </dgm:pt>
    <dgm:pt modelId="{8455DCB8-8C3A-43B0-93D6-3F0390F66615}" type="pres">
      <dgm:prSet presAssocID="{53E5D1B8-895A-437F-8D83-30FE3CB61244}" presName="chevron7" presStyleLbl="alignNode1" presStyleIdx="6" presStyleCnt="21"/>
      <dgm:spPr/>
    </dgm:pt>
    <dgm:pt modelId="{1D3C7817-AB07-450B-AF98-6A1BC3CE038D}" type="pres">
      <dgm:prSet presAssocID="{53E5D1B8-895A-437F-8D83-30FE3CB61244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C5F77B81-E1F9-4B11-9C4F-2315C07E1567}" type="pres">
      <dgm:prSet presAssocID="{859A3684-256D-4677-BA9D-3F2E2111EA49}" presName="sibTrans" presStyleCnt="0"/>
      <dgm:spPr/>
    </dgm:pt>
    <dgm:pt modelId="{69FFABDD-9F73-47F7-AF48-05BC5084214C}" type="pres">
      <dgm:prSet presAssocID="{3D572272-95BF-43E2-9FB9-4EA7F4F314C3}" presName="parenttextcomposite" presStyleCnt="0"/>
      <dgm:spPr/>
    </dgm:pt>
    <dgm:pt modelId="{AEAE9CDC-2350-45FA-B819-837B9C9334EB}" type="pres">
      <dgm:prSet presAssocID="{3D572272-95BF-43E2-9FB9-4EA7F4F314C3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8A8A292D-36A7-4DBE-8ECC-E7C6E8C1E080}" type="pres">
      <dgm:prSet presAssocID="{3D572272-95BF-43E2-9FB9-4EA7F4F314C3}" presName="composite" presStyleCnt="0"/>
      <dgm:spPr/>
    </dgm:pt>
    <dgm:pt modelId="{7931C50D-DC23-4AFD-817F-F8258F3EA8A7}" type="pres">
      <dgm:prSet presAssocID="{3D572272-95BF-43E2-9FB9-4EA7F4F314C3}" presName="chevron1" presStyleLbl="alignNode1" presStyleIdx="7" presStyleCnt="21"/>
      <dgm:spPr/>
    </dgm:pt>
    <dgm:pt modelId="{0B37BD1E-3D35-402A-AEE9-01B911379FF8}" type="pres">
      <dgm:prSet presAssocID="{3D572272-95BF-43E2-9FB9-4EA7F4F314C3}" presName="chevron2" presStyleLbl="alignNode1" presStyleIdx="8" presStyleCnt="21"/>
      <dgm:spPr/>
    </dgm:pt>
    <dgm:pt modelId="{D943CDF6-85CB-48A8-BD6C-C2FA1E3A083C}" type="pres">
      <dgm:prSet presAssocID="{3D572272-95BF-43E2-9FB9-4EA7F4F314C3}" presName="chevron3" presStyleLbl="alignNode1" presStyleIdx="9" presStyleCnt="21"/>
      <dgm:spPr/>
    </dgm:pt>
    <dgm:pt modelId="{9C7C861E-99EB-4650-9F3D-8FFAACC5B399}" type="pres">
      <dgm:prSet presAssocID="{3D572272-95BF-43E2-9FB9-4EA7F4F314C3}" presName="chevron4" presStyleLbl="alignNode1" presStyleIdx="10" presStyleCnt="21"/>
      <dgm:spPr/>
    </dgm:pt>
    <dgm:pt modelId="{BECFF807-51A8-432F-92C3-353A74120FEB}" type="pres">
      <dgm:prSet presAssocID="{3D572272-95BF-43E2-9FB9-4EA7F4F314C3}" presName="chevron5" presStyleLbl="alignNode1" presStyleIdx="11" presStyleCnt="21"/>
      <dgm:spPr/>
    </dgm:pt>
    <dgm:pt modelId="{3CD7C8F7-F9C7-4537-8760-485203164ECE}" type="pres">
      <dgm:prSet presAssocID="{3D572272-95BF-43E2-9FB9-4EA7F4F314C3}" presName="chevron6" presStyleLbl="alignNode1" presStyleIdx="12" presStyleCnt="21"/>
      <dgm:spPr/>
    </dgm:pt>
    <dgm:pt modelId="{09494A98-15FD-4A0D-9022-683ED46213FD}" type="pres">
      <dgm:prSet presAssocID="{3D572272-95BF-43E2-9FB9-4EA7F4F314C3}" presName="chevron7" presStyleLbl="alignNode1" presStyleIdx="13" presStyleCnt="21"/>
      <dgm:spPr/>
    </dgm:pt>
    <dgm:pt modelId="{19ADFB6B-E515-4BDE-B1EC-0ABBADF3FF98}" type="pres">
      <dgm:prSet presAssocID="{3D572272-95BF-43E2-9FB9-4EA7F4F314C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2FD2AC4B-907F-49AC-ABB1-F4A528152ED9}" type="pres">
      <dgm:prSet presAssocID="{D323EBC0-9584-47AE-B4C8-4F38A87A705C}" presName="sibTrans" presStyleCnt="0"/>
      <dgm:spPr/>
    </dgm:pt>
    <dgm:pt modelId="{D6911703-BCF7-4ECD-AF3D-714B40FCFCE7}" type="pres">
      <dgm:prSet presAssocID="{96B4A1F6-BC6D-4985-B844-FFCA213B489A}" presName="parenttextcomposite" presStyleCnt="0"/>
      <dgm:spPr/>
    </dgm:pt>
    <dgm:pt modelId="{C7F4948B-0075-4BA8-8FCF-1DDCAD05AFC5}" type="pres">
      <dgm:prSet presAssocID="{96B4A1F6-BC6D-4985-B844-FFCA213B489A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E46527CD-26D3-4E23-A86A-AD91E41CE52B}" type="pres">
      <dgm:prSet presAssocID="{96B4A1F6-BC6D-4985-B844-FFCA213B489A}" presName="composite" presStyleCnt="0"/>
      <dgm:spPr/>
    </dgm:pt>
    <dgm:pt modelId="{FF32E359-150E-4BC5-B6A2-45B23E6B7AAB}" type="pres">
      <dgm:prSet presAssocID="{96B4A1F6-BC6D-4985-B844-FFCA213B489A}" presName="chevron1" presStyleLbl="alignNode1" presStyleIdx="14" presStyleCnt="21"/>
      <dgm:spPr/>
    </dgm:pt>
    <dgm:pt modelId="{2652A20E-FF49-465E-BE8A-B3AC9B43628C}" type="pres">
      <dgm:prSet presAssocID="{96B4A1F6-BC6D-4985-B844-FFCA213B489A}" presName="chevron2" presStyleLbl="alignNode1" presStyleIdx="15" presStyleCnt="21"/>
      <dgm:spPr/>
    </dgm:pt>
    <dgm:pt modelId="{EAD694AC-E5BE-40F1-9841-E64A2249F71E}" type="pres">
      <dgm:prSet presAssocID="{96B4A1F6-BC6D-4985-B844-FFCA213B489A}" presName="chevron3" presStyleLbl="alignNode1" presStyleIdx="16" presStyleCnt="21"/>
      <dgm:spPr/>
    </dgm:pt>
    <dgm:pt modelId="{1B4A275D-BF17-45AF-B9E8-E2898AE55B46}" type="pres">
      <dgm:prSet presAssocID="{96B4A1F6-BC6D-4985-B844-FFCA213B489A}" presName="chevron4" presStyleLbl="alignNode1" presStyleIdx="17" presStyleCnt="21"/>
      <dgm:spPr/>
    </dgm:pt>
    <dgm:pt modelId="{DE3154EB-D082-4E36-AC21-68BBA6B66EF9}" type="pres">
      <dgm:prSet presAssocID="{96B4A1F6-BC6D-4985-B844-FFCA213B489A}" presName="chevron5" presStyleLbl="alignNode1" presStyleIdx="18" presStyleCnt="21"/>
      <dgm:spPr/>
    </dgm:pt>
    <dgm:pt modelId="{6AC3C4AC-362F-484B-96A4-23B1A7A62678}" type="pres">
      <dgm:prSet presAssocID="{96B4A1F6-BC6D-4985-B844-FFCA213B489A}" presName="chevron6" presStyleLbl="alignNode1" presStyleIdx="19" presStyleCnt="21"/>
      <dgm:spPr/>
    </dgm:pt>
    <dgm:pt modelId="{604A9224-BB11-49CA-B3AE-CEAD0F63EDE1}" type="pres">
      <dgm:prSet presAssocID="{96B4A1F6-BC6D-4985-B844-FFCA213B489A}" presName="chevron7" presStyleLbl="alignNode1" presStyleIdx="20" presStyleCnt="21"/>
      <dgm:spPr/>
    </dgm:pt>
    <dgm:pt modelId="{5F70FBDD-1A2C-4623-A2B7-70A5A4C53940}" type="pres">
      <dgm:prSet presAssocID="{96B4A1F6-BC6D-4985-B844-FFCA213B489A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F66C5D0B-4B42-49E6-95F6-B2BB7C8DA603}" srcId="{9393C661-9465-4C02-9574-3E006DB2ADEA}" destId="{3D572272-95BF-43E2-9FB9-4EA7F4F314C3}" srcOrd="1" destOrd="0" parTransId="{723DFA11-234A-4DA2-BD2A-C1B579B310AB}" sibTransId="{D323EBC0-9584-47AE-B4C8-4F38A87A705C}"/>
    <dgm:cxn modelId="{6B6A611C-9CF6-4060-B1EF-244A77AF2EAF}" type="presOf" srcId="{3D572272-95BF-43E2-9FB9-4EA7F4F314C3}" destId="{AEAE9CDC-2350-45FA-B819-837B9C9334EB}" srcOrd="0" destOrd="0" presId="urn:microsoft.com/office/officeart/2008/layout/VerticalAccentList"/>
    <dgm:cxn modelId="{5ECF552B-163A-4834-9BBD-837145289129}" type="presOf" srcId="{8D2D2865-FF2D-49A3-91B6-1DF2C2257055}" destId="{5F70FBDD-1A2C-4623-A2B7-70A5A4C53940}" srcOrd="0" destOrd="0" presId="urn:microsoft.com/office/officeart/2008/layout/VerticalAccentList"/>
    <dgm:cxn modelId="{E1FB8C2D-07CA-48C9-AB7E-A92A32183F5A}" srcId="{9393C661-9465-4C02-9574-3E006DB2ADEA}" destId="{96B4A1F6-BC6D-4985-B844-FFCA213B489A}" srcOrd="2" destOrd="0" parTransId="{B9DFE905-B798-4B1A-B7E6-D86B4371BC35}" sibTransId="{A06EDD7A-ECDE-4FD6-BCCF-045159B311FC}"/>
    <dgm:cxn modelId="{B3462E33-F1BD-4724-96B7-7B7D15DD68E1}" srcId="{53E5D1B8-895A-437F-8D83-30FE3CB61244}" destId="{28B945A5-0D2B-427D-9434-F1ADB097F7EC}" srcOrd="0" destOrd="0" parTransId="{83DCB43E-114A-4142-8E44-1F4DACB94715}" sibTransId="{43A8F096-5706-4363-8F76-B618B7250363}"/>
    <dgm:cxn modelId="{3397663F-0D4B-42F4-839D-2D81C318E8C2}" type="presOf" srcId="{28B945A5-0D2B-427D-9434-F1ADB097F7EC}" destId="{1D3C7817-AB07-450B-AF98-6A1BC3CE038D}" srcOrd="0" destOrd="0" presId="urn:microsoft.com/office/officeart/2008/layout/VerticalAccentList"/>
    <dgm:cxn modelId="{07A4BC5A-D3AE-4469-B06A-E8370FC48DAC}" srcId="{3D572272-95BF-43E2-9FB9-4EA7F4F314C3}" destId="{8EE31AB1-5612-4155-BF19-42B9A1E44E3D}" srcOrd="0" destOrd="0" parTransId="{A4E9713B-57ED-4D02-BAD0-08574EFA8684}" sibTransId="{DF2B4E6F-6BB4-4E21-B93D-2DC770948B8F}"/>
    <dgm:cxn modelId="{91A84F89-A277-4772-8391-992E64C1C8E2}" type="presOf" srcId="{96B4A1F6-BC6D-4985-B844-FFCA213B489A}" destId="{C7F4948B-0075-4BA8-8FCF-1DDCAD05AFC5}" srcOrd="0" destOrd="0" presId="urn:microsoft.com/office/officeart/2008/layout/VerticalAccentList"/>
    <dgm:cxn modelId="{A8DA4B8C-A5B1-4812-9541-35E0802E2C6F}" type="presOf" srcId="{8EE31AB1-5612-4155-BF19-42B9A1E44E3D}" destId="{19ADFB6B-E515-4BDE-B1EC-0ABBADF3FF98}" srcOrd="0" destOrd="0" presId="urn:microsoft.com/office/officeart/2008/layout/VerticalAccentList"/>
    <dgm:cxn modelId="{7A0B63B1-A609-41ED-997F-5D2B15D0987F}" srcId="{96B4A1F6-BC6D-4985-B844-FFCA213B489A}" destId="{8D2D2865-FF2D-49A3-91B6-1DF2C2257055}" srcOrd="0" destOrd="0" parTransId="{259F7ECD-701A-46C9-A022-2AE8D257E00F}" sibTransId="{BDCD6034-8A24-44E5-8821-A3AB06BE5D3C}"/>
    <dgm:cxn modelId="{58B9CCDB-B8B2-4728-90DC-137417EEC36B}" type="presOf" srcId="{9393C661-9465-4C02-9574-3E006DB2ADEA}" destId="{906F4B77-634D-4761-9A06-2011A87B22F2}" srcOrd="0" destOrd="0" presId="urn:microsoft.com/office/officeart/2008/layout/VerticalAccentList"/>
    <dgm:cxn modelId="{FD87A8DF-6813-4DE2-BD9D-B2EBF8A87309}" type="presOf" srcId="{53E5D1B8-895A-437F-8D83-30FE3CB61244}" destId="{D8E05D4D-8385-43A6-B08D-9EC21991A3B1}" srcOrd="0" destOrd="0" presId="urn:microsoft.com/office/officeart/2008/layout/VerticalAccentList"/>
    <dgm:cxn modelId="{6131AEEB-3FAE-4FFD-B448-CAA3B6837A91}" srcId="{9393C661-9465-4C02-9574-3E006DB2ADEA}" destId="{53E5D1B8-895A-437F-8D83-30FE3CB61244}" srcOrd="0" destOrd="0" parTransId="{1C459911-73DE-4B58-98F9-CDF6829E9B3A}" sibTransId="{859A3684-256D-4677-BA9D-3F2E2111EA49}"/>
    <dgm:cxn modelId="{B163485F-1DEE-4E64-843E-E227D775DCB9}" type="presParOf" srcId="{906F4B77-634D-4761-9A06-2011A87B22F2}" destId="{7B341C55-8545-4705-AE9D-3FA3407035C0}" srcOrd="0" destOrd="0" presId="urn:microsoft.com/office/officeart/2008/layout/VerticalAccentList"/>
    <dgm:cxn modelId="{EC0E55E2-CA92-43AA-B9AA-1B8A5029B02F}" type="presParOf" srcId="{7B341C55-8545-4705-AE9D-3FA3407035C0}" destId="{D8E05D4D-8385-43A6-B08D-9EC21991A3B1}" srcOrd="0" destOrd="0" presId="urn:microsoft.com/office/officeart/2008/layout/VerticalAccentList"/>
    <dgm:cxn modelId="{8F11A007-30B9-4326-96AC-339F43B5E392}" type="presParOf" srcId="{906F4B77-634D-4761-9A06-2011A87B22F2}" destId="{75D594E3-88B0-4EB6-91EA-A49B9AE6E10D}" srcOrd="1" destOrd="0" presId="urn:microsoft.com/office/officeart/2008/layout/VerticalAccentList"/>
    <dgm:cxn modelId="{3AE609AD-CB12-465C-8B1D-8284BEA6570F}" type="presParOf" srcId="{75D594E3-88B0-4EB6-91EA-A49B9AE6E10D}" destId="{A211C215-D3BB-4492-A752-6A0394BE3177}" srcOrd="0" destOrd="0" presId="urn:microsoft.com/office/officeart/2008/layout/VerticalAccentList"/>
    <dgm:cxn modelId="{CC743583-D54A-45E7-8352-FA4B64DAB2D6}" type="presParOf" srcId="{75D594E3-88B0-4EB6-91EA-A49B9AE6E10D}" destId="{FC13DA7B-DF46-4901-8FB2-D2EF097D5E44}" srcOrd="1" destOrd="0" presId="urn:microsoft.com/office/officeart/2008/layout/VerticalAccentList"/>
    <dgm:cxn modelId="{C661426A-8FB5-4634-ACB6-8848D615CA79}" type="presParOf" srcId="{75D594E3-88B0-4EB6-91EA-A49B9AE6E10D}" destId="{D98EC7BA-E794-48A2-BC20-6BF5D4076799}" srcOrd="2" destOrd="0" presId="urn:microsoft.com/office/officeart/2008/layout/VerticalAccentList"/>
    <dgm:cxn modelId="{54A20B74-4456-4F88-A3BC-E439242D9599}" type="presParOf" srcId="{75D594E3-88B0-4EB6-91EA-A49B9AE6E10D}" destId="{4B66419E-73B1-4748-8C77-4C24C1BDFF77}" srcOrd="3" destOrd="0" presId="urn:microsoft.com/office/officeart/2008/layout/VerticalAccentList"/>
    <dgm:cxn modelId="{01E15ECC-40FD-46E4-B47F-1526EDE5CCD6}" type="presParOf" srcId="{75D594E3-88B0-4EB6-91EA-A49B9AE6E10D}" destId="{B875BD02-6961-48AC-8BEF-A00EB1E1BF24}" srcOrd="4" destOrd="0" presId="urn:microsoft.com/office/officeart/2008/layout/VerticalAccentList"/>
    <dgm:cxn modelId="{D6D3A0A3-E1D8-457B-94BE-8308EAE89B96}" type="presParOf" srcId="{75D594E3-88B0-4EB6-91EA-A49B9AE6E10D}" destId="{DAB5E60B-B144-4783-8040-FF3527018934}" srcOrd="5" destOrd="0" presId="urn:microsoft.com/office/officeart/2008/layout/VerticalAccentList"/>
    <dgm:cxn modelId="{2D51A7F2-2BF4-4A56-9C44-A866DEC04312}" type="presParOf" srcId="{75D594E3-88B0-4EB6-91EA-A49B9AE6E10D}" destId="{8455DCB8-8C3A-43B0-93D6-3F0390F66615}" srcOrd="6" destOrd="0" presId="urn:microsoft.com/office/officeart/2008/layout/VerticalAccentList"/>
    <dgm:cxn modelId="{DE57B63A-E21B-4DA5-959A-DC9B1874F7DB}" type="presParOf" srcId="{75D594E3-88B0-4EB6-91EA-A49B9AE6E10D}" destId="{1D3C7817-AB07-450B-AF98-6A1BC3CE038D}" srcOrd="7" destOrd="0" presId="urn:microsoft.com/office/officeart/2008/layout/VerticalAccentList"/>
    <dgm:cxn modelId="{26145EBE-02A4-45AF-B19A-F0871C7EEDF8}" type="presParOf" srcId="{906F4B77-634D-4761-9A06-2011A87B22F2}" destId="{C5F77B81-E1F9-4B11-9C4F-2315C07E1567}" srcOrd="2" destOrd="0" presId="urn:microsoft.com/office/officeart/2008/layout/VerticalAccentList"/>
    <dgm:cxn modelId="{DF8B4BEF-7343-4822-82FE-3D78CD65012F}" type="presParOf" srcId="{906F4B77-634D-4761-9A06-2011A87B22F2}" destId="{69FFABDD-9F73-47F7-AF48-05BC5084214C}" srcOrd="3" destOrd="0" presId="urn:microsoft.com/office/officeart/2008/layout/VerticalAccentList"/>
    <dgm:cxn modelId="{D408B58F-32A1-41DA-9DAF-03AAE407A40F}" type="presParOf" srcId="{69FFABDD-9F73-47F7-AF48-05BC5084214C}" destId="{AEAE9CDC-2350-45FA-B819-837B9C9334EB}" srcOrd="0" destOrd="0" presId="urn:microsoft.com/office/officeart/2008/layout/VerticalAccentList"/>
    <dgm:cxn modelId="{EE12BD07-26E2-4207-AE1F-170B1A2F5EED}" type="presParOf" srcId="{906F4B77-634D-4761-9A06-2011A87B22F2}" destId="{8A8A292D-36A7-4DBE-8ECC-E7C6E8C1E080}" srcOrd="4" destOrd="0" presId="urn:microsoft.com/office/officeart/2008/layout/VerticalAccentList"/>
    <dgm:cxn modelId="{9DB2A4DB-9E46-429E-95AE-F93F0E0847FE}" type="presParOf" srcId="{8A8A292D-36A7-4DBE-8ECC-E7C6E8C1E080}" destId="{7931C50D-DC23-4AFD-817F-F8258F3EA8A7}" srcOrd="0" destOrd="0" presId="urn:microsoft.com/office/officeart/2008/layout/VerticalAccentList"/>
    <dgm:cxn modelId="{767AC071-888D-4CFA-A07F-7F7C1E6AD354}" type="presParOf" srcId="{8A8A292D-36A7-4DBE-8ECC-E7C6E8C1E080}" destId="{0B37BD1E-3D35-402A-AEE9-01B911379FF8}" srcOrd="1" destOrd="0" presId="urn:microsoft.com/office/officeart/2008/layout/VerticalAccentList"/>
    <dgm:cxn modelId="{E51C5C26-8C3B-4712-A85F-D68FB66B8D15}" type="presParOf" srcId="{8A8A292D-36A7-4DBE-8ECC-E7C6E8C1E080}" destId="{D943CDF6-85CB-48A8-BD6C-C2FA1E3A083C}" srcOrd="2" destOrd="0" presId="urn:microsoft.com/office/officeart/2008/layout/VerticalAccentList"/>
    <dgm:cxn modelId="{691213C3-A68E-4997-8988-B61DDF44923D}" type="presParOf" srcId="{8A8A292D-36A7-4DBE-8ECC-E7C6E8C1E080}" destId="{9C7C861E-99EB-4650-9F3D-8FFAACC5B399}" srcOrd="3" destOrd="0" presId="urn:microsoft.com/office/officeart/2008/layout/VerticalAccentList"/>
    <dgm:cxn modelId="{0802AC80-B98D-4C46-B529-C6872292A475}" type="presParOf" srcId="{8A8A292D-36A7-4DBE-8ECC-E7C6E8C1E080}" destId="{BECFF807-51A8-432F-92C3-353A74120FEB}" srcOrd="4" destOrd="0" presId="urn:microsoft.com/office/officeart/2008/layout/VerticalAccentList"/>
    <dgm:cxn modelId="{86DCAE79-B15C-410E-B673-0EC7A8737796}" type="presParOf" srcId="{8A8A292D-36A7-4DBE-8ECC-E7C6E8C1E080}" destId="{3CD7C8F7-F9C7-4537-8760-485203164ECE}" srcOrd="5" destOrd="0" presId="urn:microsoft.com/office/officeart/2008/layout/VerticalAccentList"/>
    <dgm:cxn modelId="{5505E37B-6778-4BA5-85D6-8F95B8FACCED}" type="presParOf" srcId="{8A8A292D-36A7-4DBE-8ECC-E7C6E8C1E080}" destId="{09494A98-15FD-4A0D-9022-683ED46213FD}" srcOrd="6" destOrd="0" presId="urn:microsoft.com/office/officeart/2008/layout/VerticalAccentList"/>
    <dgm:cxn modelId="{E1D160C4-5A96-42EC-96E9-2DB8E912D18B}" type="presParOf" srcId="{8A8A292D-36A7-4DBE-8ECC-E7C6E8C1E080}" destId="{19ADFB6B-E515-4BDE-B1EC-0ABBADF3FF98}" srcOrd="7" destOrd="0" presId="urn:microsoft.com/office/officeart/2008/layout/VerticalAccentList"/>
    <dgm:cxn modelId="{EB5C22FC-43DB-4486-A0AD-A736E17B08D3}" type="presParOf" srcId="{906F4B77-634D-4761-9A06-2011A87B22F2}" destId="{2FD2AC4B-907F-49AC-ABB1-F4A528152ED9}" srcOrd="5" destOrd="0" presId="urn:microsoft.com/office/officeart/2008/layout/VerticalAccentList"/>
    <dgm:cxn modelId="{84AE3F77-E7C2-42B9-A657-C97014F8A330}" type="presParOf" srcId="{906F4B77-634D-4761-9A06-2011A87B22F2}" destId="{D6911703-BCF7-4ECD-AF3D-714B40FCFCE7}" srcOrd="6" destOrd="0" presId="urn:microsoft.com/office/officeart/2008/layout/VerticalAccentList"/>
    <dgm:cxn modelId="{EB5AE67B-23EF-46A3-B508-E7DFD2C2AEA2}" type="presParOf" srcId="{D6911703-BCF7-4ECD-AF3D-714B40FCFCE7}" destId="{C7F4948B-0075-4BA8-8FCF-1DDCAD05AFC5}" srcOrd="0" destOrd="0" presId="urn:microsoft.com/office/officeart/2008/layout/VerticalAccentList"/>
    <dgm:cxn modelId="{C9B0A6D7-1E93-4C59-A491-82355B1CE7FE}" type="presParOf" srcId="{906F4B77-634D-4761-9A06-2011A87B22F2}" destId="{E46527CD-26D3-4E23-A86A-AD91E41CE52B}" srcOrd="7" destOrd="0" presId="urn:microsoft.com/office/officeart/2008/layout/VerticalAccentList"/>
    <dgm:cxn modelId="{61CC9950-C963-4E07-9B3E-163B44572E18}" type="presParOf" srcId="{E46527CD-26D3-4E23-A86A-AD91E41CE52B}" destId="{FF32E359-150E-4BC5-B6A2-45B23E6B7AAB}" srcOrd="0" destOrd="0" presId="urn:microsoft.com/office/officeart/2008/layout/VerticalAccentList"/>
    <dgm:cxn modelId="{D7A888A4-2A7F-4EF7-AD50-537808A6C193}" type="presParOf" srcId="{E46527CD-26D3-4E23-A86A-AD91E41CE52B}" destId="{2652A20E-FF49-465E-BE8A-B3AC9B43628C}" srcOrd="1" destOrd="0" presId="urn:microsoft.com/office/officeart/2008/layout/VerticalAccentList"/>
    <dgm:cxn modelId="{CB5A8570-5E15-4AE4-861D-12358007E868}" type="presParOf" srcId="{E46527CD-26D3-4E23-A86A-AD91E41CE52B}" destId="{EAD694AC-E5BE-40F1-9841-E64A2249F71E}" srcOrd="2" destOrd="0" presId="urn:microsoft.com/office/officeart/2008/layout/VerticalAccentList"/>
    <dgm:cxn modelId="{7C4F1D72-1F2A-46BB-A9C8-5E8E146D0545}" type="presParOf" srcId="{E46527CD-26D3-4E23-A86A-AD91E41CE52B}" destId="{1B4A275D-BF17-45AF-B9E8-E2898AE55B46}" srcOrd="3" destOrd="0" presId="urn:microsoft.com/office/officeart/2008/layout/VerticalAccentList"/>
    <dgm:cxn modelId="{88F9EF0D-5643-4AE0-9C37-E772C5AB4F5E}" type="presParOf" srcId="{E46527CD-26D3-4E23-A86A-AD91E41CE52B}" destId="{DE3154EB-D082-4E36-AC21-68BBA6B66EF9}" srcOrd="4" destOrd="0" presId="urn:microsoft.com/office/officeart/2008/layout/VerticalAccentList"/>
    <dgm:cxn modelId="{ADCEF9B8-3A8A-4878-9D29-03F67C19860F}" type="presParOf" srcId="{E46527CD-26D3-4E23-A86A-AD91E41CE52B}" destId="{6AC3C4AC-362F-484B-96A4-23B1A7A62678}" srcOrd="5" destOrd="0" presId="urn:microsoft.com/office/officeart/2008/layout/VerticalAccentList"/>
    <dgm:cxn modelId="{773E3381-670C-4F08-A735-3DA39DBD86DE}" type="presParOf" srcId="{E46527CD-26D3-4E23-A86A-AD91E41CE52B}" destId="{604A9224-BB11-49CA-B3AE-CEAD0F63EDE1}" srcOrd="6" destOrd="0" presId="urn:microsoft.com/office/officeart/2008/layout/VerticalAccentList"/>
    <dgm:cxn modelId="{7932AB2A-CA67-48B0-8ECF-114B5CC9C74A}" type="presParOf" srcId="{E46527CD-26D3-4E23-A86A-AD91E41CE52B}" destId="{5F70FBDD-1A2C-4623-A2B7-70A5A4C5394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F1A58F-31C5-4DF3-B3F9-1BFF90A50F10}" type="doc">
      <dgm:prSet loTypeId="urn:microsoft.com/office/officeart/2005/8/layout/defaul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4650D75-791D-463E-B28B-9D72A1FAC96A}">
      <dgm:prSet phldrT="[Text]"/>
      <dgm:spPr/>
      <dgm:t>
        <a:bodyPr/>
        <a:lstStyle/>
        <a:p>
          <a:r>
            <a:rPr lang="en-US" dirty="0">
              <a:solidFill>
                <a:srgbClr val="990000"/>
              </a:solidFill>
            </a:rPr>
            <a:t>Payment of a Specific Annuity</a:t>
          </a:r>
        </a:p>
      </dgm:t>
    </dgm:pt>
    <dgm:pt modelId="{D204AC1A-10A5-4D40-9588-5DAF8C3CFDD8}" type="parTrans" cxnId="{D3ECF016-DE59-4D09-8C47-FE8EA9851940}">
      <dgm:prSet/>
      <dgm:spPr/>
      <dgm:t>
        <a:bodyPr/>
        <a:lstStyle/>
        <a:p>
          <a:endParaRPr lang="en-US"/>
        </a:p>
      </dgm:t>
    </dgm:pt>
    <dgm:pt modelId="{F596A3A9-2B49-43D6-BACE-796241814B62}" type="sibTrans" cxnId="{D3ECF016-DE59-4D09-8C47-FE8EA9851940}">
      <dgm:prSet/>
      <dgm:spPr/>
      <dgm:t>
        <a:bodyPr/>
        <a:lstStyle/>
        <a:p>
          <a:endParaRPr lang="en-US"/>
        </a:p>
      </dgm:t>
    </dgm:pt>
    <dgm:pt modelId="{0D83770F-20B1-4157-BECF-C568344EB9D6}">
      <dgm:prSet/>
      <dgm:spPr/>
      <dgm:t>
        <a:bodyPr/>
        <a:lstStyle/>
        <a:p>
          <a:r>
            <a:rPr lang="en-US" dirty="0">
              <a:solidFill>
                <a:srgbClr val="990000"/>
              </a:solidFill>
            </a:rPr>
            <a:t>Gift of a Specific Amount</a:t>
          </a:r>
        </a:p>
      </dgm:t>
    </dgm:pt>
    <dgm:pt modelId="{1EABF665-7A3C-4F85-AC5C-81DEB20FC2EC}" type="parTrans" cxnId="{C81E179D-09C6-4B15-AB72-908E18E19D47}">
      <dgm:prSet/>
      <dgm:spPr/>
      <dgm:t>
        <a:bodyPr/>
        <a:lstStyle/>
        <a:p>
          <a:endParaRPr lang="en-US"/>
        </a:p>
      </dgm:t>
    </dgm:pt>
    <dgm:pt modelId="{7653F841-416E-416B-870B-783F847F8F62}" type="sibTrans" cxnId="{C81E179D-09C6-4B15-AB72-908E18E19D47}">
      <dgm:prSet/>
      <dgm:spPr/>
      <dgm:t>
        <a:bodyPr/>
        <a:lstStyle/>
        <a:p>
          <a:endParaRPr lang="en-US"/>
        </a:p>
      </dgm:t>
    </dgm:pt>
    <dgm:pt modelId="{6F9C3ED6-8DE6-4B43-B78B-B78E5958E0C1}">
      <dgm:prSet/>
      <dgm:spPr/>
      <dgm:t>
        <a:bodyPr/>
        <a:lstStyle/>
        <a:p>
          <a:r>
            <a:rPr lang="en-US" dirty="0">
              <a:solidFill>
                <a:srgbClr val="990000"/>
              </a:solidFill>
            </a:rPr>
            <a:t>Gift of a Percentage of the Trust/Estate</a:t>
          </a:r>
        </a:p>
      </dgm:t>
    </dgm:pt>
    <dgm:pt modelId="{C2F88E4E-E8AD-4AA5-B934-052C1AF1D971}" type="parTrans" cxnId="{D72E9D0D-6B1F-49E8-B641-E8E69688BBF5}">
      <dgm:prSet/>
      <dgm:spPr/>
      <dgm:t>
        <a:bodyPr/>
        <a:lstStyle/>
        <a:p>
          <a:endParaRPr lang="en-US"/>
        </a:p>
      </dgm:t>
    </dgm:pt>
    <dgm:pt modelId="{326AA3B1-91AE-440E-957D-C7B49459E89B}" type="sibTrans" cxnId="{D72E9D0D-6B1F-49E8-B641-E8E69688BBF5}">
      <dgm:prSet/>
      <dgm:spPr/>
      <dgm:t>
        <a:bodyPr/>
        <a:lstStyle/>
        <a:p>
          <a:endParaRPr lang="en-US"/>
        </a:p>
      </dgm:t>
    </dgm:pt>
    <dgm:pt modelId="{B341B88C-5A4C-4821-B812-4622E78910D7}">
      <dgm:prSet/>
      <dgm:spPr/>
      <dgm:t>
        <a:bodyPr/>
        <a:lstStyle/>
        <a:p>
          <a:r>
            <a:rPr lang="en-US" dirty="0">
              <a:solidFill>
                <a:srgbClr val="990000"/>
              </a:solidFill>
            </a:rPr>
            <a:t>Gift of a Specific Asset </a:t>
          </a:r>
        </a:p>
      </dgm:t>
    </dgm:pt>
    <dgm:pt modelId="{0C4462BC-38F5-4B96-B151-47305607BB1B}" type="parTrans" cxnId="{F165757F-919D-4CE8-B37E-BF41E90C334E}">
      <dgm:prSet/>
      <dgm:spPr/>
      <dgm:t>
        <a:bodyPr/>
        <a:lstStyle/>
        <a:p>
          <a:endParaRPr lang="en-US"/>
        </a:p>
      </dgm:t>
    </dgm:pt>
    <dgm:pt modelId="{91B3C6C6-6D8D-40BC-93C5-FE0EA7B1EE91}" type="sibTrans" cxnId="{F165757F-919D-4CE8-B37E-BF41E90C334E}">
      <dgm:prSet/>
      <dgm:spPr/>
      <dgm:t>
        <a:bodyPr/>
        <a:lstStyle/>
        <a:p>
          <a:endParaRPr lang="en-US"/>
        </a:p>
      </dgm:t>
    </dgm:pt>
    <dgm:pt modelId="{123F4D07-D03A-4AB9-AF2E-6A5506705803}" type="pres">
      <dgm:prSet presAssocID="{C7F1A58F-31C5-4DF3-B3F9-1BFF90A50F10}" presName="diagram" presStyleCnt="0">
        <dgm:presLayoutVars>
          <dgm:dir/>
          <dgm:resizeHandles val="exact"/>
        </dgm:presLayoutVars>
      </dgm:prSet>
      <dgm:spPr/>
    </dgm:pt>
    <dgm:pt modelId="{DD76536B-7A3F-4073-9D1E-2DB9739FF029}" type="pres">
      <dgm:prSet presAssocID="{54650D75-791D-463E-B28B-9D72A1FAC96A}" presName="node" presStyleLbl="node1" presStyleIdx="0" presStyleCnt="4">
        <dgm:presLayoutVars>
          <dgm:bulletEnabled val="1"/>
        </dgm:presLayoutVars>
      </dgm:prSet>
      <dgm:spPr/>
    </dgm:pt>
    <dgm:pt modelId="{836194BB-A47E-4BE7-80B7-F685CD91197A}" type="pres">
      <dgm:prSet presAssocID="{F596A3A9-2B49-43D6-BACE-796241814B62}" presName="sibTrans" presStyleCnt="0"/>
      <dgm:spPr/>
    </dgm:pt>
    <dgm:pt modelId="{02FA76DA-90D4-49C5-8045-5644DA79839A}" type="pres">
      <dgm:prSet presAssocID="{0D83770F-20B1-4157-BECF-C568344EB9D6}" presName="node" presStyleLbl="node1" presStyleIdx="1" presStyleCnt="4">
        <dgm:presLayoutVars>
          <dgm:bulletEnabled val="1"/>
        </dgm:presLayoutVars>
      </dgm:prSet>
      <dgm:spPr/>
    </dgm:pt>
    <dgm:pt modelId="{AB22097C-549D-4483-A5A7-42C47BA43963}" type="pres">
      <dgm:prSet presAssocID="{7653F841-416E-416B-870B-783F847F8F62}" presName="sibTrans" presStyleCnt="0"/>
      <dgm:spPr/>
    </dgm:pt>
    <dgm:pt modelId="{5042BE5A-A295-4591-8213-CC3887CA2504}" type="pres">
      <dgm:prSet presAssocID="{6F9C3ED6-8DE6-4B43-B78B-B78E5958E0C1}" presName="node" presStyleLbl="node1" presStyleIdx="2" presStyleCnt="4">
        <dgm:presLayoutVars>
          <dgm:bulletEnabled val="1"/>
        </dgm:presLayoutVars>
      </dgm:prSet>
      <dgm:spPr/>
    </dgm:pt>
    <dgm:pt modelId="{F5F2828C-AE17-4908-8BE5-B63EEEF5DDB4}" type="pres">
      <dgm:prSet presAssocID="{326AA3B1-91AE-440E-957D-C7B49459E89B}" presName="sibTrans" presStyleCnt="0"/>
      <dgm:spPr/>
    </dgm:pt>
    <dgm:pt modelId="{04DCE198-E12F-468D-916F-1BC5DFE63B9E}" type="pres">
      <dgm:prSet presAssocID="{B341B88C-5A4C-4821-B812-4622E78910D7}" presName="node" presStyleLbl="node1" presStyleIdx="3" presStyleCnt="4">
        <dgm:presLayoutVars>
          <dgm:bulletEnabled val="1"/>
        </dgm:presLayoutVars>
      </dgm:prSet>
      <dgm:spPr/>
    </dgm:pt>
  </dgm:ptLst>
  <dgm:cxnLst>
    <dgm:cxn modelId="{855D3F07-2D70-4781-9ADC-1BDA646BB07A}" type="presOf" srcId="{C7F1A58F-31C5-4DF3-B3F9-1BFF90A50F10}" destId="{123F4D07-D03A-4AB9-AF2E-6A5506705803}" srcOrd="0" destOrd="0" presId="urn:microsoft.com/office/officeart/2005/8/layout/default"/>
    <dgm:cxn modelId="{D72E9D0D-6B1F-49E8-B641-E8E69688BBF5}" srcId="{C7F1A58F-31C5-4DF3-B3F9-1BFF90A50F10}" destId="{6F9C3ED6-8DE6-4B43-B78B-B78E5958E0C1}" srcOrd="2" destOrd="0" parTransId="{C2F88E4E-E8AD-4AA5-B934-052C1AF1D971}" sibTransId="{326AA3B1-91AE-440E-957D-C7B49459E89B}"/>
    <dgm:cxn modelId="{D3ECF016-DE59-4D09-8C47-FE8EA9851940}" srcId="{C7F1A58F-31C5-4DF3-B3F9-1BFF90A50F10}" destId="{54650D75-791D-463E-B28B-9D72A1FAC96A}" srcOrd="0" destOrd="0" parTransId="{D204AC1A-10A5-4D40-9588-5DAF8C3CFDD8}" sibTransId="{F596A3A9-2B49-43D6-BACE-796241814B62}"/>
    <dgm:cxn modelId="{9DFEC72D-A207-41B0-A8AD-14107FECC833}" type="presOf" srcId="{6F9C3ED6-8DE6-4B43-B78B-B78E5958E0C1}" destId="{5042BE5A-A295-4591-8213-CC3887CA2504}" srcOrd="0" destOrd="0" presId="urn:microsoft.com/office/officeart/2005/8/layout/default"/>
    <dgm:cxn modelId="{2F559C65-B18D-4E06-BB69-3C682842E363}" type="presOf" srcId="{0D83770F-20B1-4157-BECF-C568344EB9D6}" destId="{02FA76DA-90D4-49C5-8045-5644DA79839A}" srcOrd="0" destOrd="0" presId="urn:microsoft.com/office/officeart/2005/8/layout/default"/>
    <dgm:cxn modelId="{F165757F-919D-4CE8-B37E-BF41E90C334E}" srcId="{C7F1A58F-31C5-4DF3-B3F9-1BFF90A50F10}" destId="{B341B88C-5A4C-4821-B812-4622E78910D7}" srcOrd="3" destOrd="0" parTransId="{0C4462BC-38F5-4B96-B151-47305607BB1B}" sibTransId="{91B3C6C6-6D8D-40BC-93C5-FE0EA7B1EE91}"/>
    <dgm:cxn modelId="{C81E179D-09C6-4B15-AB72-908E18E19D47}" srcId="{C7F1A58F-31C5-4DF3-B3F9-1BFF90A50F10}" destId="{0D83770F-20B1-4157-BECF-C568344EB9D6}" srcOrd="1" destOrd="0" parTransId="{1EABF665-7A3C-4F85-AC5C-81DEB20FC2EC}" sibTransId="{7653F841-416E-416B-870B-783F847F8F62}"/>
    <dgm:cxn modelId="{50F825E4-E778-4559-92B9-07CF104D6FCD}" type="presOf" srcId="{B341B88C-5A4C-4821-B812-4622E78910D7}" destId="{04DCE198-E12F-468D-916F-1BC5DFE63B9E}" srcOrd="0" destOrd="0" presId="urn:microsoft.com/office/officeart/2005/8/layout/default"/>
    <dgm:cxn modelId="{125EC3F7-184D-4129-A1FA-B3DED4248A52}" type="presOf" srcId="{54650D75-791D-463E-B28B-9D72A1FAC96A}" destId="{DD76536B-7A3F-4073-9D1E-2DB9739FF029}" srcOrd="0" destOrd="0" presId="urn:microsoft.com/office/officeart/2005/8/layout/default"/>
    <dgm:cxn modelId="{40FFF39C-11A3-4CD6-B35C-D769E9541E55}" type="presParOf" srcId="{123F4D07-D03A-4AB9-AF2E-6A5506705803}" destId="{DD76536B-7A3F-4073-9D1E-2DB9739FF029}" srcOrd="0" destOrd="0" presId="urn:microsoft.com/office/officeart/2005/8/layout/default"/>
    <dgm:cxn modelId="{407C2914-0C8C-42F4-BC4C-4826DC7990AB}" type="presParOf" srcId="{123F4D07-D03A-4AB9-AF2E-6A5506705803}" destId="{836194BB-A47E-4BE7-80B7-F685CD91197A}" srcOrd="1" destOrd="0" presId="urn:microsoft.com/office/officeart/2005/8/layout/default"/>
    <dgm:cxn modelId="{38212D4C-6708-42C9-93B7-5629BB89F0D1}" type="presParOf" srcId="{123F4D07-D03A-4AB9-AF2E-6A5506705803}" destId="{02FA76DA-90D4-49C5-8045-5644DA79839A}" srcOrd="2" destOrd="0" presId="urn:microsoft.com/office/officeart/2005/8/layout/default"/>
    <dgm:cxn modelId="{A7E1684C-BA3B-4BCC-8831-49E08F2E9A9B}" type="presParOf" srcId="{123F4D07-D03A-4AB9-AF2E-6A5506705803}" destId="{AB22097C-549D-4483-A5A7-42C47BA43963}" srcOrd="3" destOrd="0" presId="urn:microsoft.com/office/officeart/2005/8/layout/default"/>
    <dgm:cxn modelId="{89317705-4135-4DFC-9197-87260EBA56CD}" type="presParOf" srcId="{123F4D07-D03A-4AB9-AF2E-6A5506705803}" destId="{5042BE5A-A295-4591-8213-CC3887CA2504}" srcOrd="4" destOrd="0" presId="urn:microsoft.com/office/officeart/2005/8/layout/default"/>
    <dgm:cxn modelId="{B20AFA77-28BA-499E-AA8D-B30EABA54F5D}" type="presParOf" srcId="{123F4D07-D03A-4AB9-AF2E-6A5506705803}" destId="{F5F2828C-AE17-4908-8BE5-B63EEEF5DDB4}" srcOrd="5" destOrd="0" presId="urn:microsoft.com/office/officeart/2005/8/layout/default"/>
    <dgm:cxn modelId="{A9E18D4F-2DBE-4470-A10D-E6BD8E74A8D5}" type="presParOf" srcId="{123F4D07-D03A-4AB9-AF2E-6A5506705803}" destId="{04DCE198-E12F-468D-916F-1BC5DFE63B9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05D4D-8385-43A6-B08D-9EC21991A3B1}">
      <dsp:nvSpPr>
        <dsp:cNvPr id="0" name=""/>
        <dsp:cNvSpPr/>
      </dsp:nvSpPr>
      <dsp:spPr>
        <a:xfrm>
          <a:off x="1367128" y="62"/>
          <a:ext cx="5099298" cy="463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990000"/>
              </a:solidFill>
            </a:rPr>
            <a:t>Option #1</a:t>
          </a:r>
        </a:p>
      </dsp:txBody>
      <dsp:txXfrm>
        <a:off x="1367128" y="62"/>
        <a:ext cx="5099298" cy="463572"/>
      </dsp:txXfrm>
    </dsp:sp>
    <dsp:sp modelId="{A211C215-D3BB-4492-A752-6A0394BE3177}">
      <dsp:nvSpPr>
        <dsp:cNvPr id="0" name=""/>
        <dsp:cNvSpPr/>
      </dsp:nvSpPr>
      <dsp:spPr>
        <a:xfrm>
          <a:off x="1367128" y="463635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13DA7B-DF46-4901-8FB2-D2EF097D5E44}">
      <dsp:nvSpPr>
        <dsp:cNvPr id="0" name=""/>
        <dsp:cNvSpPr/>
      </dsp:nvSpPr>
      <dsp:spPr>
        <a:xfrm>
          <a:off x="2083862" y="463635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337927"/>
                <a:satOff val="-871"/>
                <a:lumOff val="-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"/>
                <a:satOff val="-871"/>
                <a:lumOff val="-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"/>
                <a:satOff val="-871"/>
                <a:lumOff val="-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"/>
              <a:satOff val="-871"/>
              <a:lumOff val="-58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8EC7BA-E794-48A2-BC20-6BF5D4076799}">
      <dsp:nvSpPr>
        <dsp:cNvPr id="0" name=""/>
        <dsp:cNvSpPr/>
      </dsp:nvSpPr>
      <dsp:spPr>
        <a:xfrm>
          <a:off x="2801164" y="463635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675854"/>
                <a:satOff val="-1742"/>
                <a:lumOff val="-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"/>
                <a:satOff val="-1742"/>
                <a:lumOff val="-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"/>
                <a:satOff val="-1742"/>
                <a:lumOff val="-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"/>
              <a:satOff val="-1742"/>
              <a:lumOff val="-11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66419E-73B1-4748-8C77-4C24C1BDFF77}">
      <dsp:nvSpPr>
        <dsp:cNvPr id="0" name=""/>
        <dsp:cNvSpPr/>
      </dsp:nvSpPr>
      <dsp:spPr>
        <a:xfrm>
          <a:off x="3517898" y="463635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1013782"/>
                <a:satOff val="-2613"/>
                <a:lumOff val="-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13782"/>
                <a:satOff val="-2613"/>
                <a:lumOff val="-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13782"/>
                <a:satOff val="-2613"/>
                <a:lumOff val="-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013782"/>
              <a:satOff val="-2613"/>
              <a:lumOff val="-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75BD02-6961-48AC-8BEF-A00EB1E1BF24}">
      <dsp:nvSpPr>
        <dsp:cNvPr id="0" name=""/>
        <dsp:cNvSpPr/>
      </dsp:nvSpPr>
      <dsp:spPr>
        <a:xfrm>
          <a:off x="4235200" y="463635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B5E60B-B144-4783-8040-FF3527018934}">
      <dsp:nvSpPr>
        <dsp:cNvPr id="0" name=""/>
        <dsp:cNvSpPr/>
      </dsp:nvSpPr>
      <dsp:spPr>
        <a:xfrm>
          <a:off x="4951934" y="463635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55DCB8-8C3A-43B0-93D6-3F0390F66615}">
      <dsp:nvSpPr>
        <dsp:cNvPr id="0" name=""/>
        <dsp:cNvSpPr/>
      </dsp:nvSpPr>
      <dsp:spPr>
        <a:xfrm>
          <a:off x="5669236" y="463635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2027563"/>
                <a:satOff val="-5226"/>
                <a:lumOff val="-35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027563"/>
                <a:satOff val="-5226"/>
                <a:lumOff val="-35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027563"/>
                <a:satOff val="-5226"/>
                <a:lumOff val="-35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027563"/>
              <a:satOff val="-5226"/>
              <a:lumOff val="-353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3C7817-AB07-450B-AF98-6A1BC3CE038D}">
      <dsp:nvSpPr>
        <dsp:cNvPr id="0" name=""/>
        <dsp:cNvSpPr/>
      </dsp:nvSpPr>
      <dsp:spPr>
        <a:xfrm>
          <a:off x="1367128" y="558066"/>
          <a:ext cx="5165588" cy="755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990000"/>
              </a:solidFill>
            </a:rPr>
            <a:t>Bequest in a Will</a:t>
          </a:r>
        </a:p>
      </dsp:txBody>
      <dsp:txXfrm>
        <a:off x="1367128" y="558066"/>
        <a:ext cx="5165588" cy="755451"/>
      </dsp:txXfrm>
    </dsp:sp>
    <dsp:sp modelId="{AEAE9CDC-2350-45FA-B819-837B9C9334EB}">
      <dsp:nvSpPr>
        <dsp:cNvPr id="0" name=""/>
        <dsp:cNvSpPr/>
      </dsp:nvSpPr>
      <dsp:spPr>
        <a:xfrm>
          <a:off x="1367128" y="1467756"/>
          <a:ext cx="5099298" cy="463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990000"/>
              </a:solidFill>
            </a:rPr>
            <a:t>Option #2</a:t>
          </a:r>
        </a:p>
      </dsp:txBody>
      <dsp:txXfrm>
        <a:off x="1367128" y="1467756"/>
        <a:ext cx="5099298" cy="463572"/>
      </dsp:txXfrm>
    </dsp:sp>
    <dsp:sp modelId="{7931C50D-DC23-4AFD-817F-F8258F3EA8A7}">
      <dsp:nvSpPr>
        <dsp:cNvPr id="0" name=""/>
        <dsp:cNvSpPr/>
      </dsp:nvSpPr>
      <dsp:spPr>
        <a:xfrm>
          <a:off x="1367128" y="1931329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2365490"/>
                <a:satOff val="-6097"/>
                <a:lumOff val="-41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365490"/>
                <a:satOff val="-6097"/>
                <a:lumOff val="-41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365490"/>
                <a:satOff val="-6097"/>
                <a:lumOff val="-41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365490"/>
              <a:satOff val="-6097"/>
              <a:lumOff val="-41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37BD1E-3D35-402A-AEE9-01B911379FF8}">
      <dsp:nvSpPr>
        <dsp:cNvPr id="0" name=""/>
        <dsp:cNvSpPr/>
      </dsp:nvSpPr>
      <dsp:spPr>
        <a:xfrm>
          <a:off x="2083862" y="1931329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43CDF6-85CB-48A8-BD6C-C2FA1E3A083C}">
      <dsp:nvSpPr>
        <dsp:cNvPr id="0" name=""/>
        <dsp:cNvSpPr/>
      </dsp:nvSpPr>
      <dsp:spPr>
        <a:xfrm>
          <a:off x="2801164" y="1931329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3041344"/>
                <a:satOff val="-7839"/>
                <a:lumOff val="-5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41344"/>
                <a:satOff val="-7839"/>
                <a:lumOff val="-5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41344"/>
                <a:satOff val="-7839"/>
                <a:lumOff val="-5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041344"/>
              <a:satOff val="-7839"/>
              <a:lumOff val="-52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7C861E-99EB-4650-9F3D-8FFAACC5B399}">
      <dsp:nvSpPr>
        <dsp:cNvPr id="0" name=""/>
        <dsp:cNvSpPr/>
      </dsp:nvSpPr>
      <dsp:spPr>
        <a:xfrm>
          <a:off x="3517898" y="1931329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CFF807-51A8-432F-92C3-353A74120FEB}">
      <dsp:nvSpPr>
        <dsp:cNvPr id="0" name=""/>
        <dsp:cNvSpPr/>
      </dsp:nvSpPr>
      <dsp:spPr>
        <a:xfrm>
          <a:off x="4235200" y="1931329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3717199"/>
                <a:satOff val="-9580"/>
                <a:lumOff val="-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717199"/>
                <a:satOff val="-9580"/>
                <a:lumOff val="-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717199"/>
                <a:satOff val="-9580"/>
                <a:lumOff val="-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717199"/>
              <a:satOff val="-9580"/>
              <a:lumOff val="-64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D7C8F7-F9C7-4537-8760-485203164ECE}">
      <dsp:nvSpPr>
        <dsp:cNvPr id="0" name=""/>
        <dsp:cNvSpPr/>
      </dsp:nvSpPr>
      <dsp:spPr>
        <a:xfrm>
          <a:off x="4951934" y="1931329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494A98-15FD-4A0D-9022-683ED46213FD}">
      <dsp:nvSpPr>
        <dsp:cNvPr id="0" name=""/>
        <dsp:cNvSpPr/>
      </dsp:nvSpPr>
      <dsp:spPr>
        <a:xfrm>
          <a:off x="5669236" y="1931329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4393053"/>
                <a:satOff val="-11322"/>
                <a:lumOff val="-7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393053"/>
                <a:satOff val="-11322"/>
                <a:lumOff val="-7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393053"/>
                <a:satOff val="-11322"/>
                <a:lumOff val="-7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393053"/>
              <a:satOff val="-11322"/>
              <a:lumOff val="-764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ADFB6B-E515-4BDE-B1EC-0ABBADF3FF98}">
      <dsp:nvSpPr>
        <dsp:cNvPr id="0" name=""/>
        <dsp:cNvSpPr/>
      </dsp:nvSpPr>
      <dsp:spPr>
        <a:xfrm>
          <a:off x="1367128" y="2025760"/>
          <a:ext cx="5165588" cy="755451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990000"/>
              </a:solidFill>
            </a:rPr>
            <a:t>Gift in a revocable or other living trust</a:t>
          </a:r>
        </a:p>
      </dsp:txBody>
      <dsp:txXfrm>
        <a:off x="1367128" y="2025760"/>
        <a:ext cx="5165588" cy="755451"/>
      </dsp:txXfrm>
    </dsp:sp>
    <dsp:sp modelId="{C7F4948B-0075-4BA8-8FCF-1DDCAD05AFC5}">
      <dsp:nvSpPr>
        <dsp:cNvPr id="0" name=""/>
        <dsp:cNvSpPr/>
      </dsp:nvSpPr>
      <dsp:spPr>
        <a:xfrm>
          <a:off x="1367128" y="2935450"/>
          <a:ext cx="5099298" cy="463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990000"/>
              </a:solidFill>
            </a:rPr>
            <a:t>Option #3</a:t>
          </a:r>
        </a:p>
      </dsp:txBody>
      <dsp:txXfrm>
        <a:off x="1367128" y="2935450"/>
        <a:ext cx="5099298" cy="463572"/>
      </dsp:txXfrm>
    </dsp:sp>
    <dsp:sp modelId="{FF32E359-150E-4BC5-B6A2-45B23E6B7AAB}">
      <dsp:nvSpPr>
        <dsp:cNvPr id="0" name=""/>
        <dsp:cNvSpPr/>
      </dsp:nvSpPr>
      <dsp:spPr>
        <a:xfrm>
          <a:off x="1367128" y="3399022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4730980"/>
                <a:satOff val="-12193"/>
                <a:lumOff val="-82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730980"/>
                <a:satOff val="-12193"/>
                <a:lumOff val="-82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730980"/>
                <a:satOff val="-12193"/>
                <a:lumOff val="-82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730980"/>
              <a:satOff val="-12193"/>
              <a:lumOff val="-823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52A20E-FF49-465E-BE8A-B3AC9B43628C}">
      <dsp:nvSpPr>
        <dsp:cNvPr id="0" name=""/>
        <dsp:cNvSpPr/>
      </dsp:nvSpPr>
      <dsp:spPr>
        <a:xfrm>
          <a:off x="2083862" y="3399022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D694AC-E5BE-40F1-9841-E64A2249F71E}">
      <dsp:nvSpPr>
        <dsp:cNvPr id="0" name=""/>
        <dsp:cNvSpPr/>
      </dsp:nvSpPr>
      <dsp:spPr>
        <a:xfrm>
          <a:off x="2801164" y="3399022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4A275D-BF17-45AF-B9E8-E2898AE55B46}">
      <dsp:nvSpPr>
        <dsp:cNvPr id="0" name=""/>
        <dsp:cNvSpPr/>
      </dsp:nvSpPr>
      <dsp:spPr>
        <a:xfrm>
          <a:off x="3517898" y="3399022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5744762"/>
                <a:satOff val="-14806"/>
                <a:lumOff val="-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744762"/>
                <a:satOff val="-14806"/>
                <a:lumOff val="-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744762"/>
                <a:satOff val="-14806"/>
                <a:lumOff val="-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744762"/>
              <a:satOff val="-14806"/>
              <a:lumOff val="-1000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3154EB-D082-4E36-AC21-68BBA6B66EF9}">
      <dsp:nvSpPr>
        <dsp:cNvPr id="0" name=""/>
        <dsp:cNvSpPr/>
      </dsp:nvSpPr>
      <dsp:spPr>
        <a:xfrm>
          <a:off x="4235200" y="3399022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6082688"/>
                <a:satOff val="-15677"/>
                <a:lumOff val="-10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82688"/>
                <a:satOff val="-15677"/>
                <a:lumOff val="-10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82688"/>
                <a:satOff val="-15677"/>
                <a:lumOff val="-10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082688"/>
              <a:satOff val="-15677"/>
              <a:lumOff val="-1058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C3C4AC-362F-484B-96A4-23B1A7A62678}">
      <dsp:nvSpPr>
        <dsp:cNvPr id="0" name=""/>
        <dsp:cNvSpPr/>
      </dsp:nvSpPr>
      <dsp:spPr>
        <a:xfrm>
          <a:off x="4951934" y="3399022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6420616"/>
                <a:satOff val="-16548"/>
                <a:lumOff val="-1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420616"/>
                <a:satOff val="-16548"/>
                <a:lumOff val="-1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420616"/>
                <a:satOff val="-16548"/>
                <a:lumOff val="-1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420616"/>
              <a:satOff val="-16548"/>
              <a:lumOff val="-111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4A9224-BB11-49CA-B3AE-CEAD0F63EDE1}">
      <dsp:nvSpPr>
        <dsp:cNvPr id="0" name=""/>
        <dsp:cNvSpPr/>
      </dsp:nvSpPr>
      <dsp:spPr>
        <a:xfrm>
          <a:off x="5669236" y="3399022"/>
          <a:ext cx="1193235" cy="94431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70FBDD-1A2C-4623-A2B7-70A5A4C53940}">
      <dsp:nvSpPr>
        <dsp:cNvPr id="0" name=""/>
        <dsp:cNvSpPr/>
      </dsp:nvSpPr>
      <dsp:spPr>
        <a:xfrm>
          <a:off x="1367128" y="3493454"/>
          <a:ext cx="5165588" cy="75545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990000"/>
              </a:solidFill>
            </a:rPr>
            <a:t>Retirement Account Beneficiary Designation</a:t>
          </a:r>
        </a:p>
      </dsp:txBody>
      <dsp:txXfrm>
        <a:off x="1367128" y="3493454"/>
        <a:ext cx="5165588" cy="7554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6536B-7A3F-4073-9D1E-2DB9739FF029}">
      <dsp:nvSpPr>
        <dsp:cNvPr id="0" name=""/>
        <dsp:cNvSpPr/>
      </dsp:nvSpPr>
      <dsp:spPr>
        <a:xfrm>
          <a:off x="1304761" y="1146"/>
          <a:ext cx="2676227" cy="160573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rgbClr val="990000"/>
              </a:solidFill>
            </a:rPr>
            <a:t>Payment of a Specific Annuity</a:t>
          </a:r>
        </a:p>
      </dsp:txBody>
      <dsp:txXfrm>
        <a:off x="1304761" y="1146"/>
        <a:ext cx="2676227" cy="1605736"/>
      </dsp:txXfrm>
    </dsp:sp>
    <dsp:sp modelId="{02FA76DA-90D4-49C5-8045-5644DA79839A}">
      <dsp:nvSpPr>
        <dsp:cNvPr id="0" name=""/>
        <dsp:cNvSpPr/>
      </dsp:nvSpPr>
      <dsp:spPr>
        <a:xfrm>
          <a:off x="4248611" y="1146"/>
          <a:ext cx="2676227" cy="1605736"/>
        </a:xfrm>
        <a:prstGeom prst="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rgbClr val="990000"/>
              </a:solidFill>
            </a:rPr>
            <a:t>Gift of a Specific Amount</a:t>
          </a:r>
        </a:p>
      </dsp:txBody>
      <dsp:txXfrm>
        <a:off x="4248611" y="1146"/>
        <a:ext cx="2676227" cy="1605736"/>
      </dsp:txXfrm>
    </dsp:sp>
    <dsp:sp modelId="{5042BE5A-A295-4591-8213-CC3887CA2504}">
      <dsp:nvSpPr>
        <dsp:cNvPr id="0" name=""/>
        <dsp:cNvSpPr/>
      </dsp:nvSpPr>
      <dsp:spPr>
        <a:xfrm>
          <a:off x="1304761" y="1874505"/>
          <a:ext cx="2676227" cy="1605736"/>
        </a:xfrm>
        <a:prstGeom prst="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rgbClr val="990000"/>
              </a:solidFill>
            </a:rPr>
            <a:t>Gift of a Percentage of the Trust/Estate</a:t>
          </a:r>
        </a:p>
      </dsp:txBody>
      <dsp:txXfrm>
        <a:off x="1304761" y="1874505"/>
        <a:ext cx="2676227" cy="1605736"/>
      </dsp:txXfrm>
    </dsp:sp>
    <dsp:sp modelId="{04DCE198-E12F-468D-916F-1BC5DFE63B9E}">
      <dsp:nvSpPr>
        <dsp:cNvPr id="0" name=""/>
        <dsp:cNvSpPr/>
      </dsp:nvSpPr>
      <dsp:spPr>
        <a:xfrm>
          <a:off x="4248611" y="1874505"/>
          <a:ext cx="2676227" cy="1605736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rgbClr val="990000"/>
              </a:solidFill>
            </a:rPr>
            <a:t>Gift of a Specific Asset </a:t>
          </a:r>
        </a:p>
      </dsp:txBody>
      <dsp:txXfrm>
        <a:off x="4248611" y="1874505"/>
        <a:ext cx="2676227" cy="1605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77D768-F80F-FE07-49BE-563336F3E0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Planned Giving &amp; Endowments  Presentation 2022 GOA Clergy Laity Congress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E934D-FF5C-C355-2527-6AD807354E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A6CF7-920E-421B-BD85-C211F95E107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CB900-EE18-DCEB-465F-EF06C3733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69" y="0"/>
            <a:ext cx="2149028" cy="1032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A9CB95-D784-3167-AAC6-A6D23A890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6552"/>
            <a:ext cx="2149028" cy="103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9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6:40.573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2764 2213 656,'-28'14'7036,"27"-2"-6893,0-10-131,1 0-1,-1 0 1,1-1 0,0 1 0,0 0 0,0 0-1,0 0 1,0 0 0,0-1 0,1 1 0,0 2-1,1 3 19,-1-7-25,-1 1 0,1 0 0,-1 0 0,1-1 0,-1 1 0,0 0-1,1 0 1,-1-1 0,0 1 0,1 0 0,-1 0 0,0 0-1,0-1 1,0 1 0,0 0 0,0 0 0,0 0 0,0 0 0,0-1-1,0 1 1,-1 0 0,1 0 0,0 0 0,0-1 0,-1 2-1,0-1-2,1-1 0,0 1 0,0 0 0,-1-1 0,1 1 0,0-1-1,0 1 1,0 0 0,0-1 0,0 1 0,0 0 0,0-1 0,0 1 0,0 0-1,0-1 1,0 1 0,0 0 0,0-1 0,1 1 0,-1-1 0,0 1 0,0 0-1,1-1 1,-1 1 0,1-1 0,-1 1 0,1 0 0,-1 0 1,1-1 0,-1 1 1,1 0-1,-1 0 0,1 0 0,-1 0 1,0-1-1,1 1 0,-1 0 0,0 0 1,0 0-1,0 0 0,0 0 0,0 1 1,-1 2 21,1-1 0,-1 0 0,1 1 1,0-1-1,-1 1 0,2-1 0,-1 1 1,0-1-1,1 0 0,-1 1 0,1-1 1,1 4-1,-2-7-20,1 1 1,-1-1-1,0 1 1,0-1-1,0 1 1,0-1-1,0 1 1,0-1-1,0 1 1,0-1-1,0 0 1,0 1-1,0-1 1,0 1-1,0-1 1,0 1-1,0-1 1,-1 1-1,1-1 1,0 0-1,0 1 1,0-1-1,-1 1 1,1-1-1,0 0 1,-1 1-1,1-1 1,0 0-1,-1 1 1,1-1-1,0 0 1,-1 1-1,1-1 1,-1 0-1,-12 5 310,-25-7 175,10-4-423,5 8-51,27-1-16,-1-1 0,-8 1 0,5-1 0,0 0 0,0 0 0,0 0 0,0 0 0,0 0 0,0 0 0,0 0-1,0 0 1,0 0 0,0 0 0,1 1 0,-1-1 0,0 0 0,0 0 0,0 0 0,0 0 0,0 0 0,0 0 0,0 0 0,0 0 0,0 0-1,0 0 1,0 1 0,0-1 0,0 0 0,0 0 0,0 0 0,0 0 0,0 0 0,0 0 0,0 0 0,0 0 0,0 0 0,0 0 0,0 1-1,0-1 1,-1 0 0,1 0 0,0 0 0,0 0 0,0 0 0,0 0 0,0 0 0,2 2-14,1-1-25,4 0 61,-13 2 5,8-1-22,2 2 2,-9-2-4,-19-5 21,-11 2-8,30 0-48,4-3-12,10-1 33,-4 2 17,-12-1-4,13 2 5,-5 1-7,-2-2 0,-2 1 0,11-1 1,-27-4 47,11 7-32,11-1-20,0 1-1,-5 0 6,1 0 2,4 0 3,2 1 3,-13-1-4,3 1-5,7 2 0,-2-3 0,0 0 0,0 0 0,0 0 0,0 0 0,0 1 0,1-1 0,-1 0 0,0 0 0,0 0 0,0 0 0,0 0 0,0 1 0,0-1 0,0 0 0,0 0 0,0 0 0,0 0 0,0 0 0,1 1 0,-1-1 0,0 0 0,0 0 0,0 0 0,0 0 0,0 1 0,0-1 0,0 0 0,0 0 0,-1 0 0,1 0 0,0 1 0,0-1 0,0 0 0,0 0 0,0 0 0,0 0 0,0 0-1,0 1 1,0-1 0,0 0 0,0 0 0,-1 0 0,1 0 0,0 0 0,0 0 0,0 0 0,0 1 0,0-1 0,-1 0 0,1 0 0,0 0 0,0 0 0,0 0 0,0 0 0,0 0 0,-1 0 0,1 0 0,0 0 0,0 0 0,0 0 0,0 0 0,-1 0 0,1 0 0,0 0 0,0 0 0,0 0 0,-2 0-7,2 1 7,0-1 0,0 0-1,0 0 1,0 0 0,0 0 0,-1 0 0,1 0-1,0 1 1,0-1 0,0 0 0,0 0 0,0 0-1,0 0 1,0 1 0,0-1 0,0 0-1,0 0 1,0 0 0,0 0 0,0 1 0,0-1-1,0 0 1,0 0 0,0 0 0,0 0 0,0 1-1,0-1 1,0 0 0,0 0 0,0 0-1,0 0 1,0 1 0,0-1 0,0 0 0,0 0-1,0 0 1,1 0 0,-1 0 0,0 1 0,0-1-1,0 0 1,0 0 0,0 0 0,0 0-1,1 0 1,-1 0 0,0 0 0,0 0 0,0 0-1,1 1 1,-1-1 0,0 0 0,0 0 0,0 0 0,0 0 0,0 0 0,1 0-1,-1 0 1,0 0 0,0 0 0,0 0 0,0 0 0,0 0 0,0 0 0,0 0 0,0 0 0,0 1-1,1-1 1,-1 0 0,0 0 0,0 0 0,0 0 0,0 0 0,0 0 0,0 0 0,0 1-1,0-1 1,0 0 0,0 0 0,0 0 0,0 0 0,0 0 0,0 0 0,0 1 0,0-1 0,0 0-1,0 0 1,0 0 0,0 0 0,0 0 0,0 0 0,0 1 0,0-1 0,0 0 0,0 0-1,0 0 1,0 0 0,0 0 0,-1 0 0,1 1 0,0-1 0,-1 1-1,1-1 1,0 0 0,0 1 0,-1-1-1,1 1 1,0-1 0,0 1 0,0-1-1,0 1 1,0-1 0,-1 0 0,1 1-1,0-1 1,0 1 0,0-1 0,0 1-1,0-1 1,1 1 0,-1-1 0,0 1-1,0-1 1,0 1 0,0-1 0,0 1-1,1 0 1,10 14-12,-5-6 8,-11-6 2,2-1 3,8 0 22,-7-2-24,1 0-1,-1 0 1,1-1 0,-1 1 0,1-1 0,0 0 0,-1 1-1,1-1 1,0 0 0,0 0 0,-1 0 0,1 0 0,0 0-1,-1-1 1,1 2 2,1-1 0,-1 0 0,1 1 0,-1-1 0,0 1 0,1-1 0,-1 1-1,0 0 1,1-1 0,-1 1 0,0-1 0,0 1 0,1 0 0,-1 0 0,0 0 0,0-1-1,1 1 1,-1 0 0,0 0 0,-1 0 0,-8-1 7,9 1-7,1 0-1,0 0 1,0 0-1,0 0 1,-1 0-1,1 0 1,0 0-1,0 0 1,-1 0-1,1 0 1,0 0-1,0 0 1,-1 0-1,1 0 1,0 0-1,0 0 1,-1 1-1,1-1 1,0 0-1,0 0 1,0 0-1,-1 0 1,1 0-1,0 0 1,0 1-1,0-1 1,-1 0-1,1 0 1,0 0-1,0 1 1,-1 0-1,0 0 0,-3 4-6,6-4-5,7 1 4,-19-2-33,29-3 10,-12 0 34,-16 2-3,12 0-8,-2 1 7,0 0-1,0 0 0,-1-1 1,1 1-1,0 0 1,-1-1-1,1 1 0,0 0 1,-1-1-1,1 1 1,0-1-1,-1 1 0,1-1 1,-1 1-1,2-2 1,-3-3-4,0 5 5,1 0-1,0-1 1,0 1-1,0 0 1,0 0-1,0 0 1,-1-1-1,1 1 1,0 0-1,0 0 1,0-1-1,0 1 1,0 0-1,0 0 1,0-1-1,0 1 0,0 0 1,0-1-1,0 1 1,0 0-1,0 0 1,0-1-1,0 1 1,0 0-1,0 0 1,0-1-1,0 1 1,0 0-1,0 0 1,1-1-1,-1 1 1,0 0-1,0 0 1,0-1-1,0 1 1,1 0-1,-1 0 1,0 0-1,0-1 1,0 1-1,1 0 1,-1 0-1,0 0 1,0 0-1,1 0 1,-1 0-1,0-1 1,0 1-1,1 0 1,-1 0-1,0 0 1,1 0-1,-1 0 1,0 0-1,0 0 1,1 0-1,-1 0 1,1 0-1,1 0 21,-4 0-6,2 0-14,0 0-1,-1 0 1,1 0 0,-1 0 0,1 0 0,0 0 0,-1 0 0,1 0 0,-1 0 0,1 0 0,0 0-1,-1-1 1,1 1 0,-1 0 0,1 0 0,0 0 0,-1 0 0,1-1 0,0 1 0,-1 0 0,1-1-1,0 1 1,-1 0 0,1 0 0,0-1 0,0 1 0,0 0 0,-1-1 0,1 0 0,-3-1 0,-29-8-10,32 10 9,0 0-1,-1 0 1,1 0 0,0 0 0,0 0 0,0 0 0,0-1-1,0 1 1,-1 0 0,1 0 0,0 0 0,0 0 0,0 0-1,0 0 1,0 0 0,0-1 0,0 1 0,-1 0 0,1 0-1,0 0 1,0 0 0,0-1 0,0 1 0,0 0 0,0 0-1,0 0 1,0 0 0,0-1 0,0 1 0,0 0-1,0 0 1,0 0 0,0 0 0,0-1 0,0 1 0,0 0-1,0 0 1,0 0 0,0 0 0,0-1 0,1 1 0,-1-1 0,0 0 0,0 1 0,0-1 0,0 0 0,0 0 0,0 1 0,0-1 0,0 0 0,0 1 0,-1-1 0,1 0 0,0 1 0,0-1 0,-1 1 0,1-2 0,-2 1 1,1-1 0,-1 1 0,0 0 0,1 0 0,-1 0 0,0 0 0,0 0 1,0 0-1,1 1 0,-1-1 0,0 1 0,0-1 0,0 1 0,-3-1 0,-9-2 0,2-1 5,11 4-7,1 0 1,-1 0-1,1 0 1,-1 0-1,1-1 1,-1 1-1,1 0 1,0 0-1,-1 0 1,1 0-1,-1-1 1,1 1-1,0 0 1,-1-1-1,1 1 1,-1 0-1,1-1 1,0 1-1,0 0 0,-1-1 1,1 1-1,0 0 1,0-1-1,-1 1 1,1-1-1,0 1 1,0-1-1,0 1 1,0 0-1,-1-1 1,2 0-1,-1 1 0,0 0 1,0 0-1,0 0 1,0-1-1,0 1 0,1 0 1,-1 0-1,0-1 0,0 1 1,0 0-1,0 0 1,0-1-1,0 1 0,0 0 1,0-1-1,0 1 0,0 0 1,0 0-1,0-1 0,0 1 1,0 0-1,0 0 1,0-1-1,-1 1 0,1 0 1,0 0-1,0-1 0,0 1 1,0 0-1,0 0 0,0 0 1,-1-1-1,1 1 1,0 0-1,0 0 0,0 0 1,-1 0-1,1-1 0,0 1 1,0 0-1,-1 0 1,1 0-1,-5-7-10,8 2 5,-3 5 5,0 0 1,0 0 0,0-1-1,0 1 1,1 0 0,-1 0 0,0-1-1,0 1 1,0 0 0,0-1 0,0 1-1,0 0 1,0 0 0,0-1 0,0 1-1,0 0 1,0-1 0,0 1 0,0 0-1,0-1 1,0 1 0,0 0-1,0-1 1,0 1 0,0 0 0,0 0-1,-1-1 1,1 1 0,0 0 0,0 0-1,0-1 1,-1 1 0,1 0 0,0 0-1,0-1 1,-1-5 3,2 4-2,-1 0 0,0 1 0,0-1 0,0 0-1,0 1 1,0-1 0,-1 0 0,1 0 0,0 1 0,-1-1 0,1 1-1,-1-1 1,0 0 0,-1-1 0,2 3-1,0 0 0,0 0 0,0 0 0,0 0 0,-1 0 0,1 0 0,0 0 0,0 0 0,0 0 0,0 0 0,-1 0 0,1 0 0,0 0 0,0 0 0,0 0 0,0 0 0,0 0 0,-1-1 0,1 1 0,0 0 0,0 0 0,0 0 0,0 0 0,0 0 0,0 0 0,-1 0 0,1 0 0,0-1 0,0 1 0,0 0 0,0 0 0,0 0 0,0 0 0,0 0 0,0 0 0,0-1 0,0 1 0,-1 0 0,1 0 0,0 0 0,0 0 0,0-1 0,0 1 0,0 0 0,0 0 0,0 0 0,0 0 0,0 0 0,0-1 0,1 1 0,-1 0 0,0 0 0,0 0 0,0-1 0,11 2 1,-10-1 14,-9-2 18,1-3-29,5 4-5,1 0-1,-1-1 0,1 1 0,-1 0 1,1-1-1,-1 0 0,1 1 0,0-1 0,0 0 1,0 1-1,-1-4 0,1 3 3,0 1 0,0 0 1,0 0-1,0 0 0,0 0 0,-1 0 0,1 0 0,0 0 0,0 0 1,-1 1-1,1-1 0,0 0 0,-1 1 0,-2-2 0,3 2-1,-1 0 0,1-1 1,0 1-1,0-1 0,-1 1 0,1-1 0,0 0 0,0 1 0,0-1 0,0 0 0,-1 0 0,1 0 0,1 0 0,-1 0 0,0 0 1,0 0-1,0 0 0,-1-3 0,-11-3 40,9 5 33,-1 0 0,1 1 0,0 0 0,-1 0 0,1 0 0,-1 1 0,1-1 0,-1 1 0,-8 1 0,-16-2 33,27 0-101,0 1-1,1-1 1,-1 0 0,1 1-1,-1-1 1,1 0-1,0 0 1,-1 0 0,1 0-1,0 0 1,0-1 0,-3-1-1,4 2-3,-1 0-1,0 0 0,0 0 0,0 0 0,0 0 1,0 0-1,0 0 0,0 0 0,0 1 0,0-1 1,-1 0-1,1 1 0,0-1 0,0 1 1,-1-1-1,-1 0 0,1 2-23,2-1 22,0 0 0,-1 0 0,1-1 0,0 1 0,0 0 0,0-1 0,0 1 1,0 0-1,0 0 0,0-1 0,0 1 0,0 0 0,-1-1 0,1 1 0,0 0 0,1-1 0,-1 1 0,0 0 0,0-1 0,0 1 0,0 0 0,0-1 1,0 1-1,0 0 0,0 0 0,1-1 0,-1 1 0,0 0 0,0-1 0,0 1 0,0 0 0,1 0 0,-1-1 0,17-23 9,-18 20 0,1 3-5,-1-1-1,1 0 0,-1 0 0,1 0 1,-1 0-1,0 1 0,0-1 0,0 0 1,0 1-1,0-1 0,0 0 0,0 1 1,0 0-1,0-1 0,-1 1 1,1 0-1,-1-1 0,1 1 0,-1 0 1,-3-1-1,2-1-2,-4-3 2,7 6-2,0 0 0,0-1 1,0 1-1,0 0 0,0 0 0,0-1 0,-1 1 0,1 0 1,0 0-1,0 0 0,0 0 0,0-1 0,-1 1 0,1 0 0,0 0 1,0 0-1,-1 0 0,1 0 0,0-1 0,0 1 0,-1 0 0,1 0 1,0 0-1,0 0 0,-1 0 0,1 0 0,0 0 0,0 0 1,-1 0-1,1 0 0,0 0 0,0 0 0,-1 0 0,1 0 0,0 0 1,0 0-1,-1 0 0,1 1 0,0-1 0,0 0 0,-1 0 1,1 0-1,0 0 0,0 0 0,0 1 0,-1-1 0,1 0 0,0 0 1,-1 0 0,1-1 0,-1 0 0,1 1 0,-1-1 0,1 1 0,-1-1 0,1 0-1,-1 1 1,0-1 0,1 1 0,-1 0 0,0-1 0,1 1 0,-1-1 0,0 1 0,0 0 0,0 0 0,1-1 0,-1 1 0,0 0 0,0 0 0,-1 0 0,1 0-1,0 1 0,0-1 0,0 0 0,0 0 0,0 0 0,0 1 0,0-1 0,0 0 0,0 0 0,0 0 0,0-1 0,1 1 0,-1 0 0,0 0 0,0-1 0,0 1 0,0 0 0,0-1 0,0 1 0,0-1 0,0 1 0,1-1 0,-1 1-1,0-1 1,0 0 0,1 1 0,-1-1 0,0 0 0,1 1 0,-1-1 0,1 0 0,-1 0 0,0-1 0,0 1 0,-22-29-47,24 26 43,-1 4 4,0 0 1,0 0-1,0 0 0,0 0 0,0 0 0,0 0 1,-1 0-1,1 0 0,0 0 0,0 0 0,0 0 1,0 0-1,0 0 0,0 0 0,0 0 0,-1 0 1,1 0-1,0 0 0,0 0 0,0 0 0,0 0 0,0 0 1,0 0-1,0 0 0,0 0 0,-1 0 0,1 0 1,0 0-1,0 0 0,0-1 0,0 1 0,0 0 1,0 0-1,0 0 0,0 0 0,0 0 0,0 0 1,0 0-1,0 0 0,0-1 0,-1 1 0,1 0 0,0 0 1,0 0-1,0 0 0,0 0 0,0 0 0,0 0 1,0-1-1,0 1 0,0 0 0,0 0 0,0 0 1,1 0-1,-1 0 0,0 0 0,0 0 0,0 0 1,0-1-1,0 1 0,0 0 0,0 0 0,0 0 0,0 0 1,0 0-1,0 0 0,0 0 0,0 0 0,1 0 1,-2 0 2,-1-6-6,3-6 9,-5 8 9,3 4-16,1-1 1,-1 0-1,0 1 0,1-1 0,-1 0 0,0 0 0,1 1 0,-1-1 1,1 0-1,-1 0 0,1 0 0,-1 0 0,1 0 0,0 1 0,-1-3 1,-1-2-8,0 1-13,1-14 31,-1-13-40,3 4 23,-2 25 10,1-1 1,-1 1-1,0 0 1,0-1-1,1 1 1,-1 0-1,-1 0 1,1 0-1,0 0 1,-1 0-1,1 0 1,-1 0-1,1 0 1,-4-3-1,-5-7-9,6 4 3,3 7 4,1 1-1,0-1 1,-1 0 0,1 0-1,-1 0 1,1 1 0,-1-1-1,1 0 1,-1 0 0,0 1-1,1-1 1,-1 1 0,0-1-1,-1 0 1,0 0-1,0-1 0,0 1 0,1 0 0,-1 0 0,0-1 0,0 1 0,1-1 0,-1 0 0,1 1 0,-2-4 0,2-1-7,1 6 7,0-1 0,0 0 0,0 1 0,0-1 0,0 1 0,0-1 0,0 1 0,0-1 0,-1 1 0,1-1 0,0 1 0,0-1 0,-1 1 0,1-1 0,0 1 0,0-1 0,-1 1 0,1-1 0,-1 1 0,1-1 0,0 1 0,-1 0 0,0-1 0,-14-18 0,15 18 0,-1 1 0,1 0 0,0 0 0,0-1 0,0 1 0,0 0 0,0 0 0,0-1 0,0 1 0,0 0 0,-1 0 0,1-1 0,0 1 0,0 0 0,0-1 0,0 1 0,0 0 0,0 0 0,0-1 0,1 1 0,-1 0 0,0-1 0,0 1 0,0 0 0,0 0 0,0-1 0,0 1 0,0 0 0,1 0 0,-1-1 0,0 1 0,2-8-1,-4 4-3,1 3 4,0-1 0,0 0-1,0 0 1,0 1 0,0-1 0,1 0 0,-1 0 0,1 0 0,-1-4 0,-13-21 6,14 26-6,-1-1-1,1 1 1,-1 0 0,1-1-1,-1 1 1,0 0-1,1 0 1,-1 0 0,0-1-1,0 1 1,0 0-1,0 0 1,0 0-1,0 0 1,-2-1 0,3 2 0,0 0 0,0 0 0,0 0 0,0 0 0,0 0 0,0 0 0,-1 0 0,1 0 1,0-1-1,0 1 0,0 0 0,0 0 0,0 0 0,0 0 0,0 0 0,0 0 0,0 0 0,0 0 1,0-1-1,-1 1 0,1 0 0,0 0 0,0 0 0,0 0 0,0 0 0,0 0 0,0-1 1,0 1-1,0 0 0,0 0 0,0 0 0,0 0 0,0 0 0,0 0 0,0-1 0,0 1 1,0 0-1,1 0 0,-1 0 0,0 0 0,0 0 0,0 0 0,0 0 0,0-1 0,0 1 0,0 0 1,0 0-1,0 0 0,0 0 0,0 0 0,1 0 0,-1 0 0,0 0 0,0 0 0,0 0 1,0 0-1,0 0 0,1-1 0,-1 1 0,0 0 0,0 0 0,0 0 0,0 0 1,0 0-1,0 0 0,1 0 0,-1 0 0,0 0 0,0 0 0,0 0 1,0 0-1,0 0 0,0-1 0,0 1 0,0 0 0,0 0 0,1 0 1,-1 0-1,0 0 0,0 0 0,0 0 0,0-1 0,0 1 0,0 0 1,0 0-1,0 0 0,0 0 0,0 0 0,0-1 0,0 1 0,0 0 1,0 0-1,0 0 0,0 0 0,0 0 0,0 0 0,0-1 0,0 1 1,0 0-1,0 0 0,0 0 0,-1 0 0,1 0 0,0 0 1,0 0-1,0-1 0,0 1 0,-21-24 0,21 24 0,0-1-1,0 1 1,-1-1 0,1 1-1,0-1 1,0 1 0,0 0-1,-1-1 1,1 1 0,0-1-1,0 1 1,0-1 0,0 1-1,0-1 1,0 1 0,0-1-1,0 1 1,0-1 0,0 1 0,1-2-1,-1 2 1,0-1 0,0 1 0,0 0 0,0-1 0,0 1 0,0 0 1,0 0-1,0-1 0,0 1 0,0 0 0,0-1 0,0 1 0,0 0 0,0-1 0,0 1 0,0 0 0,0-1 0,0 1 0,-1 0 0,1-1 0,0 1 0,0 0 0,0 0 0,0-1 0,-1 1 0,1 0 0,0 0 0,0-1 1,-1 1-1,1 0 0,-1-1 6,-11-9 12,2 3-14,-1-4-2,8 10-2,3 0 0,-1 1 0,0 0 0,1-1 0,-1 1 0,0 0 0,1-1 0,-1 1 0,1-1 0,-1 1 0,1-1 0,-1 1 0,1-1 0,-1 0 0,1 1 0,-1-1 0,1 1 0,0-1 0,-1 0 0,1 1 0,0-1 0,-1 0 0,1 0 0,0 1 0,0-2 0,1 1-1,-6-4-3,1 1 3,2 3 1,1 0-1,0 0 1,0 0 0,-1 0 0,1 0 0,0-1 0,0 1 0,0 0 0,1 0 0,-1-1 0,0 1 0,0-1 0,1 1 0,-1-1-1,1 1 1,-1-1 0,1-1 0,4 1 0,-6 1 0,1 1 0,1 0 0,0 0 0,-1 0 0,1 0 0,-1 0 0,1 0 0,-1-1 0,1 1 0,-1 0 0,1 0 0,0-1 0,-1 1 0,1 0 0,-1 0 0,1-1 0,0 1 0,-1 0 0,1-1 0,0 1 0,0-1 0,-1 1 0,1 0 0,0-1 0,0 1 0,-1-1 0,1 1 0,0-1 0,0 0 0,-1 0-1,1 0 1,0 1-1,-1-1 1,1 0-1,0 1 1,-1-1-1,1 0 1,-1 1-1,1-1 1,-1 1-1,0-1 1,1 1-1,-1-1 1,-1 0-1,4-1 7,-8-1 7,-3-1 0,9 3-13,-1 0 0,1 0-1,0 1 1,-1-1 0,1 0 0,-1 0-1,0 1 1,1-1 0,-1 0 0,0 0-1,1 1 1,-1-1 0,0 1-1,-1-2 1,-8-6-6,10 7 6,0 1 0,0 0 0,0 0-1,0-1 1,-1 1 0,1 0 0,0 0 0,0-1 0,0 1 0,0 0-1,0 0 1,0-1 0,0 1 0,0 0 0,0 0 0,0-1 0,0 1-1,0 0 1,0 0 0,0-1 0,0 1 0,0 0 0,0 0 0,1 0-1,-1-1 1,0 1 0,0 0 0,0 0 0,0-1 0,0 1 0,1 0-1,-1 0 1,0 0 0,0 0 0,0-1 0,1 1 0,-1 0 0,0 0-1,1 0 1,4-4-3,-5 4 2,-1 0 1,1 1 0,-1-1-1,0 0 1,0 0 0,1 1 0,-1-1 0,0 0 0,0 0-1,1 0 1,-1 0 0,0 0 0,0 0 0,1 0 0,-1 0-1,0 0 1,0-1 0,1 1 0,-1 0 0,0 0 0,0-1-1,0 0 1,-2-4 0,3 5 0,0-1 0,0 1 0,0 0 0,-1 0 0,1 0 0,0-1 0,0 1 0,0 0 0,0 0 0,0 0 0,0 0 0,0-1 0,0 1 1,0 0-1,0 0 0,0 0 0,-1 0 0,1 0 0,0-1 0,0 1 0,0 0 0,0 0 0,0 0 0,-1 0 0,1 0 0,0 0 0,0 0 0,0 0 0,-1-1 0,1 1 0,0 0 0,0 0 0,0 0 0,0 0 0,-1 0 0,1 0 0,0 0 1,0 0-1,-1 0 0,1 0 0,0 0 0,0 0 0,0 0 1,-1 0-1,1 0 0,0 0 0,0 0 1,0 0-1,0 0 0,0-1 0,-1 1 0,1 0 1,0 0-1,0 0 0,0 0 0,0 0 1,0-1-1,0 1 0,0 0 0,-1 0 1,1 0-1,0 0 0,0-1 0,0 1 1,0 0-1,0 0 0,0 0 0,0-1 0,0 1 1,0 0-1,0 0 0,0 0 0,0 0 1,0-1-1,0 1 0,0 0 0,0 0 1,0 0-1,0-1 0,1 1 0,-1 0 1,0 0-1,0 0 0,0 0 0,0 0 1,0-1-1,0 1 0,0 0 0,1 0 0,-1 0 1,0 0-1,0 0 0,0-1 0,1 1 10,-18-6 0,-16-10-4,33 16-6,0 0 0,0 0 0,-1 0 0,1 0 0,0 0 0,0 0 0,0 0 0,-1-1 0,1 1 0,0 0 0,0 0 0,0 0 0,0 0 0,-1 0-1,1 0 1,0 0 0,0-1 0,0 1 0,0 0 0,0 0 0,0 0 0,0 0 0,-1 0 0,1-1 0,0 1 0,0 0 0,0 0 0,0 0 0,0-1 0,0 1 0,0 0 0,0 0-1,0 0 1,0 0 0,0-1 0,0 1 0,0 0 0,0 0 0,0 0 0,0-1 0,0 1 0,0 0 0,0-1 0,0 1 0,1 0-1,-1-1 1,0 1 0,0-1 0,0 1 0,-1 0-1,1-1 1,0 1 0,0-1 0,0 1 0,0-1-1,0 1 1,0 0 0,-1-1 0,1 1 0,0 0 0,0-1-1,0 1 1,-1 0 0,1-1 0,-1 1 0,-21-32-2,22 32 2,0 0 0,0 0 1,0 0-1,0 0 0,0 0 0,0 0 0,-1-1 0,1 1 0,0 0 0,0 0 0,0 0 0,0 0 0,0 0 0,0 0 0,0-1 1,0 1-1,0 0 0,0 0 0,0 0 0,0 0 0,0-1 0,0 1 0,0 0 0,0 0 0,0 0 0,0 0 0,0 0 0,0-1 0,0 1 1,0 0-1,0 0 0,0 0 0,0 0 0,0 0 0,0 0 0,0-1 0,0 1 0,1 0 0,-1 0 0,0 0 0,0-2 4,-7-4 0,6 6 7,-5 0-7,5 0-4,1 0 0,0 0 0,0 0 0,-1 0 1,1 0-1,0 0 0,0 0 0,-1 0 1,1-1-1,0 1 0,0 0 0,0 0 0,-1 0 1,1 0-1,0-1 0,0 1 0,0 0 0,-1 0 1,1 0-1,0-1 0,0 1 0,0 0 1,0 0-1,0 0 0,0-1 0,0 1 0,0 0 1,-1 0-1,1-1 0,0 1 0,0-1 0,0 1 0,0 0 0,0 0 0,0 0 0,0-1 0,0 1 0,0 0 0,0 0 0,0 0 0,0-1 0,0 1 0,0 0 0,-1 0 0,1 0 0,0 0 0,0-1 0,0 1 0,0 0 0,0 0 0,-1 0 0,1 0 0,0 0 0,0 0 0,0-1 0,-1 1 0,1 0 0,0 0 0,0 0 0,0 0 0,-1 0 0,1 0 0,0 0 0,0 0 0,0 0 0,-1 0 0,1 0 0,0 0 0,0 0 0,0 0 0,-1 0 0,1 0 0,0 0 0,0 0 0,-4-2 1,1 0 0,-1-1 0,0 1 0,1 0 0,-1 1 0,0-1 0,-5-1 0,-1-4 3,10 6-3,0 1-1,0 0 0,-1-1 1,1 1-1,0-1 0,-1 1 1,1 0-1,0-1 0,-1 1 1,1 0-1,-1-1 0,1 1 1,-1 0-1,1 0 0,0 0 1,-1-1-1,1 1 0,-1 0 1,1 0-1,-1 0 0,1 0 1,-1 0-1,1 0 0,-1 0 1,1 0-1,-1 0 0,1 0 1,-1 0-1,1 0 0,-1 0 1,1 0-1,-1 0 0,1 0 1,-1 1-1,0-1 0,0 0 2,0 0-1,0 1 0,-1-1 0,1 0 0,0 0 1,0-1-1,0 1 0,0 0 0,-1 0 1,1 0-1,0-1 0,0 1 0,0-1 1,0 1-1,0-1 0,0 1 0,0-1 1,-2-1-1,-6-3-26,8 5 23,0-1 0,1 1 0,-1-1 1,1 1-1,0-1 0,-1 1 0,1-1 0,-1 1 0,1-1 0,0 1 1,-1-1-1,1 0 0,0 1 0,0-1 0,-1 1 0,1-1 1,0 0-1,0 1 0,0-1 0,0 0 0,0 1 0,0-1 0,0 0 1,0 1-1,0-1 0,0 0 0,0 1 0,0-1 0,0 0 1,1 1-1,-1-2 0,0-16 54,-18 17-28,-18-7-32,34 8 8,0-1 0,0 1-1,0-1 1,1 0 0,-1 0 0,0 0-1,0 0 1,0 0 0,1 0-1,-1 0 1,-2-3 0,-6-4-5,8 7 4,1 0-1,0-1 1,0 1-1,1-1 1,-1 1-1,0 0 1,0-1 0,1 0-1,-1 1 1,1-1-1,-1 1 1,1-1-1,0-2 1,-2-2 4,-12-18 3,11 20-9,0-1 1,1 1 0,-1-1 0,-2-7 0,2 7 4,1 0 0,-1 1 0,0-1 0,0 1 0,0 0 1,-1 0-1,0 0 0,0 0 0,0 0 0,0 1 0,-8-6 1,6 5-7,-11-13 4,-4-8 7,-29-17-4,46 39 1,-5-4-9,7 3-4,4 3 10,-7 0 4,0-1 5,-15-3 6,19 5-16,0 0 0,0 0 0,0 0 0,0 0 0,1 0 0,-1 0 0,0 0 0,0 0 0,0-1 0,0 1 0,0 0 0,1 0 0,-1-1 0,0 1 0,0 0 0,-1-2 0,-1-6 1,3 8-1,0 0 0,-1-1 1,1 1-1,0-1 1,0 1-1,-1-1 0,1 1 1,0-1-1,-1 1 0,1 0 1,-1-1-1,1 1 0,0 0 1,-1-1-1,1 1 0,-1 0 1,1 0-1,-1-1 0,1 1 1,-1 0-1,1 0 1,-1 0-1,1 0 0,-1-1 1,1 1-1,-1 0 0,1 0 1,-2 0-1,-12-6 167,-23-15 1,16 9-91,20 11-75,0 1-1,1-1 1,-1 1 0,0-1-1,1 1 1,-1-1 0,1 1-1,-1-1 1,1 1 0,-1-1-1,1 0 1,-1 1 0,1-1-1,-1-1 1,-6-7 12,4 6-14,-1 0 0,1 0 1,0 0-1,0 0 0,0-1 1,1 1-1,-3-5 0,-3-3 0,6 8 1,0 1 0,0 0 0,0 0 0,0 0 0,0 0 0,-1 0 0,-2-1 0,3 1 0,0 1-1,0-1 1,0 1 0,0-1 0,0 0 0,0 0 0,0 0 0,1 0 0,-3-3-1,3 3 0,-1 0 0,0 0-1,1 0 1,-1 0 0,0 0-1,0 0 1,-4-2-1,4 3 1,0 0 0,0 0-1,1-1 1,-1 1 0,1 0 0,-1-1-1,1 1 1,-1-1 0,1 0-1,0 1 1,0-1 0,0 0 0,0 0-1,0 0 1,0 0 0,0-2-1,0 1 2,0 1 0,0-1-1,0 0 1,0 0-1,0 1 1,-1-1 0,0 1-1,1-1 1,-1 1-1,-4-5 1,-5-6 0,-1-2-1,6 8 0,0 0 0,1 0 0,-5-9 0,-60-104 8,61 102 2,-2 1 0,0 1 0,-26-29 0,28 38 4,-1 2 0,0-1-1,-11-3 1,13 5-14,-28-10 19,30 13-19,1 0 0,0-1-1,0 0 1,0-1 0,0 1 0,0-1 0,0 0 0,1 0 0,-5-4-1,4 4 4,-1 0-1,1 0 0,0 0 1,-1 1-1,0-1 0,1 2 1,-1-1-1,-9-1 0,-24-9 9,25 6-12,-10-4-3,23 9 4,0 1 0,0-1 0,0 0-1,0 1 1,0-1 0,0 1 0,1-1 0,-1 0 0,0 0 0,1 0-1,-1 1 1,0-1 0,1 0 0,-1 0 0,1 0 0,-1 0 0,1 0 0,-1-2-1,1 2 1,-1 0-1,0 0 1,0 0 0,0-1-1,1 1 1,-1 0-1,0 0 1,0 0-1,0 0 1,0 0-1,-1 1 1,1-1-1,0 0 1,0 0-1,-3 0 1,-8-8 9,1 1-4,1 0 1,-1 1 0,-20-10-1,-3 4-5,34 13 0,0 0 0,1 0 0,-1 0 0,0 0 0,0 0 0,0 0 0,0 0 0,0 0 0,1 0 0,-1 0 0,0 0 0,0 0 0,0 0 0,0-1 0,0 1 0,0 0 0,1 0 0,-1 0 0,0 0 0,0 0 0,0 0 0,0-1 0,0 1 0,0 0 0,0 0 0,0 0 0,0 0 0,0 0 0,0-1 0,0 1 0,0 0 0,0 0 0,0 0 0,0 0 0,0-1 0,0 1 0,0 0 0,0 0 0,0 0 0,0 0 0,0 0 0,0-1 0,0 1 0,0 0 0,0 0 0,0 0 0,0 0 0,-1 0 0,1-1 0,0 1 0,0 0 0,0 0 0,0 0 0,0 0 0,0 0 0,0 0 0,-1 0 0,1 0 0,0 0 0,0 0 0,0-1 0,1 1 0,-3-3 0,0 0 0,-1 1 0,1 0 0,-1 0 0,0-1 0,0 1 0,1 1 0,-5-3 0,0 1 0,0-1 0,0 1 0,0-2 0,0 1 0,-7-7 0,-13-4 7,23 14-5,-1-1-1,1-1 1,0 1-1,-6-5 1,9 6-2,0 0 1,0 0-1,0 1 0,-1-1 1,1 1-1,0-1 0,0 1 1,0-1-1,-1 1 0,1-1 1,0 1-1,0 0 0,-1 0 1,-1 0-1,2 0 0,0 0 0,0 0 1,0-1-1,0 1 0,0 0 0,0 0 0,-1-1 1,1 1-1,0 0 0,0-1 0,0 1 0,0-1 1,1 0-1,-2 0 0,-1-2-2,2 3 2,1-1 0,-1 1 0,1-1 0,-1 1-1,1-1 1,-1 1 0,0 0 0,1-1 0,-1 1-1,0 0 1,1-1 0,-1 1 0,0 0 0,1 0-1,-1 0 1,0-1 0,0 1 0,-3-1 0,1 0 1,0-1 0,0 1-1,0-1 1,0 1 0,1-1-1,-1 0 1,0-1-1,1 1 1,-4-4 0,-15-11-3,21 17 2,0 0 0,0 0 0,0-1-1,-1 1 1,1 0 0,0 0 0,0 0 0,0 0 0,-1 0-1,1 0 1,0-1 0,0 1 0,-1 0 0,1 0-1,0 0 1,0 0 0,-1 0 0,1 0 0,0 0 0,0 0-1,-1 0 1,1 0 0,0 0 0,0 0 0,-1 0-1,1 1 1,0-1 0,0 0 0,0 0 0,-1 0 0,1 0-1,0 0 1,0 0 0,0 0 0,-1 1 0,1-1 0,0 0-1,0 0 1,-1 1 0,0 0 1,-1-5-2,1 1 2,1 3-1,0 0 0,0 0 0,0-1 1,0 1-1,0 0 0,0-1 0,0 1 0,-1 0 0,1 0 1,0 0-1,0-1 0,0 1 0,0 0 0,-1 0 0,1-1 1,0 1-1,0 0 0,0 0 0,-1 0 0,1 0 0,0 0 1,0-1-1,-1 1 0,1 0 0,0 0 0,0 0 0,-1 0 1,1 0-1,0 0 0,0 0 0,-1 0 0,1 0 1,0 0-1,-1 0 0,1 0 0,0 0 0,0 0 0,-1 0 1,1 0-1,0 0 0,0 0 0,-1 0 0,1 1 0,-17-4 7,14 3-7,1-1 0,0 1 1,-1-1-1,1 1 0,0-1 0,-1 0 0,1 0 0,0 0 1,0 0-1,0 0 0,0-1 0,0 1 0,-4-3 0,-10-8-9,7 10 9,8 2 1,1 0-1,-1 0 0,0 0 1,1 0-1,-1 0 0,1 0 1,-1 0-1,1 0 0,-1-1 1,1 1-1,-1 0 0,1 0 1,-1 0-1,1-1 0,-1 1 1,1 0-1,-1 0 0,1-1 0,0 1 1,-2-1-1,0-2 1,2 3 0,-1-1-1,1 0 0,-1 1 1,0-1-1,1 0 1,-1 1-1,0-1 0,0 1 1,1-1-1,-1 1 1,0 0-1,0-1 0,0 1 1,0 0-1,1-1 0,-1 1 1,0 0-1,0 0 1,0 0-1,-1 0 0,-34-6 2,35 6-3,1 0 0,-1 0 1,1 0-1,-1 0 0,0 0 1,1 0-1,-1 0 0,0-1 1,1 1-1,-1 0 0,1 0 0,-1-1 1,1 1-1,-1 0 0,1-1 1,-1 1-1,1-1 0,-1 1 1,1 0-1,-1-1 0,1 1 1,0-1-1,-1 1 0,0-2 1,-5-3-1,6 5 1,-1-1-1,0 1 0,0-1-1,0 1 1,0 0-1,0-1 1,0 0 0,0 1-1,1-1 1,-1 1 0,0-1-1,0 0 1,1 0-1,-1 1 1,0-1 0,1 0-1,-1 0 1,1 0 0,-1 0-1,1 0 1,-1 0-1,1 0 1,0 0 0,-1 0-1,1 0 1,0 0 0,0 0-1,0 0 1,0 0-1,0-1 1,-1 1-48,1 0 0,0 0-1,0 0 1,0 0 0,0 0 0,0 0-1,0 0 1,0 0 0,0 0-1,0 0 1,0 1 0,1-1 0,-1 0-1,0 0 1,1 0 0,-1 0 0,1 0-1,-1 0 1,1 1 0,-1-1 0,1 0-1,-1 0 1,1 1 0,0-1-1,-1 0 1,1 1 0,0-1 0,0 1-1,-1-1 1,1 1 0,0-1 0,0 1-1,1-1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32.162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2494 2190 1144,'21'48'1458,"16"54"0,-36-99-1410,-1 0 0,1 0 1,-1 0-1,1 0 0,-1 0 0,0 0 1,0 0-1,0 1 0,0-1 1,-1 0-1,1 0 0,-1 0 1,0 0-1,0 0 0,0 0 1,0-1-1,-1 1 0,1 0 1,-1 0-1,-2 2 0,4-4-41,-1-1 0,1 1 0,-1 0 0,1-1 0,-1 1 0,0-1 0,1 1 0,-1-1 0,0 1 0,1-1 0,-1 0 0,0 1 0,0-1 0,1 0 0,-1 0 0,0 0 0,0 1 0,1-1 0,-1 0 0,0 0 0,0 0 0,0 0 0,1 0 0,-1 0 0,0 0 0,0-1 0,0 1 0,1 0 0,-2-1 0,-20-11-47,18 10 52,-86-65-50,29 25-18,2-3 0,1-3-1,-72-77 1,86 69-1566,44 56 1573,-1-1 0,1 1-1,-1-1 1,0 0-1,1 0 1,0 1 0,-1-1-1,1 0 1,-1 0 0,1 0-1,0 1 1,0-1-1,-1 0 1,1 0 0,0 0-1,0 0 1,0 0 0,0 0-1,0 1 1,0-1-1,0 0 1,1-2 0,-1 3 40,1 0 0,-1 0 0,1 0 0,-1-1 0,1 1 0,-1 0 0,1 0-1,-1 0 1,1 0 0,-1 0 0,1 0 0,-1 0 0,1 0 0,-1 0 0,1 0 0,-1 0 0,1 1 0,-1-1 0,1 0 0,-1 0 0,1 0 0,-1 1 0,1-1 0,-1 0 0,0 0 0,1 1 0,-1-1 0,1 0 0,-1 1 0,0-1 0,1 1 0,-1-1 0,0 0 0,0 1 0,1 0 0,6 6 198,0-1 0,-1 2 0,0-1 1,0 1-1,-1 0 0,0 0 0,0 0 0,-1 1 0,0-1 0,0 1 1,-1 0-1,-1 1 0,1-1 0,-1 0 0,-1 1 0,1 15 0,-2-24-175,0 0-1,0 0 0,0 0 0,0 0 0,0-1 1,0 1-1,0 0 0,0 0 0,0 0 0,-1 0 1,1 0-1,0-1 0,-1 1 0,1 0 0,-1 0 1,1 0-1,-1-1 0,1 1 0,-1 0 0,0 0 1,0-1-12,0 1 1,0-1-1,0 0 1,0 0 0,0 0-1,-1 0 1,1 0 0,0 0-1,0 0 1,0 0-1,0-1 1,0 1 0,0 0-1,0-1 1,0 1-1,0-1 1,0 1 0,-1-1-1,-8-5-11,0 0 0,1-1 0,0 0 0,0 0-1,0-1 1,-12-15 0,-18-16 4,-3 7 0,25 20 5,-20-18-1,-23-39 7,38 42-17,4 5-98,-27-43 0,41 58-11,0 0 1,0-1 0,1 1-1,0-1 1,0 0 0,1 1-1,-1-1 1,2 0 0,-1 0-1,0-15 1,2 22 70,0-1 0,1 0 0,-1 1 0,0-1 0,0 1 0,1-1 0,-1 1 0,1-1 0,-1 1-1,1-1 1,0 1 0,1-3 0,-1 4 30,-1-1-1,1 1 0,-1-1 0,1 1 1,-1-1-1,1 1 0,0 0 1,-1-1-1,1 1 0,0 0 1,-1-1-1,1 1 0,0 0 0,-1 0 1,1 0-1,0-1 0,0 1 1,-1 0-1,2 0 0,1 1 2,-1-1 0,1 1 0,-1 0 0,1-1 0,-1 1-1,1 0 1,-1 1 0,1-1 0,-1 0 0,0 1 0,4 2 0,10 11-8,0 0 1,17 23-1,-16-18 24,139 161 162,-121-142 532,53 77-1,-75-97-522,-2 1 1,0 1-1,-1 0 0,-1 0 1,0 1-1,6 30 0,-15-51-160,0 0-1,1 0 0,-1 0 0,0 0 1,0 1-1,0-1 0,0 0 0,0 0 0,0 1 1,0-1-1,0 0 0,-1 2 0,1-3-7,0 0 0,0 0 0,-1 1 0,1-1 0,0 0 0,0 0 0,0 0 0,-1 0 0,1 1 0,0-1 0,0 0 0,-1 0 0,1 0 0,0 0 0,0 0 0,-1 0 0,1 0 0,0 0 0,0 0 0,-1 0 0,1 0 0,0 0 0,0 0 0,-1 0 0,1 0 0,0 0 0,0 0 0,-1 0 0,1 0 0,0 0 0,0 0 0,-1 0 0,1-1 0,-4-1-3,-1-1-1,1 1 0,0-1 1,-5-6-1,7 8 3,-57-56-18,34 32 11,-28-23-1,-143-94-12,72 55 16,98 67 5,0-1 0,1-1 0,1-1 0,1-1 0,1-1 0,2-1 0,-29-48 0,47 73-1,-17-32 14,1-1-1,-25-66 0,42 98-11,0-1 0,0 0 0,1 1 0,-1-1-1,1 0 1,0 1 0,0-1 0,0-5 0,0 8-2,0-1 1,0 1 0,0 0 0,0-1-1,1 1 1,-1 0 0,0-1-1,0 1 1,0 0 0,1-1-1,-1 1 1,0 0 0,0 0 0,1-1-1,-1 1 1,0 0 0,0 0-1,1-1 1,-1 1 0,0 0-1,1 0 1,-1 0 0,1-1 0,13 4 29,-7 0-22,-1 0-1,1 1 1,-1 0 0,0 1-1,0-1 1,0 1 0,-1 0-1,1 1 1,-1-1-1,0 1 1,7 11 0,1 5 72,-1 0 0,12 30 0,-17-35 200,7 28 0,-12-38-178,0 0 0,-1 0 0,0 0 0,-1 0 0,1 1 0,-2 12 0,1-19-101,-1-1 1,1 1-1,0-1 1,0 0 0,0 1-1,0-1 1,0 0-1,0 1 1,-1-1-1,1 0 1,0 0-1,0 1 1,0-1 0,-1 0-1,1 1 1,0-1-1,0 0 1,-1 0-1,1 1 1,0-1-1,-1 0 1,1 0 0,0 0-1,-1 0 1,1 1-1,0-1 1,-1 0-1,1 0 1,0 0-1,-1 0 1,1 0-1,0 0 1,-1 0 0,1 0-1,0 0 1,-1 0-1,1 0 1,-1 0-1,1 0 1,0 0-1,-1 0 1,1-1 0,0 1-1,-1 0 1,1 0-1,0 0 1,-1 0-1,1-1 1,0 1-1,0 0 1,-1 0-1,1-1 1,0 1 0,0 0-1,-1-1 1,1 1-1,-17-17-37,-49-78-27,-13-16 38,38 64 12,-64-57 1,39 40 5,35 33 6,-27-25 6,2-2-1,-63-88 1,20-2 3,-43-60 20,134 196-24,-9-9 16,-15-30 0,31 50-19,0-1 0,1 0-1,-1 0 1,0 0 0,1 0-1,-1 0 1,1 0 0,-1 0 0,1 0-1,0-4 1,0 6-2,0 0 1,0-1-1,0 1 1,0 0-1,0-1 1,1 1-1,-1 0 1,0 0-1,0-1 1,0 1-1,0 0 1,1-1-1,-1 1 1,0 0-1,0 0 0,0 0 1,1-1-1,-1 1 1,0 0-1,0 0 1,1 0-1,-1-1 1,0 1-1,1 0 1,-1 0-1,0 0 1,0 0-1,1 0 0,1 0-1,-1 0 0,0 0 0,0 0-1,1 0 1,-1 0 0,0 1-1,0-1 1,1 0 0,-1 1 0,0-1-1,0 1 1,1 0 0,22 13-12,-1 1 1,-1 1-1,36 34 1,57 67 29,-99-99-13,54 58 2,-4 3 1,63 100-1,-117-160-8,1 0 0,1-2 0,0 1-1,2-2 1,-1 0 0,2 0 0,0-2 0,1 0-1,28 16 1,-29-23-41,-22-14 7,-28-18-7,31 24 42,-29-22-19,0-2-1,1-2 0,-37-42 1,-153-143 1,134 135 16,-174-147-6,236 204 13,1-1 0,-23-27-1,37 38-5,1-1-1,0-1 1,1 1-1,0-1 1,0 0-1,2-1 1,-6-15-1,9 24-8,-1-12-52,7 13 8,6 7-28,16 12 19,0 1-1,29 27 1,48 50 37,-35-31 40,154 155 46,-174-168-34,152 186 122,-179-209-151,-38-46-27,-15-16 15,-295-259-33,295 267 46,-115-86-3,-53-46 8,-30-73 11,15-23-78,207 246 36,-12-16-44,19 23 54,1 1-1,-1-1 0,0 1 1,0-1-1,1 0 1,-1 1-1,1-1 1,-1 0-1,1 0 1,0 1-1,0-1 1,0 0-1,0 1 1,0-4-1,0 4 12,0 1 1,0-1-1,1 1 0,-1-1 0,0 1 1,0-1-1,1 1 0,-1-1 0,0 0 0,1 1 1,-1 0-1,0-1 0,1 1 0,-1-1 0,1 1 1,-1-1-1,1 1 0,-1 0 0,1-1 0,-1 1 1,1 0-1,-1 0 0,1-1 0,-1 1 0,1 0 1,0 0-1,-1 0 0,1 0 0,-1 0 0,1 0 1,0 0-1,-1 0 0,1 0 0,-1 0 1,1 0-1,0 0 0,-1 0 0,1 1 0,27 8-71,-25-8 63,30 15-56,44 28 0,-39-21 48,24 16 18,-1 3 0,-1 3 0,-3 2 0,93 99-1,-133-127 10,220 214 51,-129-149 7,54 47 84,-108-75-51,57 74 0,38 40-11,34 1-19,-178-164-65,-8-6-7,-14-5-23,-3-5 5,1-1-1,-26-16 1,10 4 11,-20-12-50,-85-70 0,-43-58-99,17 15 105,14 25 42,-167-152-8,261 213-129,2-2 0,-54-82 0,101 130-215,1 1 0,0-1 0,-7-22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35.456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611 1347 1680,'160'169'1579,"-59"-43"-735,-43-51-219,84 83 0,-8-40-67,-76-70-258,56 60 0,-70-56-69,46 73 0,-53-72-76,61 70 0,-72-96-97,47 40 0,-66-62-47,7 7-27,-17-12-17,-14-7-14,-29-17-32,-53-38 0,-176-170-389,139 111 308,-93-64 10,140 116 109,49 37-9,-51-53 0,56 43-193,1-2-1,2-1 0,-35-69 0,30 39-762,35 68 830,-1 0-1,1 0 1,0-1 0,0 1 0,1-1-1,-1-13 1,2 20 152,0 0 1,0-1-1,0 1 0,0 0 1,1-1-1,-1 1 0,0 0 1,1-1-1,-1 1 0,1 0 0,-1 0 1,1-1-1,0 1 0,-1 0 1,1 0-1,0 0 0,0 0 1,0 0-1,0 0 0,0 0 1,0 0-1,0 0 0,0 1 1,0-1-1,1 0 0,1 0 1,0 0 6,0 0 1,1 0 0,-1 0 0,1 1 0,-1-1 0,1 1 0,-1 0 0,6 1 0,3 0 15,0 1 0,-1 1 0,1 0 0,-1 1 0,0 0 0,0 1 0,17 9 0,-4 1 38,0 0 1,23 20 0,-14-5 247,-2 1-1,54 69 1,-13-14 277,-35-48-300,2-1 0,2-3 0,1-1 0,51 31 0,-56-39-225,-1 2 1,-1 1-1,-1 2 0,-2 1 1,-2 2-1,52 69 0,-64-77-26,-5-8 3,-1-1 0,-1 2-1,0 0 1,-2 0 0,10 24 0,-19-41-13,1 1 1,-1-1 0,1 1-1,-1-1 1,0 1-1,0-1 1,0 1-1,0 0 1,0-1 0,0 1-1,0 1 1,-1-3-2,1 1 0,0-1 0,0 1 0,0-1 0,0 0-1,-1 1 1,1-1 0,0 1 0,-1-1 0,1 0 0,0 1 0,0-1 0,-1 0 0,1 0 0,-1 1 0,1-1 0,0 0 0,-1 0 0,1 1 0,0-1 0,-1 0 0,1 0 0,-1 0 0,1 0 0,-1 0 0,-2 0-3,0 0 0,1 0 0,-1-1 0,0 1-1,0-1 1,1 1 0,-1-1 0,1 0 0,-1 0 0,-2-2 0,-217-129-130,117 65 70,67 44 9,0 1-465,1-2-1,-60-50 0,86 61-249,11 13 759,0-1-1,0 1 1,0 0 0,0 0-1,0 0 1,0 0-1,1 0 1,-1-1 0,0 1-1,0 0 1,0 0-1,0 0 1,0 0 0,0 0-1,0 0 1,0-1-1,1 1 1,-1 0-1,0 0 1,0 0 0,0 0-1,0 0 1,0 0-1,0 0 1,1 0 0,-1 0-1,0 0 1,0 0-1,0 0 1,0 0 0,1 0-1,-1 0 1,0 0-1,0 0 1,0 0 0,0 0-1,0 0 1,1 0-1,-1 0 1,0 0-1,0 0 1,0 0 0,0 0-1,1 0 1,23 9-142,14 12 300,-1 1 0,0 2 0,-2 1 1,-1 2-1,-2 2 0,47 50 0,-23-14 447,62 64 529,-93-105-927,1 0 0,59 39 0,-36-35-149,85 35 0,14 7-26,-143-67-18,0 0 1,-1 0 0,1 0-1,-1 1 1,1 0 0,-1-1 0,0 1-1,0 1 1,-1-1 0,6 8 0,-9-12-6,0 1 1,-1-1 0,1 0 0,0 0 0,0 0 0,0 1 0,0-1 0,0 0 0,0 0 0,-1 0 0,1 0 0,0 0 0,0 1 0,0-1 0,-1 0 0,1 0 0,0 0-1,0 0 1,0 0 0,-1 0 0,1 0 0,0 0 0,0 0 0,0 0 0,-1 0 0,1 0 0,0 0 0,0 0 0,-1 0 0,1 0 0,0 0 0,0 0 0,0 0-1,-1 0 1,1 0 0,0 0 0,0 0 0,-1 0 0,1 0 0,0-1 0,0 1 0,-1 0 0,-13-4-20,0 0 0,-22-10 0,28 11 15,-112-41-80,56 22-601,1-2 0,-98-54 1,150 69 19,12 8 656,-1 1 1,0 0-1,0 0 1,0 0-1,0-1 1,1 1-1,-1 0 1,0 0-1,0 0 0,0 0 1,1 0-1,-1-1 1,0 1-1,0 0 1,1 0-1,-1 0 1,0 0-1,0 0 1,1 0-1,-1 0 1,0 0-1,0 0 0,1 0 1,-1 0-1,0 0 1,0 0-1,1 0 1,-1 0-1,0 0 1,28 5-11,235 98 833,-246-96-786,37 19 156,-1 2 0,75 54 0,-92-55 71,47 48-1,-8-7-6,24 16-22,-86-71-163,-13-13-59,0 0-1,0 0 1,-1 0 0,1 0-1,0 0 1,0 0 0,-1 0 0,1 0-1,0 0 1,0 0 0,0 0-1,-1 0 1,1 0 0,0 0-1,0 0 1,-1 0 0,1 0 0,0 0-1,0 0 1,0 0 0,-1 1-1,1-1 1,0 0 0,0 0-1,0 0 1,0 0 0,0 1 0,-1-1-1,1 0 1,0 0 0,0 0-1,0 1 1,0-1 0,0 0-1,0 0 1,0 0 0,0 1 0,-1-1-1,1 0 1,0 0 0,0 1-1,0-1 1,0 0 0,0 0-1,0 0 1,0 1 0,1-1 0,-1 0-1,0 0 1,0 1 0,0-1-1,0 0 1,0 0 0,0 0-1,0 1 1,0-1 0,0 0 0,1 0-1,-1 0 1,0 1 0,0-1-1,0 0 1,0 0 0,1 0-1,-14-3 2,1 0-1,0-1 0,-1-1 0,2 0 0,-1 0 0,0-1 0,-14-11 0,8 6-1,-237-150-136,136 83-848,5 13-1209,106 58 1899,9 3 176,1 3 120,-1 1 0,0 0 0,0 0 0,0 0 0,1 0 0,-1 0 0,0 0 0,0 0 0,0 0 0,0 1 0,1-1 0,-1 0 0,0 1 0,2 0 0,77 40 954,83 59 1,-152-93-899,20 14 237,29 26 0,20 16 158,-61-51-376,92 60 254,-88-59-292,1-1 0,0-1 0,27 8 0,5-4-26,0-2 0,1-3 0,76 4 0,-128-13-15,1-1 1,-1 0-1,1-1 0,-1 1 1,1-1-1,-1 0 1,1-1-1,-1 1 0,0-1 1,0 0-1,7-4 1,-10 5-1,0 0 1,-1 0 0,1-1 0,0 1-1,0-1 1,-1 1 0,1-1 0,-1 0-1,0 0 1,1 1 0,-1-1 0,0 0-1,0 0 1,0 0 0,0-1 0,0 1-1,-1 0 1,1 0 0,-1 0 0,1 0-1,-1-1 1,0 1 0,0 0 0,0 0-1,0-1 1,0 1 0,0 0 0,-1 0-1,1-1 1,-2-3 0,-1-2 5,0-1 0,-1 1 0,0 0 0,0 0 1,-1 0-1,0 0 0,-8-8 0,-46-46 2,43 47-5,-20-21-2,-57-52 6,26 38-5,-3 3 0,-85-43 0,-38-24 1,92 44-3,-97-88 0,-72-93 7,253 234-9,-52-54 7,59 60-13,1 0 0,0 0 1,-13-26-1,20 35-8,1-1-1,-1 1 1,1-1 0,0 0 0,0 0 0,0 1-1,0-1 1,1 0 0,-1 0 0,1 0 0,0 0-1,0 0 1,0 0 0,0 0 0,0 0 0,1 0-1,-1 1 1,1-1 0,0 0 0,1-4 0,-1 5-2,1 0 1,0 0-1,-1 0 0,1 1 1,0-1-1,0 0 1,0 1-1,0-1 0,0 1 1,0 0-1,0 0 1,1 0-1,-1 0 1,0 0-1,1 0 0,-1 0 1,1 1-1,-1-1 1,1 1-1,-1 0 1,4 0-1,10 0 4,1 2 0,-1 0-1,0 0 1,0 2 0,0 0 0,-1 1 0,22 9 0,-29-11 14,41 15 3,180 72 90,-184-69-19,0 2 1,80 57 0,92 109 704,12 8 79,-172-157-538,94 51 1,-141-86-298,-8-5-18,1 1-1,-1 0 0,1 0 1,-1 0-1,0 1 1,0-1-1,0 1 1,0-1-1,0 1 1,0 0-1,0-1 0,2 4 1,-36-20-48,-115-57-24,2-8 57,-35-34 8,30-2 2,-94-64 0,72 83 0,98 57-5,-108-75 1,132 75 0,-49-53-1,-31-46-51,112 120 33,-8-10-191,-26-36 0,47 59 82,1-1 0,0 0 0,0 0 0,0 0 0,1-1 0,-4-13 0,6 19 86,1 1 1,0-1-1,0 1 1,0 0-1,0-1 1,0 1-1,0 0 1,0-1-1,0 1 1,0-1-1,1 1 0,-1 0 1,1 0-1,-1-1 1,1 1-1,-1 0 1,1 0-1,0-1 1,-1 1-1,1 0 1,0 0-1,0 0 1,0 0-1,0 0 1,0 0-1,0 0 1,2-1-1,0 1-20,1-1 0,-1 1 1,0-1-1,1 1 0,-1 0 0,1 1 1,0-1-1,-1 1 0,7-1 0,6 2 20,0 0 0,0 0-1,-1 2 1,22 6 0,-6 0 32,41 18-1,-37-10 16,-2 2 1,0 0-1,-1 2 0,32 29 0,114 111 195,-107-95 499,134 95 1,-144-119-148,-2 2 0,-3 3 0,81 85 0,71 134 570,-205-261-1101,-6-5-19,-11-8-20,12 7 21,-157-110-93,155 109 93,-92-71-15,-117-82 5,28 50 16,-47-31-32,145 68-83,-87-89 1,51 44-54,-14 0-118,121 100 229,-90-79-707,100 85 535,-1 0 0,1 0 1,1-1-1,-1 0 0,-3-9 0,8 15 113,0 0 1,-1 0-1,1-1 0,1 1 0,-1-1 0,0 1 1,1 0-1,-1-1 0,1 1 0,0-1 1,0 0-1,0 1 0,0-1 0,0 1 1,0-1-1,1 1 0,-1-1 0,2-2 1,-2 4 58,1 0 0,0 0 0,0-1 0,1 1 0,-1 0 0,0 0 0,0 0 1,1 0-1,-1 0 0,0 0 0,1 0 0,-1 1 0,1-1 0,-1 0 0,1 1 1,-1-1-1,1 1 0,-1 0 0,1 0 0,0-1 0,-1 1 0,3 0 0,5 0-31,-1 0-1,0 1 1,16 2 0,29 10 156,-1 3-1,-1 1 1,-1 3 0,73 39 0,-83-37 314,-2 3 0,0 1 1,47 44-1,89 101 1045,-111-105-840,129 105 0,-56-78-279,-23-17-169,-2-2-112,-83-60-37,-19-13-18,-8-4-6,-15-9-31,-27-17-67,-87-46 0,60 38-61,-30-20-281,3-5 0,-170-145 0,183 131 378,-116-98 0,-22 17-133,211 150 110,1 0 1,-1 0 0,2-1-1,-1 0 1,-7-10-1,14 17 49,0-1 0,0 0 0,0 1 0,1-1 0,-1 0 0,0 0 0,1 1 0,-1-1 0,1 0 0,-1 0 0,1 0 0,0 0 0,0 0 0,0 0 0,0 0 0,1-3 0,-1 4 29,1 0 1,-1 0 0,1 0 0,-1 0 0,1 0-1,-1 0 1,1 0 0,0 0 0,0 0 0,-1 0-1,1 0 1,0 1 0,0-1 0,0 0-1,0 1 1,0-1 0,0 0 0,0 1 0,0-1-1,0 1 1,0 0 0,0-1 0,1 1 0,-1 0-1,0 0 1,2-1 0,5 1 6,0 0 0,0 1 0,0 0-1,0 0 1,0 0 0,12 5 0,53 21 32,17 17 373,-1 4 0,-3 3 1,-3 4-1,115 98 0,59 93 921,-207-196-1005,107 84 0,-125-110-230,125 99 291,-155-121-346,0 0 1,1-1 0,-1 1 0,0 1 0,0-1 0,-1 0 0,1 0 0,0 1 0,-1-1 0,2 5 0,-3-7-8,0 0 1,0 1-1,0-1 0,0 0 1,0 0-1,0 0 0,0 0 1,0 0-1,0 1 1,0-1-1,0 0 0,0 0 1,0 0-1,0 0 0,0 1 1,0-1-1,0 0 0,-1 0 1,1 0-1,0 0 0,0 0 1,0 0-1,0 0 0,0 1 1,0-1-1,-1 0 0,1 0 1,0 0-1,0 0 1,0 0-1,0 0 0,-1 0 1,1 0-1,0 0 0,0 0 1,-11-1-3,-5-3-17,0-2 0,-20-10 0,-320-159-56,173 74 69,94 38 3,-94-88 0,-93-65-1,189 162-13,33 22 28,-93-74-1,133 94-31,1 0-1,1-1 0,0 0 1,1 0-1,0-1 0,1-1 1,1 0-1,0 0 0,1-1 0,0 0 1,-6-22-1,13 33 2,-1-1-27,0 0 0,1 0 0,-1 0 0,1 0 0,1 0 0,-1-9 0,1 14 29,0 0 0,1-1 0,-1 1-1,1 0 1,-1-1 0,1 1 0,-1 0-1,1 0 1,-1 0 0,1 0 0,0-1-1,0 1 1,0 0 0,0 0 0,0 0-1,0 1 1,0-1 0,0 0-1,0 0 1,0 0 0,0 1 0,0-1-1,0 1 1,1-1 0,-1 1 0,0-1-1,1 1 1,-1 0 0,0-1 0,1 1-1,-1 0 1,0 0 0,3 0 0,4 0-29,0 0-1,0 0 1,0 1 0,0 0 0,0 1 0,0-1 0,-1 1 0,11 4 0,5 5-26,30 16 1,-31-15 22,278 165-189,-146-84 199,-95-58 37,216 142 117,-195-110 228,80 86-1,59 51 665,-62-90-339,-8-6-170,-123-86-418,0 0 0,-2 2 0,29 36 1,-41-41-53,-13-14-25,-10-8-17,-110-81-125,-87-34 101,-55-33 22,77 14 15,-11-32-14,-6-3-11,121 106 17,13 12 2,-73-74 1,90 71-35,2-2 0,-49-76 0,89 118-146,0 0-1,-13-35 1,21 48 138,0-1-50,0-1 1,0 1-1,0-1 1,1 0-1,-2-10 0,3 15 81,0-1-1,0 1 0,1-1 0,-1 1 0,0 0 0,1-1 0,-1 1 0,0 0 0,1-1 0,0 1 0,-1 0 0,1 0 0,0-1 0,0 1 0,-1 0 0,1 0 1,0 0-1,0 0 0,0 0 0,0 0 0,0 0 0,1 0 0,-1 1 0,0-1 0,0 0 0,1 1 0,-1-1 0,2 0 0,3-1 2,0 1-1,-1-1 0,1 1 1,0 1-1,0-1 1,0 1-1,0 0 0,0 0 1,0 0-1,10 3 0,6 2 15,32 12 1,-53-16 2,25 9 1,-1 1 1,-1 1-1,0 1 1,34 25-1,77 73 18,-58-45 17,298 197 928,-331-235-774,3 3 2,-2 1 1,-1 3-1,44 44 0,5 24 19,14 14-75,-88-98-121,1-1-1,1-1 0,41 25 0,-45-33-34,-20-13-19,-23-15-13,-199-159-64,11 9 100,4 33 15,35 24 2,123 76-1,-61-57 0,-51-76-16,15 16-45,27 47-150,110 95 149,-2 0-50,1-2 0,-17-18 0,28 28 31,-1 0 0,1-1 1,0 1-1,0-1 1,0 0-1,0 1 0,0-1 1,1 0-1,0 0 0,0 0 1,0 0-1,0 0 1,1 0-1,-1 0 0,1-6 1,0 9 37,0-1 1,0 1-1,1-1 1,-1 1-1,0-1 1,1 1-1,-1-1 1,1 1-1,0-1 1,-1 1-1,1-1 1,0 1-1,0 0 1,0-1-1,0 1 1,0 0-1,0 0 1,0 0-1,0 0 1,1 0-1,-1 0 1,0 0-1,1 0 1,-1 1 0,0-1-1,1 0 1,-1 1-1,1-1 1,-1 1-1,1-1 1,1 1-1,6-1-37,0 0 0,-1 1 1,1 0-1,15 3 0,-18-3 28,33 6-52,-2 1 0,1 2 0,-1 2 0,-1 1 0,43 20 0,-2 5 48,96 64 0,-107-56 315,-2 2 1,105 102-1,-155-135-175,267 243 1393,-119-139-958,-81-61-238,126 113 1,-62-11-28,-68-72-121,-21-30-39,5 9 21,-47-44-68,-14-22-46,1 0 0,-1 0 1,0 1-1,0-1 0,0 0 0,0 1 1,0-1-1,1 0 0,-1 1 0,0-1 1,0 0-1,0 1 0,0-1 0,0 0 1,0 1-1,0-1 0,0 1 0,0-1 1,0 0-1,0 1 0,-1-1 0,1 0 1,0 1-1,0-1 0,0 0 1,0 1-1,0-1 0,-1 0 0,1 0 1,0 1-1,0-1 0,0 0 0,-1 0 1,1 1-1,0-1 0,-1 0 0,1 0 1,0 0-1,0 1 0,-1-1 0,1 0 1,0 0-1,-1 0 0,1 0 0,0 0 1,-1 0-1,1 0 0,0 1 0,-1-1 1,1 0-1,-1 0 0,1 0 0,0-1 1,-1 1-1,-13-1-26,0-1 1,1-1-1,-1-1 0,1 0 1,-24-10-1,23 8 15,-79-33-8,2-4 0,2-4 1,-94-67-1,87 49 16,-210-131-9,104 87 6,-55-32 6,-30-64 6,139 95-4,-60-31 3,189 128-6,-233-161 0,215 145-5,2-1 0,1-2 1,2-1-1,-35-46 0,58 66-20,-1-1 1,-11-25-1,19 36 10,1 0 1,-1 0-1,1 1 0,0-2 1,0 1-1,0 0 1,1 0-1,-1 0 0,1 0 1,-1-6-1,1 9 9,1-1-1,-1 0 0,0 1 1,0-1-1,1 0 1,-1 1-1,0-1 0,1 1 1,-1-1-1,0 1 0,1-1 1,-1 1-1,1-1 1,-1 1-1,1-1 0,-1 1 1,1 0-1,-1-1 1,2 0-1,0 0-14,0 1-1,0-1 1,0 1 0,0-1 0,0 1-1,0 0 1,1-1 0,2 1 0,8 2-17,1 0 1,-1 0 0,0 1 0,0 1-1,-1 0 1,1 1 0,-1 0 0,0 1-1,13 8 1,6 6 25,-1 1 1,0 1-1,-2 2 0,31 33 1,29 24 14,118 68 28,-64-50 46,-111-75 0,-2 2-1,-1 0 0,33 42 0,62 95 418,-112-147-444,24 30 165,47 48 0,-47-56-108,-11-10-25,-18-16-24,-9-9-36,-7-4-12,-16-8-34,0 0 1,-36-21-1,-38-27 8,-121-91-1,111 71 17,-361-230-37,369 242-28,-193-144-382,252 174 227,1-3 1,2-1-1,2-2 0,-44-60 0,80 98 91,-1 0-1,1-1 1,0 1 0,0-1-1,0 0 1,0 1 0,1-1 0,0 0-1,-2-7 1,3 9-8,0 0 0,0 0 0,0 0-1,1 0 1,-1 0 0,0 0 0,1 0 0,0 1 0,-1-1 0,1 0-1,1-2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54.954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69 955 1296,'-33'9'680,"13"-6"-336,8-11-167,9-3-129,3-13-64,6-8 16,0-8 0,-1-5 16,1-8 0,0-4-8,7-9 8,2-5-8,4-13 8,-5-3-8,-3-7-16,6 3-160,-11-10-489,-8-2-151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8:43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25 664,'-8'0'570,"12"3"-218,3 0-193,-11-6-168,0 2 664,4 1-655,-1 0 0,1 0 1,0 0-1,-1 0 0,1 0 0,0 0 0,0 0 1,-1-1-1,1 1 0,0 0 0,0 0 1,-1 0-1,1 0 0,0 0 0,0 0 1,-1-1-1,1 1 0,0 0 0,0 0 1,0 0-1,-1-1 0,1 1 0,0 0 1,0 0-1,0-1 0,0 1 0,0 0 1,-1 0-1,1-1 0,0 1 0,0 0 1,0 0-1,0-1 0,0 1 0,0 0 1,0-1-1,0 1 0,0 0 0,0-1 1,0 0-3,-1 0 0,0 0 1,1 0-1,-1 1 0,0-1 1,1 0-1,-1 0 0,0 0 1,0 1-1,0-1 1,0 0-1,0 1 0,1-1 1,-1 1-1,0-1 0,0 1 1,-3-1-1,-2-2 138,13 6 627,-7-3-630,1-2-104,-1 2-28,0 0-1,0 0 0,0-1 0,0 1 0,0 0 1,0 0-1,0 0 0,0 0 0,0 0 0,0-1 1,0 1-1,0 0 0,0 0 0,0 0 0,0 0 1,0 0-1,-1 0 0,1-1 0,0 1 0,0 0 0,0 0 1,0 0-1,0 0 0,0 0 0,0 0 0,0 0 1,-1 0-1,1 0 0,0-1 0,0 1 0,0 0 1,0 0-1,0 0 0,0 0 0,-1 0 0,1 0 1,0 0-1,0 0 0,0 0 0,0 0 0,0 0 1,-1 0-1,1 0 0,0 0 0,0 0 0,0 0 0,0 0 1,0 0-1,-1 0 0,-19 3 699,20-3-691,0 0 0,-1 0 0,1 0 0,0 0 1,0 0-1,0 0 0,0 0 0,-1 0 0,1 0 0,0 1 0,0-1 1,0 0-1,0 0 0,-1 0 0,1 0 0,0 0 0,0 0 0,0 0 1,0 0-1,0 0 0,0 1 0,-1-1 0,1 0 0,0 0 0,0 0 1,0 0-1,0 0 0,0 1 0,0-1 0,0 0 0,0 0 1,0 0-1,0 0 0,0 1 0,0-1 0,0 0 0,0 0 0,0 0 1,0 0-1,0 1 0,0-1 0,0 0-4,0 1 0,0-1-1,0 0 1,0 1 0,0-1 0,0 0 0,0 0-1,0 1 1,-1-1 0,1 0 0,0 1 0,0-1-1,0 0 1,0 0 0,0 1 0,0-1 0,-1 0-1,1 0 1,0 1 0,0-1 0,-1 0 0,1 0 0,0 0-1,0 1 1,-1-1 0,1 0 0,0 0 0,0 0-1,-1 0 1,1 1 0,-14-1-27,2 0 21,12 0 2,0 0 0,0 0 0,0 0 0,0 0 0,1 0 1,-1 0-1,0 0 0,0 0 0,0 0 0,0 0 0,0 0 1,0 0-1,0 0 0,0 0 0,0 0 0,0 0 0,0 0 1,0 0-1,0 0 0,1 0 0,-1 0 0,0 0 0,0 0 0,0 0 1,0 0-1,0 0 0,0 0 0,0 0 0,0 0 0,0 0 1,0 0-1,0 1 0,0-1 0,0 0 0,0 0 0,0 0 1,0 0-1,0 0 0,0 0 0,0 0 0,0 0 0,0 0 1,0 0-1,0 0 0,0 0 0,0 0 0,0 1 0,0-1 0,0 0 1,0 0-1,0 0 0,-9-1 10,8 1-9,1 0 0,0 0 0,-1 0 0,1 0-1,-1 0 1,1 0 0,-1 0 0,1 0 0,-1 0-1,1 0 1,-1 1 0,1-1 0,0 0 0,-1 0 0,1 0-1,-1 1 1,1-1 0,0 0 0,-1 0 0,0 1-1,-7 6 21,-30-9-28,38 2 23,-15 5 40,14-4-64,0-1 1,-1-1 13,0 1 1,0-1-1,0 1 0,0 0 0,0 0 0,0 0 0,-1 0 0,1 0 0,0 0 0,-3 1 0,4-1 30,0 1-37,0 0 1,0 0-1,0 0 1,0 0-1,0-1 0,-1 1 1,1 0-1,0-1 1,0 1-1,-1-1 0,1 1 1,0-1-1,-1 0 0,1 1 1,0-1-1,-1 0 1,1 0-1,0 0 0,-1 0 1,-1-1-1,0 1 0,1 0 0,0 1-1,0-1 1,-1 0 0,1 1 0,0-1 0,0 1-1,-4 1 1,6-2 1,0 1 1,-1-1-1,1 0 1,0 0-1,0 0 1,0 0-1,0 1 0,0-1 1,0 0-1,-1 0 1,1 0-1,0 0 1,0 1-1,0-1 0,-1 0 1,1 0-1,0 0 1,0 0-1,0 0 0,-1 0 1,1 0-1,0 0 1,0 0-1,0 0 1,-1 0-1,1 0 0,0 0 1,0 0-1,-1 0 1,1 0-1,0 0 1,0 0-1,0 0 0,-1 0 1,1 0-1,0 0 1,0 0-1,-1 0 0,1 0 1,0-1-1,0 1 1,0 0-1,0 0 1,-1 0-1,1 0 0,0-1 1,0 1-1,0 0 1,0 0-1,0 0 1,0 0-1,-1-1 0,1 1 1,0 0-1,0 0 1,0 0-1,0-1 1,0 1-1,0 0 0,1 4 37,1-7-21,9-10-313,0 8-636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8:57.581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2652 1 248,'4'4'1616,"2"-3"-1427,0-1-1,-1 1 1,12 2-1,-4 0-71,-18-1-108,8 0 1,-3-2-10,1 0 0,-1 0 1,0 0-1,0 0 0,0 0 1,0 0-1,0 0 1,0 0-1,0 0 0,0 0 1,1 0-1,-1 0 0,0 0 1,0 0-1,0 0 0,0 0 1,0 0-1,0 0 1,0 0-1,0 0 0,0 1 1,1-1-1,-1 0 0,0 0 1,0 0-1,0 0 0,0 0 1,0 0-1,0 0 1,0 0-1,0 0 0,0 0 1,0 0-1,0 1 0,0-1 1,0 0-1,0 0 0,0 0 1,0 0-1,0 0 1,1 0-1,-1 0 0,0 0 1,0 1-1,0-1 0,0 0 1,-1 0-1,1 0 0,0 0 1,0 0-1,0 0 1,0 0-1,0 0 0,0 0 1,0 1-1,0-1 0,0 0 1,0 0-1,0 0 1,0 0-1,0 0 0,0 0 1,0 0 0,0 1 1,0-1 0,0 0 0,0 0 0,0 0 0,0 0 0,0 1 0,0-1 0,0 0-1,0 0 1,0 0 0,0 0 0,0 1 0,0-1 0,0 0 0,0 0 0,0 0-1,0 0 1,0 1 0,0-1 0,-1 0 0,1 0 0,0 0 0,0 0 0,0 0-1,0 1 1,0-1 0,0 0 0,0 0 0,-1 0 0,1 0 0,0 0 0,0 0 0,0 0-1,0 0 1,0 0 0,-1 1 0,1-1 0,0 0 0,0 0 0,0 0 0,0 0-1,-1 0 1,1 0 0,0 0 0,0 0 0,0 0 0,0 0 0,-1 0 0,1 0-1,0 0 1,0 0 0,0-1 0,0 1 0,-1 0 0,1 0 0,0 0 0,0 0 0,0 0-1,-1 0 1,1 0 4,0 0 1,0 0-1,0 0 0,0 0 0,0 0 0,0 0 0,0 0 0,0 0 0,0 0 0,0 0 1,0 1-1,0-1 0,-1 0 0,1 0 0,0 0 0,0 0 0,0 0 0,0 0 0,0 0 1,0 0-1,0 1 0,0-1 0,0 0 0,0 0 0,0 0 0,0 0 0,0 0 0,0 0 1,0 0-1,0 0 0,0 1 0,0-1 0,0 0 0,1 0 0,-1 0 0,0 0 0,0 0 1,0 0-1,0 0 0,0 0 0,0 0 0,0 1 0,0-1 0,0 0 0,0 0 1,0 0-1,0 0 0,1 0 0,-1 0 0,0 0 0,0 0 0,0 0 0,0 0 0,0 0 1,0 0-1,0 0 0,0 0 0,1 0 0,-1 0 0,0 0 0,0 0 0,-12 4 227,6-2-114,20-1-70,-31 8 310,21-4-321,-9-4-8,5-1-29,-1 0 1,1 0-1,-1 0 0,1 0 0,0 0 0,-1 0 1,1 0-1,-1 0 0,1 0 0,0 0 1,-1 0-1,1 1 0,0-1 0,-1 0 0,1 0 1,0 0-1,-1 1 0,1-1 0,0 0 0,-1 0 1,1 1-1,0-1 0,-1 0 0,1 0 0,0 1 1,0-1-1,0 0 0,-1 1 0,1-1 0,0 1 1,-5 1-32,5-3 32,0 1 0,0 0-1,0 0 1,0 0 0,0 0-1,0 0 1,0 0 0,0 0-1,0 0 1,0 0 0,0 0-1,0 0 1,0 0 0,0 0-1,0 0 1,0 0 0,0 0-1,0 0 1,0 0 0,0-1 0,-1 1-1,1 0 1,1 0 2,-1 0 1,0 1 0,0-1-1,1 0 1,-1 0-1,0 0 1,0 0-1,1 0 1,-1 1-1,0-1 1,0 0-1,0 0 1,1 0-1,-1 1 1,0-1 0,0 0-1,0 0 1,0 1-1,0-1 1,0 0-1,1 0 1,-1 1-1,0-1 1,0 0-1,0 0 1,0 1 0,0-1-1,0 0 1,0 0-1,0 1 1,0-1-1,-15 5 1,14-4-9,6-1 6,1 0 3,-5 0 9,-5 0 7,7 2-25,1-1-16,12-3 24,-4 2 6,-30 2 20,-14 7 2,24-7 15,-1-1-1,1 1 1,0 0 0,-1 1-1,-9 4 1,1-5 150,16-2-192,0 0 1,0 0-1,1 0 1,-1 0-1,0 0 1,0 0 0,0 0-1,0 0 1,0 0-1,0 1 1,0-1 0,1 0-1,-1 0 1,0 1-1,0-1 1,0 1-1,1-1 1,-1 0 0,0 1-1,0 0 1,1-1-1,-1 1 1,0-1-1,0 2 1,1-1-5,0-1 1,0 0-1,0 0 0,-1 0 1,1 0-1,0 0 0,0 1 0,0-1 1,0 0-1,0 0 0,0 0 1,0 0-1,-1 0 0,1 0 1,0 1-1,0-1 0,0 0 1,0 0-1,0 0 0,-1 0 0,1 0 1,0 0-1,0 0 0,0 0 1,0 0-1,-1 0 0,1 0 1,0 0-1,0 0 0,0 0 0,-1 0 1,1 0-1,0 0 0,0 0 1,0 0-1,0 0 0,-1 0 1,1 0-2,0 0 0,0 0 1,0 0-1,0 0 0,0 0 1,0 0-1,-1 0 0,1 0 1,0 0-1,0 0 1,0 0-1,0 0 0,0 0 1,0 0-1,0 0 0,-1 0 1,1 0-1,0 0 0,0 0 1,0 0-1,0 0 0,0 0 1,0 0-1,0 0 1,0 0-1,0 0 0,0 0 1,-1 1-1,1-1 0,0 0 1,0 0-1,0 0 0,0 0 1,0 0-1,0 0 0,0 0 1,0 0-1,0 0 1,0 1-1,0-1 0,0 0 1,0 0-1,0 0 0,0 0 1,0 0-1,0 0 0,0 0 1,0 0-1,0 1 0,0-1 1,0 0-1,0 0 1,0 0-1,0 0 0,0 0 1,0 0-1,0 0 0,0 0 1,0 1-1,1-1 0,-1 0 1,0 0-1,0 0 1,0 0-1,-1 1 1,1-1-1,0 0 1,0 0 0,0 0-1,0 1 1,-1-1-1,1 0 1,0 0 0,0 0-1,0 0 1,-1 1-1,1-1 1,0 0 0,0 0-1,-1 0 1,1 0-1,0 0 1,0 0 0,-1 0-1,1 0 1,0 0-1,0 0 1,-1 0 0,1 0-1,0 0 1,0 0-1,-1 0 1,1 0 0,0 0-1,0 0 1,-1 0-1,1 0 1,0 0 0,0 0-1,-1 0 1,1 0-1,0-1 1,-1 1-1,-1 0 0,1 0 0,0 0 0,0-1 0,0 1-1,-1 1 1,1-1 0,0 0 0,0 0 0,0 0 0,0 1 0,-1-1 0,1 0 0,-1 2 0,0-2-7,-10-5 20,12 5-12,0 0 1,0 0-1,-1 0 1,1-1 0,0 1-1,0 0 1,-1 0-1,1 0 1,0 0-1,-1 0 1,1 0-1,0 0 1,-1-1-1,1 1 1,0 0-1,-1 0 1,1 0-1,0 0 1,0 0-1,-1 0 1,1 1-1,0-1 1,-1 0-1,1 0 1,0 0-1,-1 0 1,1 0-1,0 0 1,0 0-1,-1 1 1,1-1-1,0 0 1,-1 0 0,1 0-1,0 1 1,0-1-1,0 0 1,-1 1-1,-5 0 5,3 0-1,4 0-1,-1-1-4,0 0 1,-1 0-1,1-1 1,-1 1-1,1 0 1,-1 0-1,1 0 1,-1 0-1,1 0 1,-1 0-1,1 0 1,-1 0-1,1 0 0,-1 0 1,1 0-1,-1 1 1,1-1-1,0 0 1,-1 0-1,1 0 1,-1 1-1,1-1 1,-1 0-1,1 0 1,0 1-1,-1-1 1,1 0-1,0 1 1,-1 0-1,-5 1-12,-13 1 10,17-3-1,-1 1 0,1-1-1,0 0 1,-1 0-1,1 1 1,-1-2-1,1 1 1,-1 0-1,1 0 1,-3-1-1,-1 0 8,2 1-2,1-1 1,-1 1-1,1 0 0,0-1 0,-1 0 0,1 0 1,-5-2-1,7 2-2,0 0 1,-1-1-1,1 1 1,0 0-1,-1 1 1,1-1-1,-1 0 1,1 0-1,-1 1 1,1-1-1,-1 1 1,0-1-1,1 1 1,-1-1-1,0 1 1,1 0-1,-1 0 1,-2 0-1,-20-1-7,19 0 6,2-3 2,2 4 0,1-1-1,-1 0 0,0 1 0,1-1 0,-1 0 0,0 1 1,0-1-1,1 1 0,-1-1 0,0 1 0,0 0 1,0-1-1,0 1 0,1 0 0,-1 0 0,0-1 0,0 1 1,0 0-1,0 0 0,0 0 0,0 0 0,0 0 0,0 0 1,0 0-1,-1 1 0,1-1 0,1 0 0,-1 1 0,1-1 0,-1 0 0,1 0 0,-1 0 0,1 0 0,-1 0 1,1 0-1,-1 0 0,1 0 0,-1 0 0,1 0 0,-1 0 0,1-1 0,-1 1 0,1 0 0,0 0 0,-1 0 0,1-1 0,-1 1 0,1 0 0,-1 0 1,1-1-1,0 1 0,-1 0 0,1-1 0,-1 1 0,1 0 0,0-1 0,0 1 0,-1-1 0,1 0 0,0 1 1,-1 0-1,1-1 0,0 1 1,0 0-1,0-1 0,-1 1 1,1 0-1,0 0 0,0-1 1,-1 1-1,1 0 0,0 0 1,-1-1-1,1 1 0,0 0 0,-1 0 1,1 0-1,0 0 0,-1 0 1,1 0-1,0-1 0,-1 1 1,1 0-1,0 0 0,-1 0 1,1 0-1,0 0 0,-1 0 1,-21-2 5,15 1 1,-1 0-1,0 0 0,-11 2 1,11-1-2,-12 1-29,5-8 18,14 3-4,1 4 10,0-1 0,0 1 0,0 0 0,0 0 0,0 0-1,0 0 1,0 0 0,0 0 0,0 0 0,0-1 0,0 1 0,0 0 0,0 0-1,0 0 1,0 0 0,0 0 0,0 0 0,0-1 0,0 1 0,0 0 0,0 0 0,0 0-1,-1 0 1,1 0 0,0 0 0,0 0 0,0 0 0,0 0 0,0-1 0,0 1-1,0 0 1,0 0 0,0 0 0,-1 0 0,1 0 0,0 0 0,0 0 0,0 0-1,0 0 1,0 0 0,0 0 0,0 0 0,-1 0 0,1 0 0,0 0 0,0 0 0,0 0-1,0 0 1,0 0 0,0 0 0,-1 0 0,1 0 0,0 0 0,0 0 0,0 0-1,0 0 1,0 0 0,0 0 0,-5 0 6,8 0 8,0 1-2,-6-2-5,-29 1-5,20 2 15,-10 6-3,-8-5-37,-16-1 23,32 1 18,11 1-29,2-4 11,1 0-1,0 1 1,0-1 0,0 0-1,0 0 1,0 0-1,-1 1 1,1-1 0,0 0-1,0 0 1,0 0-1,-1 0 1,1 0 0,0 1-1,0-1 1,-1 0-1,1 0 1,0 0 0,0 0-1,-1 0 1,1 0-1,0 0 1,0 0 0,-1 0-1,1 0 1,0 0-1,0 0 1,-1 0 0,1 0-1,0 0 1,0 0-1,-1 0 1,1 0 0,0-1-1,0 1 1,0 0-1,-1 0 1,1 0 0,0 0-1,-32-4-6,23 6 21,1-1-5,8-1-8,0-1-1,0 1 0,0 0 1,-1 0-1,1 0 0,0 0 1,0 0-1,-1 0 0,1 0 1,0 0-1,0 0 0,0 0 0,-1 0 1,1 0-1,0 0 0,0 0 1,0 0-1,-1 0 0,1 0 1,0 0-1,0 1 0,0-1 1,-1 0-1,1 0 0,0 0 0,0 0 1,0 0-1,0 0 0,-1 1 1,1-1-1,0 0 0,0 0 1,0 0-1,0 0 0,0 1 1,0-1-1,-1 0 0,1 0 0,0 0 1,0 1-1,0-1 0,0 0 1,0 0-1,0 0 0,0 1 1,0-1-1,0 0 0,0 0 1,0 0-1,0 1 0,-2 0-2,0 0 0,-1 0-1,1 0 1,-1-1 0,1 1-1,-1-1 1,1 1 0,-1-1-1,-3 0 1,3 0 0,-25 3-20,18-5 21,2-1 1,-39 0 8,-29 1 0,60-1-13,-21-1-14,24-2 20,2 3-7,8 1 9,-20-5 8,17 5-9,-1 1 0,1 0 0,0 0 0,-10 0 0,-8 0 10,-15-1-19,21 4 11,-4 1-1,4 0-11,12-2 7,0-1 0,-1 1 1,1-1-1,0 0 0,0-1 0,-10-1 0,6 0 7,9 2-5,-1-1 1,1 1 0,0 0 0,-1-1-1,1 1 1,0 0 0,-1 0 0,1 0-1,0 0 1,-1 0 0,1 0 0,0 1 0,-1-1-1,1 0 1,0 1 0,-1-1 0,1 1-1,-1 0 1,-7 1-3,8-2 0,0 0 1,0 0-1,0 0 1,0 1 0,0-1-1,0 0 1,0 1-1,0-1 1,0 0-1,0 1 1,0-1-1,0 1 1,0-1 0,0 2-1,0-2 1,0 0 0,0 1 0,0-1 0,0 0 0,1 0 0,-1 1 0,0-1 0,0 0 0,0 0 0,0 0 0,0 0 0,1 0 0,-1 0 0,0 0 0,0-1-1,-1 1 1,-13-1 0,9 4 0,4-3-1,0 1 1,0 0-1,0-1 1,0 1-1,0-1 1,-1 1-1,1-1 1,0 0-1,0 0 1,-1 0-1,1 0 1,-3-1-1,-5 0 1,6 2 1,9 0 6,-34 3 3,5-1-27,-101-7 7,72 8 11,27-3-3,18 0 1,1 0 0,-1-1 0,1 0-1,-1 0 1,1-1 0,-1 0 0,1 0 0,-1-1 0,1 0-1,0 0 1,-13-7 0,16 8 5,-1 0-1,1 0 1,-1 0 0,1 1-1,-1-1 1,0 1 0,1 0-1,-1 0 1,1 1-1,-7 1 1,-4 0-5,-4 1-4,0-1-1,-1 0 1,-23-2-1,5 0 13,-7-1-14,-6-3 7,29 3-1,-17-8 2,36 8 1,0 1 0,-1 0-1,1 0 1,0 0 0,-1 0 0,1 1-1,-6 0 1,-13 2-8,-11 1 4,27-3 1,0 0 0,-1 0 0,1-1 0,0 1 0,-1-1 0,-6-1 0,-31-4 1,38 4 4,-1 1-1,1 0 0,0 0 1,-8 1-1,-24 1 12,-10 1-31,43-4 24,3 1-7,5 3 13,-2-2-22,-9-1 0,-42 4 9,1-3 6,8-3-13,32 5 21,21-1-23,-24-1 14,7 1-4,8 1-10,-2-2 7,-4-1 0,0-1-6,5 0-13,-6 2 33,-4 0-15,0 0 0,0 1 0,-8 2 0,13-4-57,-1-2 85,13 5-11,-18-4-5,11 1-14,0 0-9,0 0 1,0-1 0,0 1-1,-1 0 1,1-1-1,0 1 1,0-1-1,-1 0 1,1 0 0,0 1-1,1-3 1,-5 2-157,0 0 1,-1 0 0,1 0-1,0 0 1,-1 0 0,1 1-1,-4-1 1,-15-5-1095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9:00.173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305 73 152,'-44'-6'322,"30"3"-299,-7 2 248,20 1-249,1 0 1,-1 1-1,1-1 0,-1 0 0,1 0 0,-1 1 1,0-1-1,1 0 0,-1 1 0,1-1 0,0 0 0,-1 1 1,1-1-1,-1 1 0,1-1 0,0 0 0,-1 1 0,1-1 1,0 1-1,-1 0 0,1-1 0,0 1 0,0-1 1,-1 1-1,1-1 0,0 1 0,0 0 0,0-1 0,0 2 1,0-2-20,-1 1 0,1-1 0,0 1 0,0-1 0,-1 1-1,1-1 1,0 1 0,-1-1 0,1 1 0,-1-1 0,1 1 0,-1-1 0,1 1 0,-1-1 0,1 0 0,-1 1 0,1-1 0,-1 0 0,1 0 0,-1 1 0,1-1 0,-1 0 0,0 0 0,1 0 0,-1 0 0,-1 0 0,-18 2 7,18-2-4,-6 1 77,11 1-65,-13 3-30,9-4 13,1-1 0,-1 1-1,0-1 1,1 1 0,-1-1 0,0 0-1,1 1 1,-1-1 0,0 0 0,1 1-1,-1-1 1,0 0 0,0 0-1,1 1 1,-1-1 0,0 0 0,0 0-1,1 0 1,-1 0 0,0 0 0,0 0-1,1 0 1,-1 0 0,0-1 0,0 1-1,-1-1 1,3 2-3,0-1 0,0 1 0,0-1 0,-1 0 0,1 0 1,0 1-1,0-1 0,0 0 0,0 0 0,-1 0 0,1 0 0,0 0 0,0 0 0,0 0 0,1-1 1,7-1-10,-12-11-19,7 13 30,-8-2 0,-6-3 0,-6 1 16,12 1-13,3 3 11,1-1 0,-1 1 0,0 0 0,0-1 0,1 1 0,-1-1-1,0 1 1,0 0 0,0 0 0,0 0 0,1-1 0,-1 1 0,0 0-1,0 0 1,0 0 0,-1 0 0,-30 0 800,11 7-337,15-6-433,1 0 0,0 0 1,-1-1-1,1 0 0,-1 0 0,-8-1 0,7 1-42,-1 0-5,8 0 3,-1 0-1,1 0 1,0 0-1,0 0 1,0 0-1,0 0 1,0 0-1,0 0 1,0 0-1,0 0 1,-1 0-1,1 0 1,0 0-1,0 0 1,0-1-1,0 1 1,0 0-1,0 0 1,0 0-1,0 0 1,0 0-1,-1 0 1,1 0-1,0 0 1,0 0-1,0 0 1,0 0-1,0 0 1,0-1-1,0 1 1,0 0-1,0 0 1,0 0-1,0 0 1,0 0-1,0 0 1,0 0-1,0 0 1,0-1-1,0 1 1,0 0-1,0 0 1,0 0 0,0 0-1,0 0 1,0 0-1,0 0 1,0 0-1,0-1 1,0 1-1,0 0 1,0 0-1,0 0 1,0 0-1,0 0 1,0 0-1,0 0 1,1 0-1,6-3 1,-1 0 9,-8-2 1,3 2 6,8 0-2,4 0-9,-13 3-4,0 0-1,0 0 0,0 0 0,0 0 1,0 0-1,-1 0 0,1 0 1,0 0-1,0 0 0,0 0 0,0 0 1,0 0-1,0 0 0,0 0 0,0 0 1,0 0-1,0 0 0,0 0 1,0 0-1,0 0 0,0 0 0,0-1 1,0 1-1,0 0 0,0 0 0,0 0 1,0 0-1,0 0 0,0 0 1,0 0-1,0 0 0,0 0 0,0 0 1,0 0-1,0 0 0,0 0 0,0 0 1,0 0-1,0 0 0,0-1 0,0 1 1,0 0-1,0 0 0,0 0 1,0 0-1,0 0 0,0 0 0,0 0 1,0 0-1,0 0 0,0 0 0,1 0 1,-1 0-1,0 0 0,0 0 1,0 0-1,0 0 0,0 0 0,0 0 1,-1-1 9,8 1-11,-5 0 0,5 1-3,-9-2-3,-12-2-7,14 3 14,0 0 0,-1 0 0,1 0 0,0 0 0,0 0 0,0 0-1,-1 0 1,1 0 0,0 0 0,0 0 0,0 0 0,-1 0 0,1-1-1,0 1 1,0 0 0,0 0 0,-1 0 0,1 0 0,0 0 0,0 0 0,0 0-1,0-1 1,-1 1 0,1 0 0,0 0 0,0 0 0,0 0 0,0-1-1,0 1 1,0 0 0,0 0 0,-1 0 0,1-1 0,0 1 0,0 0 0,0 0-1,0 0 1,0-1 0,0 1 0,0 0 0,0 0 0,0-1 0,0 1-1,0 0 1,0 0 0,0 0 0,0-1 0,1 1 0,-1 0 0,0 0 0,0 0 0,0 0 0,0-1 0,1 1 0,-1 0 0,0 0 0,0 0 0,0 0 0,0 0 0,0 0 0,0-1 0,0 1 0,1 0 0,-1 0 0,0 0 0,0 0 0,0 0 0,0-1 0,0 1 0,0 0 0,0 0 0,0 0 0,0-1 0,0 1 0,0 0 0,0 0 0,0 0 0,0 0 0,0-1 0,0 1-1,0 0 1,0 0 0,0 0 0,0 0 0,0-1 0,0 1 0,-1 0 0,1 0 0,0 0 0,0 0 0,0-1 0,0 1 0,-1 0 0,1-1 1,0 1-1,0 0 0,0 0 0,0-1 0,0 1 0,0 0 0,0-1 0,-1 1 0,1 0 0,0 0 0,0-1 0,0 1 0,0 0 0,0-1 0,0 1 0,0 0 0,0-1 0,1 1 0,-1 0 0,0 0 0,0-1 0,0 1 0,0 0 1,0-1-1,0 1 0,1 0 0,-1 0 0,0-1 0,0 1 0,0 0 0,1 0 0,-1 0 0,0-1 0,0 1 0,1 0 0,-1 0 0,11-15 0,-2 7-33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20:21.184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833 287 520,'-98'471'2701,"85"-429"-2633,-1-1 0,-30 58 0,35-82-68,0-1-1,-1-1 0,0 0 1,-2 0-1,1-1 0,-2 0 1,0-1-1,-17 13 0,28-24-39,0-1-1,0 1 1,-1-1-1,1 1 1,0-1-1,0 0 0,-1 0 1,1 0-1,0-1 1,-1 1-1,1 0 1,-4 0-1,5-1 25,1 0 1,0-1-1,-1 1 0,1 0 0,0 0 0,-1 0 1,1 0-1,0 0 0,-1 0 0,1 0 0,0-1 1,0 1-1,-1 0 0,1 0 0,0 0 0,-1-1 1,1 1-1,0 0 0,0 0 0,0-1 0,-1 1 1,1 0-1,0 0 0,0-1 0,0 1 1,-1 0-1,1-1 0,0 0-14,0 0 1,0-1-1,0 1 1,0 0-1,0 0 1,0 0-1,0 0 0,0-1 1,1 1-1,-1 0 1,1-2-1,10-31-242,-8 21 255,2 0 1,-1 1-1,1-1 1,1 1-1,0 1 1,8-13-1,10-8 15,-3 4 0,0-2 1,-2 0-1,-1-1 0,24-57 0,26-136-6,-9 40 18,-47 140-5,-2-2 0,4-52-1,-12 75 0,0 11-2,-1 1 0,0-1 0,-1 1 0,0-1 0,-2-13 0,2 25-1,0 0-1,0-1 0,0 1 0,0 0 0,0 0 0,0 0 1,0 0-1,0-1 0,-1 1 0,1 0 0,0 0 0,0 0 1,0 0-1,0-1 0,0 1 0,0 0 0,0 0 0,0 0 0,0 0 1,-1 0-1,1-1 0,0 1 0,0 0 0,0 0 0,0 0 1,0 0-1,-1 0 0,1 0 0,0 0 0,0 0 0,0 0 1,0-1-1,-1 1 0,1 0 0,0 0 0,0 0 0,0 0 1,0 0-1,-1 0 0,1 0 0,0 0 0,0 0 0,0 0 1,-1 0-1,1 1 0,0-1 0,0 0 0,0 0 0,0 0 1,-1 0-1,-6 7 34,1 5 11,0 0 0,1 1 0,0 0 0,1 0 0,0 0 0,1 0 0,-1 18 1,-4 7 20,-62 257 98,39-168-85,-12 25-6,32-120-63,-1 0 0,-26 46 1,31-66-6,-1-1 0,-11 16 0,16-24-4,0 0 1,1-1-1,-1 1 0,0 0 1,0-1-1,-1 0 1,1 1-1,0-1 0,-1 0 1,1-1-1,-7 3 1,9-4-2,0 0 1,0 1-1,0-1 1,0 0-1,1 0 1,-1 0-1,0 0 1,0 0-1,0 0 1,0-1-1,1 1 1,-1 0-1,0 0 1,0-1-1,0 1 1,1 0-1,-1-1 1,0 1-1,0-1 1,1 1-1,-1-1 1,1 1-1,-1-1 1,0 1-1,1-1 1,-1 0-1,1 1 1,-1-1-1,1 0 1,-1 0-1,1 1 1,0-1 0,-1 0-1,1 0 1,0 1-1,0-1 1,-1 0-1,1 0 1,0 0-1,0 0 1,0 0-1,-1-6 4,1 1-1,0-1 0,0 1 1,1-8-1,3-12-1,1 0 1,1 1-1,15-39 0,-4 10-3,14-31-1,2-9 19,2-22-6,-31 102-10,0 0 1,-1-1-1,0 1 1,-1-1 0,-1 0-1,0 1 1,-1-1 0,-2-15-1,-1 8 2,3 21-4,0 0 1,0 0-1,0 0 0,0 0 1,-1 1-1,1-1 1,0 0-1,-1 0 0,1 1 1,0-1-1,-1 0 1,1 0-1,-1 1 1,1-1-1,-1 0 0,0 1 1,1-1-1,-1 1 1,1-1-1,-1 1 1,0-1-1,0 1 0,1-1 1,-2 1-1,1 0 2,0 0-1,0 0 1,0 1 0,0-1-1,0 0 1,0 1-1,0-1 1,0 1-1,0-1 1,0 1 0,0 0-1,0-1 1,0 1-1,0 0 1,0-1-1,0 1 1,1 0 0,-1 0-1,0 0 1,1 0-1,-1 0 1,1 0 0,-1 0-1,0 1 1,-12 31 56,13-33-57,-30 79 192,-18 53-41,4 44 91,-38 118 739,77-279-954,4-11-19,0 1 0,-1-1 0,1 0-1,-1 0 1,0 1 0,0-1 0,-1-1-1,1 1 1,-1 0 0,0-1-1,1 1 1,-8 5 0,9-8-6,1-1 1,-1 1-1,1-1 0,-1 1 1,0-1-1,0 1 0,1-1 0,-1 0 1,0 1-1,0-1 0,1 0 1,-1 0-1,0 1 0,0-1 1,0 0-1,0 0 0,1 0 1,-1 0-1,0 0 0,0 0 1,-1 0-1,1-1 0,1 1 1,-1-1-1,1 1 0,-1-1 1,1 1-1,-1-1 1,1 0-1,0 1 0,-1-1 1,1 1-1,0-1 1,-1 0-1,1 1 0,0-1 1,0 0-1,0 1 1,0-1-1,0 0 0,-1 1 1,1-2-1,1-6 12,-1-1 1,1 1-1,3-12 0,-3 14-15,2-12 5,2-1-1,0 1 0,1 0 1,0 0-1,10-17 0,-11 24-1,0 0-1,5-23 0,-8 25 0,1-1-1,0 1 1,0 0-1,1 1 1,5-11-1,9-5 0,-12 17 0,-1 0 0,0 0 0,-1 0 0,7-13 0,-4-3 0,-5 17 0,0 0 0,0 0 0,5-10 0,-6 14 0,1 0 0,-1-1 0,1 1 0,-1-1 0,0 1 0,0-1 0,0 1 0,0-1 0,0 1 0,0-1 0,-1 0 0,0 1 0,1-7 0,-5-2-1,4 11 1,0 0 0,0 0 0,-1 0 0,1 0 0,0 0 0,0 0 0,-1 0 0,1 0 0,0 0 0,-1 0 0,1 0 0,0 0 0,0 0 0,-1 0 0,1 0 0,0 0 0,0 0 0,-1 0 0,1 1 0,0-1 0,0 0 0,0 0 0,-1 0 0,1 0-1,0 1 1,0-1 0,-1 0 0,-15 23 0,12-16 2,-1 0-1,1 1 0,1 0 0,-1 0-1,1 0 1,1 0 0,-3 8 0,3-6-1,-1 0 1,0-1-1,-1 1 1,-8 15-1,5-14 0,1-3 2,1 0 0,1 0 0,-1 1-1,-5 17 1,4-5 9,1-7-6,1 0 0,1 0 0,0 0 0,0 0 0,2 1 0,0 14 0,1-24-4,-1 1 0,1-1 0,-1 0 0,0 0 0,0 0 0,-3 8 0,2-7 1,1 0 0,-1 0 0,1 0 0,0 9 0,-5 82 53,6-89-49,0 1 0,0-1 1,3 16-1,-1-16-3,-1 1 0,0-1 0,-1 1 0,0 8 0,-8 183-10,4-59 16,3-94-6,1-24-2,-1 0 1,-5 28-1,1-28-1,3-8 0,-1-1 0,-1 0 0,-7 19 0,7-23 2,0 0 0,0 0 0,-2 12 0,-3 4 9,7-23-10,1 1 1,0-1-1,0 0 1,0 1-1,0-1 1,0 0-1,0 1 1,1 4-1,-1 6 7,1 1-1,-5 20 1,2-15-6,2 0 0,0 1 1,3 25-1,-1-30-5,0 1 1,-1 0-1,-1 0 0,-1 0 1,-3 18-1,-1-6-7,5-23 9,0 1 1,-1 0-1,0 0 0,0-1 0,0 1 0,-6 9 0,5-39-17,0 12 15,0-21 6,1 1 0,3-58 0,1 13 2,17-287-29,-14 141 4,-5 191 15,5-141 5,-1 86 11,0 26-6,-2 38-4,-1 19 0,-1 0 0,1-1 0,0 1 0,-1 0 0,0-1 0,0 1 0,0 0 0,0-1 1,-1 1-1,1 0 0,-1 0 0,0-1 0,0 1 0,-2-4 0,3 7 0,-1 0 0,1 0 0,0 0 0,0 0-1,-1 0 1,1 0 0,0 0 0,-1 0 0,1 1 0,0-1-1,0 0 1,-1 0 0,1 0 0,0 0 0,0 1 0,-1-1-1,1 0 1,0 0 0,0 0 0,-1 1 0,1-1 0,0 0-1,0 0 1,0 1 0,0-1 0,0 0 0,-1 1 0,1-1-1,-5 13 16,0 1 0,1-1 0,0 1 0,1 0 0,-2 15-1,2-7 2,-39 280 472,8-46 103,-21-5-434,38-187-124,2-9 25,-24 57-1,24-85-39,12-24-5,1 1 0,0 0 0,-1 0 0,1 0 0,1 0 0,-4 9 0,6-11-3,-1 0 0,1-1 1,0 1-1,-1 0 0,1 0 0,0 0 0,0-1 0,0 1 0,0 0 0,0-1 0,0 1 0,1-1 0,1 3 0,7 7-11,-5 12-41,-6-20-18,-3-17 39,-3-27 2,1 0 0,2-1 0,2-46 0,-5-84-38,-1 56 51,22-299 95,-5 275-40,7 23-1,-6 61-37,-9 39-88,-6 39-16,-1 37 62,-10 154-669,15-166 191,-1-21-63,4 47 0,-1-69 571,1 0 0,-1 0 0,1 0 0,0 0 0,-1 0 0,2 0-1,-1 0 1,0 0 0,4 3 0,11 19 9,-11-11 46,-1 0 0,0 0 0,-2 0 0,1 1 1,-2-1-1,0 1 0,0 22 0,-12 110 484,-22 27-376,14-93-97,15-64-31,0-1 0,0 30-1,3-40-21,0 0-1,1 0 0,0 0 0,0 0 1,0-1-1,1 1 0,0-1 1,1 1-1,5 11 0,3 1-9,-2 0-1,0 1 0,-1 0 1,11 42-1,-17-44-6,0-1 0,-1 1 0,-3 33 0,1-10 3,0-28-9,0-1 0,-3 15-1,-1 18-4,2 40 14,-5 0 0,9-76-58,-7-20 4,5 8 45,0 0 1,0 0-1,0 0 0,0-1 0,0 1 0,1 0 0,-1 0 0,1-1 0,0 1 0,0 0 0,1-5 0,-1-16-44,-9-173-350,8 184 377,7-170-80,0 45 100,13-181-8,-16 273-13,-3 46 27,0-1 0,0 1 0,0 0 0,0 0 0,0 0 0,0 0 0,0-1 0,0 1 0,0 0 0,0 0 0,0 0 0,0 0 0,0-1 0,0 1 0,0 0 0,-1 0 0,1 0 0,0 0 0,0-1 0,0 1 0,0 0 0,0 0 0,0 0 0,0 0 0,0 0 0,-1-1 0,1 1 0,0 0 0,0 0 0,0 0 0,0 0 0,0 0 0,-1 0 0,1 0 0,0 0 0,0 0 0,0-1 0,0 1 0,-1 0 0,1 0 0,0 0 0,0 0 0,0 0 0,-1 0 0,1 0 0,0 0 0,0 0 0,0 0 0,0 0 0,-1 1 0,1-1 0,0 0 0,0 0 0,0 0 0,0 0 0,-1 0 0,1 0 0,0 0 0,0 0 0,0 0 0,0 1 0,0-1 0,-1 0 0,1 0 0,0 0 0,0 1 0,-9 8 0,-24 55 22,32-63-52,1-1 0,0 0 0,0 1-1,0-1 1,0 0 0,-1 1 0,1-1-1,0 0 1,0 1 0,-1-1 0,0 1-94,1-1 93,0 1 1,-1-1 0,1 0 0,0 0-1,-1 0 1,1 0 0,0 0 0,-1 1-1,1-1 1,-1 0 0,1 0 0,0 0-1,-1 0 1,1 0 0,-1 0 0,1 0 0,0 0-1,-1 0 1,1 0 0,0 0 0,-1-1-1,1 1 1,-1 0 0,1 0 0,-1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20:50.014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137 118 336,'-1'12'696,"-15"57"119,-13 131 0,7-28 4,19-157-761,-2 17 14,-1 0-1,-2-1 0,-21 58 1,28-87-61,0 0 0,0 0 0,-1 0 0,1 0 0,0 0 0,-1 0 0,-2 2 1,4-4-11,0 1 0,0-1 1,0 0-1,-1 0 1,1 0-1,0 0 0,0 0 1,0 0-1,0 0 1,0 0-1,0 0 0,0 0 1,0 0-1,0 0 1,-1 0-1,1 0 0,0 0 1,0 0-1,0 0 1,0 0-1,0 0 0,0 0 1,0 0-1,0 0 1,-1 0-1,1 0 0,0 0 1,0 0-1,0 0 1,0 0-1,0 0 0,0 0 1,0 0-1,0 0 1,0 0-1,0 0 1,-1 0-1,1-1 0,0 1 1,0 0-1,0 0 1,0 0-1,0 0 0,0 0 1,0 0-1,0 0 1,0 0-1,0-1 0,0-10 41,6-17-17,1 0 0,11-29 0,-9 32-7,-1 0 0,9-52 0,-10-98-6,0 4 0,-7 165-12,5-41-1,18-74 1,-15 107-12,-5 12 5,-3 11 7,-2 4 47,1 0-1,1 1 1,0-1 0,1 0 0,2 15-1,1 11 102,0 43 31,1 7-37,18 100 0,-20-175-110,0 1 0,1-1 0,8 19 1,-10-28-24,1 0 1,-1 0-1,1-1 1,0 1 0,1-1-1,-1 1 1,1-1-1,0 0 1,0 0-1,0-1 1,0 1 0,7 3-1,7 2-138,1 0-1,20 5 1,-17-5-309,33 15 0,31 30-41,-59-35 283,1-1 0,48 22 0,-33-20-220,-34-15 380,0 0 0,0-1 0,0 0 0,1-1 0,-1 0 0,1-1 0,-1 1 0,1-2 0,0 0 0,0 0 0,11 0 0,-7-4 29,1 0 1,-1 0 0,0-2-1,0 0 1,-1 0 0,1-1 0,16-11-1,-14 9 4,0 0-1,1 0 0,32-9 0,-10 14-2,-10 1-2,-26 2 8,-1 0 0,1 1 1,0-1-1,0 0 0,-1 1 1,1-1-1,0 1 0,-1 0 0,1 0 1,3 2-1,16 4 3,5-6-3,-1-1 0,50-6 0,-58 4 0,-13 2 1,0 0 0,0 0 0,0 1 0,-1 0 0,1 0 0,0 0 1,0 1-1,4 1 0,-4-1 0,0 0 0,1-1 0,-1 0 0,0 0 0,8 1 0,-11-2-1,0-1-1,-1 1 0,1-1 1,0 1-1,0-1 1,-1 0-1,1 0 0,-1 0 1,1 0-1,-1 0 0,1 0 1,1-2-1,-1 2 0,0-1 0,-1 1 1,1 0-1,0 0 0,0-1 0,0 2 1,-1-1-1,1 0 0,4-1 0,4-3-2,-9 4 3,-1 1-1,1-1 1,-1 1 0,1-1 0,0 1-1,-1-1 1,1 1 0,0 0 0,0 0-1,-1-1 1,1 1 0,0 0 0,0 0-1,-1 0 1,1-1 0,1 1-1,-1 0 0,0 0 0,0 0 0,-1-1-1,1 1 1,0 0 0,0-1 0,-1 1-1,1 0 1,0-1 0,-1 1 0,1-1-1,0 1 1,-1-1 0,1 0 0,-1 1-1,1-1 1,-1 0 0,1 1-1,-1-1 1,0 0 0,1 1 0,-1-1-1,0 0 1,1 0 0,-1 0 0,0 1-1,0-3 1,4-22-11,-4 24 11,1-6-6,-1-32 11,0 36-10,0 1 0,-1 0 1,1-1-1,-1 1 0,0 0 1,0-1-1,0 1 0,0 0 0,0 0 1,0 0-1,0 0 0,-1 0 1,1 0-1,-3-2 0,-10-6-329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21:38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559 159 240,'-1'6'109,"-1"1"1,1-1-1,-1 0 0,0 0 0,-1 0 1,1 0-1,-1 0 0,-1 0 1,1-1-1,-1 1 0,0-1 0,0 0 1,0 0-1,-1-1 0,0 1 1,0-1-1,-6 4 0,-3 0-13,2-1-34,0 0 0,-14 5 0,21-11-60,0 1-1,0-1 1,0 0-1,0 0 1,0 0-1,0-1 1,-1 0 0,-9 0-1,14-1-1,0 1-1,0 0 1,0 0-1,0-1 0,0 1 1,1-1-1,-1 1 1,0-1-1,0 1 1,0-1-1,0 0 1,1 1-1,-1-1 0,-1-1 1,0 1-12,38-6 16,-24 5-2,1 0 1,-1 1-1,1 1 0,25 2 0,-11-1 3,18 1-5,-19 0 1,-1-2-1,36-4 1,-60 4-1,-1 0 0,0 0 0,0 0 0,1 0 0,-1 0 0,0 0 0,0 0 0,0-1 0,1 1 0,-1 0 1,0 0-1,0 0 0,0-1 0,0 1 0,1 0 0,-1 0 0,0 0 0,0-1 0,0 1 0,0 0 0,0 0 1,0-1-1,0 1 0,0 0 0,0 0 0,0-1 0,0 1 0,0 0 0,0 0 0,0-1 0,0 1 0,0 0 1,0 0-1,0-1 0,0 1 0,0 0 0,0 0 0,0-1 0,0 1 0,0 0 0,-1 0 0,1 0 0,0-1 1,0 1-1,0 0 0,0 0 0,-1 0 0,1 0 0,0-1 0,0 1 0,0 0 0,-1 0 0,1 0 1,0 0-1,0 0 0,0 0 0,-1-1 0,-6-1 113,0-1 0,0 1 0,0 1 0,0-1 0,0 1 0,0 0 0,-11 1 0,-20-3 287,-37-9 55,26 5-350,0-2 0,0-2 0,-51-19 0,85 24-91,1-2-1,0 0 1,-15-10 0,29 18-14,0 0 0,0 0 0,0 0 0,0-1 0,-1 1 0,1 0 0,0 0 0,0 0 0,0 0 0,0-1 0,0 1 0,0 0 0,-1 0 0,1 0 0,0-1 0,0 1 0,0 0 0,0 0 1,0-1-1,0 1 0,0 0 0,0 0 0,0 0 0,0-1 0,0 1 0,0 0 0,0 0 0,0-1 0,1 1 0,-1 0 0,0 0 0,0 0 0,0-1 0,0 1 0,0 0 0,0 0 0,0 0 0,1 0 0,-1-1 0,0 1 1,0 0-1,0 0 0,0 0 0,1 0 0,-1 0 0,0-1 0,0 1 0,0 0 0,1 0 0,-1 0 0,0 0 0,0 0 0,1 0 0,-1 0 0,0 0 0,0 0 0,0 0 0,1 0 0,-1 0 0,16-5 7,-15 5-4,4-2 3,1 1 1,0 0 0,0 0 0,0 0-1,0 0 1,0 1 0,0 0-1,0 1 1,9 1 0,4 2 4,28 9 0,-26-6-6,8-4 28,-21-2-19,-136-19-22,102 14 6,0 0 1,-1-2-1,2-1 0,-1-1 0,1-1 1,-35-18-1,57 25-41,0 0 1,0 0-1,0 0 0,1 0 0,-1-1 1,1 1-1,-1-1 0,1 0 1,0 1-1,0-1 0,0 0 0,1 0 1,-4-7-1,5 9 10,0 1 1,0-1-1,-1 0 1,1 0-1,0 0 0,0 0 1,0 0-1,0 0 1,0 0-1,0 1 0,0-1 1,1 0-1,-1 0 0,0 0 1,0 0-1,1 1 1,-1-1-1,1 0 0,-1 0 1,0 0-1,2-1 1,0 1 16,-1 0 0,1 0 0,-1 0 0,1 0 1,0 0-1,-1 0 0,1 1 0,0-1 0,0 0 1,-1 1-1,1-1 0,0 1 0,0 0 1,3 0-1,24-2 13,1 2 0,52 5-1,58 19 36,-72-11-26,13 5 6,-48-10-5,46 7 0,-69-16-125,-6-2-374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21:45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706 1 120,'-15'6'188,"-24"11"98,36-15-225,0-1 0,0 1-1,1 0 1,-1-1 0,1 1-1,-1 1 1,1-1 0,0 0-1,0 0 1,-3 4 0,4-4 28,1 0 1,-1 0-1,0 0 1,1 0 0,-1 0-1,1 0 1,0 0 0,-1 0-1,1 0 1,0 1-1,1 3 1,-1-5-68,0 0-1,0 1 1,1-1-1,-1 1 1,0-1-1,0 0 1,-1 1-1,1-1 1,0 1-1,0-1 1,-1 0-1,1 1 1,-1-1-1,1 0 1,-1 1-1,0-1 1,1 0-1,-1 0 1,0 1-1,0-1 1,0 0-1,0 0 1,0 0-1,0 0 1,0 0-1,0-1 1,0 1-1,-3 1 1,-24 17 24,-8 2-35,17-15-5,13-3-2,-1-1 0,0 0 1,-10 1-1,15-3 0,0 1 1,0-1-1,-1 1 1,1-1 0,0 1-1,0 0 1,0-1-1,0 1 1,1 0-1,-1 0 1,0 1 0,0-1-1,1 0 1,-1 1-1,0-1 1,1 1 0,-1-1-1,1 1 1,0-1-1,0 1 1,-1 0-1,0 3 1,0-3 3,-1 0 1,1 0-1,0 0 1,-1 0-1,0 0 1,1-1-1,-1 1 1,0-1-1,0 0 0,0 0 1,-5 1-1,-9 6-7,15-2 1,2-6-2,1 1 1,-1-1-1,0 0 0,0 0 0,0 1 0,0-1 1,0 0-1,0 0 0,0 1 0,0-1 0,0 0 1,0 0-1,0 0 0,-1 1 0,1-1 0,0 0 0,0 0 1,0 1-1,0-1 0,0 0 0,0 0 0,0 0 1,-1 1-1,1-1 0,0 0 0,0 0 0,0 0 0,0 0 1,-1 0-1,1 1 0,0-1 0,0 0 0,0 0 1,-1 0-1,1 0 0,0 0 0,0 0 0,-1 0 0,1 0 1,0 0-1,-1 0 0,1 1 1,-1-1 0,0 0 0,0 0 0,1 1 0,-1-1 0,0 0 1,1 1-1,-1-1 0,0 1 0,1-1 0,-1 1 0,1-1 0,-1 1 0,1-1 0,-1 1 0,1-1 0,-1 1 0,1 0 0,-1-1 1,1 1-1,0 0 0,-1 0 0,1-1 0,0 1 0,0 0 0,0-1 0,-1 1 0,1 0 0,0 0 0,0 0 0,0-1 0,0 1 0,0 0 1,1 0-1,-1 1 0,-3 4 3,-1-2 3,7-2 4,-3-2-11,0 0 0,0 1 0,0-1 0,0 0 0,-1 0 0,1 0 0,0 0 0,0 0 0,0 0 0,0 0 0,0 0 0,0 0 0,0 0 0,0 1 0,0-1 0,0 0 0,-1 0 0,1 0 0,0 0 0,0 0 0,0 0 0,0 1 0,0-1 0,0 0 0,0 0 0,0 0 0,0 0 0,0 0 0,0 0 0,0 1 0,0-1 0,0 0 0,0 0 0,0 0 0,0 0 0,0 0 0,0 0 0,0 1 0,1-1 0,-1 0 0,0 0 0,0 0 0,0 0 0,0 0 0,0 0 0,0 0 0,0 1 0,0-1-1,1 0 1,-1 1 0,0-1 0,0 1 0,0-1 0,0 0 0,1 1 0,-1-1-1,0 1 1,0-1 0,0 1 0,0-1 0,0 1 0,0-1 0,0 1 0,0-1 0,-1 0-1,1 1 1,0-1 0,0 1 0,0-1 0,0 1 0,0-1 0,-1 0 0,1 1-1,0-1 1,0 0 0,-1 1 0,1-1 0,0 0 0,-1 1 0,1-1 0,0 0-1,-1 1 1,1-1 0,-1 0 0,1 0 0,0 1 0,-1-1 0,1 0 0,-1 0-1,1 0 1,-1 0 0,1 0 0,0 0 0,-1 0 0,0 0 0,1 0 0,-1 1 0,1-1 1,0 0-1,0 0 0,-1 0 1,1 0-1,0 0 0,0 0 1,-1 0-1,1 1 0,0-1 1,0 0-1,-1 0 0,1 0 1,0 1-1,0-1 0,0 0 1,0 0-1,-1 0 0,1 1 1,0-1-1,0 0 0,0 1 1,0-1-1,0 0 0,0 1 1,-1-1-1,1 0 1,0 1-1,0-1 1,0 0-1,0 1 1,-1-1-1,1 0 1,0 0-1,0 1 1,0-1 0,-1 0-1,1 0 1,0 1-1,0-1 1,-1 0-1,1 0 1,0 0-1,-1 1 1,1-1-1,0 0 1,-1 0-1,1 0 1,0 0-1,-1 0 1,1 0-1,0 0 1,-1 0-1,1 0 1,-1 0-1,1 0 1,0 0 0,0 0 0,-1 0-1,1 0 1,0 0 0,-1 0-1,1 0 1,0 0 0,0 0 0,-1 0-1,1 1 1,0-1 0,0 0-1,-1 0 1,1 0 0,0 0 0,0 0-1,0 1 1,-1-1 0,1 0-1,0 0 1,0 0 0,0 0 0,-1 1-1,1-1 1,0 0 0,0 0-1,0 1 1,0-1 0,0 0 0,0 0-1,0 1 1,-1-1 0,1 0-1,0 0 1,0 1 0,0-1 0,0 0-1,0 0 1,0 1 0,0-1-1,0 0 1,0 0 0,0 1 0,1-1-1,-1 0 1,0 0 0,0 1-1,0-1 1,0 0 0,0 0 0,0 1-1,1-1 1,-1 1 2,0-1 0,0 1 0,1 0-1,-1-1 1,0 1 0,0 0 0,0 0 0,0-1 0,0 1 0,0 0-1,0-1 1,0 1 0,0 0 0,0-1 0,-1 1 0,1 0-1,0-1 1,0 1 0,-1 0 0,1-1 0,0 1 0,-1 0 0,1-1-1,0 1 1,-1 0 0,-4 6 52,-1 2 25,-4 5-18,9-13-58,0 1 0,0-1-1,1 1 1,-1-1 0,-1 1-1,1-1 1,0 0-1,0 1 1,0-1 0,-3 2-1,-3 6 1,7-9-3,0 1 0,0-1 0,0 0 0,0 1 0,0-1 0,-1 1 0,1-1 1,0 1-1,0-1 0,0 0 0,-1 1 0,1-1 0,0 0 0,0 1 0,-1-1 0,1 0 0,0 1 0,-1-1 0,1 0 0,-1 1 0,1-1 0,0 0 0,-1 0 0,1 0 0,-1 0 0,1 1 0,0-1 0,-1 0 0,1 0 0,-1 0 0,1 0 0,-1 0 0,1 0 0,-1 0 0,1 0 0,0 0 0,-1 0 0,1 0 0,-1 0 0,1 0 0,-1-1 0,0 1 0,-25 42 41,25-41-41,1 0 0,-1-1 0,1 1 1,-1 0-1,1-1 0,-1 1 0,0-1 1,1 1-1,-1-1 0,0 1 0,1-1 1,-1 0-1,0 1 0,1-1 0,-1 0 0,-1 1 1,2-1-1,-1 0 0,0 0 0,1 0 0,-1 1 0,1-1 0,-1 0 0,1 1 1,-1-1-1,1 0 0,-1 1 0,1-1 0,-1 1 0,1-1 0,-1 1 0,1-1 0,-1 1 1,1-1-1,0 1 0,-1-1 0,1 1 0,0 0 0,-1 0-1,0 0 0,1 0 1,-1 0-1,0 0 0,0 0 0,0-1 0,0 1 0,0 0 0,0-1 0,0 1 1,0 0-1,0-1 0,0 1 0,0-1 0,0 1 0,-2-1 0,2 1 1,-1-1 0,1 1-1,-1-1 1,1 1 0,-1 0-1,1 0 1,0 0 0,-1 0-1,1 0 1,0 0 0,0 0-1,-2 2 1,2-2 0,1-1 1,-1 1-1,1 0 0,-1-1 1,1 1-1,-1-1 0,1 1 1,-1-1-1,0 0 0,1 1 1,-1-1-1,0 0 1,1 1-1,-1-1 0,0 0 1,-1 1-1,2-1 0,-1 0-1,0 0 0,1 0 1,-1 1-1,0-1 1,1 0-1,-1 0 1,1 1-1,-1-1 1,0 1-1,1-1 1,-1 0-1,1 1 1,-1-1-1,1 1 1,0-1-1,-1 1 1,1-1-1,-1 1 1,0 1-1,-3 4 26,-1 1 0,0-1 0,0 0 0,0-1 0,-1 1 0,-12 8 0,1 0 59,-3-1-52,18-11-21,-1-1-1,0 1 0,1-1 1,-1 1-1,1 0 1,-1 0-1,1 0 1,0 0-1,0 1 1,0-1-1,-2 4 1,7-10-8,0 1 0,0 0 0,0 0 0,1 0 1,-1 1-1,1-1 0,5-2 0,1-1-7,-1 0 0,13-12 0,29-24-20,-50 41 23,7-6 5,-1-1 0,12-15 0,-11 14-6,0 0 0,16-13 0,13-15 4,-34 34-3,0 0 1,0 0 0,0 1 0,0-1-1,1 1 1,-1 0 0,1 0 0,0 0 0,0 0-1,-1 0 1,8-1 0,-11 3-1,1 0 0,-1 0 0,1 0 0,-1-1 0,0 1 0,1 0 0,-1 0 0,1-1 0,-1 1 0,1 0 0,-1-1 0,0 1 0,1 0 0,-1-1 0,0 1 0,1 0 0,-1-1 0,0 1 0,0-1 0,1 1 0,-1-1 0,0 1 0,0-1 0,0 1 0,1-1 0,-1 0 0,0 1 0,0-1 0,0 1 0,0-1 0,0 1 0,0 0 0,1-1 0,-1 1 0,0-1 0,0 1 0,0 0 0,1-1 0,-1 1 0,0 0 0,0-1 0,1 1 0,-1 0 0,0-1 0,1 1 0,-1 0 0,0 0 0,1-1 0,-1 1 0,1 0 0,-1 0 0,1-1 0,1 1 0,0-1 0,1 1 0,-1-1 0,0 0 0,0 0 0,0 0 0,0 0 0,-1 0 1,1 0-1,0 0 0,0-1 0,-1 1 0,1-1 0,0 1 0,-1-1 0,0 1 0,1-1 0,1-3 0,25-33 31,-25 36-29,-1 0 0,1-1-1,0 2 1,0-1 0,0 0 0,0 0 0,0 1 0,0 0 0,0-1-1,0 1 1,0 1 0,1-1 0,3 0 0,18-7 11,-19 5-14,1 1 0,-1 0 0,1 0 0,0 0 0,0 1 1,0 0-1,11 0 0,-17 1-1,0 0 1,0-1-1,0 1 0,0 0 1,0 0-1,0-1 0,0 1 0,-1-1 1,1 1-1,0-1 0,0 1 1,0-1-1,-1 1 0,1-1 1,0 0-1,-1 1 0,1-1 1,0 0-1,-1 0 0,1 1 1,-1-1-1,1-1 0,9-9-15,-10 11 17,1-1-1,0 1 1,-1-1 0,1 1-1,-1-1 1,1 0 0,-1 1-1,0-1 1,1 0 0,-1 1-1,0-1 1,1 0 0,-1 0-1,0 1 1,0-1 0,0 0 0,1-1-1,-1 1 1,0 0 0,0 1 0,0-1 0,0 0 0,0 0 0,1 1-1,-1-1 1,0 0 0,0 0 0,1 1 0,-1-1 0,1 0 0,-1 1 0,1-1 0,-1 1 0,1-1-1,-1 0 1,1 1 0,-1-1 0,1 1 0,1-1 0,0 0 2,0 0 0,0-1 0,0 1 0,0 0 1,0-1-1,0 1 0,2-4 0,-3 3 0,1 1 0,-1-1 0,1 1 0,-1 0 0,1-1 0,-1 1 0,1 0 0,0 0 0,0 0 0,0 0 0,0 0 0,-1 0 0,1 1 0,0-1 0,4 0 0,3-4 76,-9 6-34,-4 4-40,-10 9 5,0-1 0,-1 0 0,-1-1 0,-21 13-1,-8 6 5,12-12-13,27-16 0,-1 0 0,2 0 0,-12 8 0,17-11 0,-1 1 0,1-1 0,0 1 0,-1-1 0,1 0 0,0 1 1,-1-1-1,1 1 0,0-1 0,0 1 0,-1-1 0,1 1 0,0-1 0,0 1 0,0-1 0,0 1 0,0-1 0,0 1 1,0-1-1,0 1 0,0-1 0,0 1 0,0 0 0,0 0 0,0-1 0,0 1 1,0-1-1,0 1 0,0-1 0,0 1 1,0 0-1,0-1 0,0 1 0,0-1 1,0 1-1,-1-1 0,1 1 0,0-1 1,0 1-1,-1-1 0,1 1 0,0-1 1,-1 1-1,1-1 0,0 1 0,-1-1 1,0 1-1,-26 13 7,27-14-8,-1 0 1,1 0 0,0 0 0,0 0-1,0 0 1,-1 0 0,1 0 0,0 0-1,0 1 1,0-1 0,0 0 0,-1 0-1,1 0 1,0 0 0,0 0 0,0 1 0,0-1-1,0 0 1,0 0 0,0 0 0,-1 1-1,1-1 1,0 0 0,0 0 0,0 0-1,0 1 1,0-1 0,0 0 0,0 0-1,0 0 1,0 1 0,0-1 0,0 1-1,0 0-1,0 1 1,-1-1 0,1 0 0,0 0 0,-1 0 0,1 0 0,-1 0 0,1 0 0,-1 0 0,0 0 0,1 0-1,-1 0 1,0 0 0,0 0 0,1 0 0,-3 1 0,-20 10-13,21-11 14,0 0-1,-1 0 0,1 0 1,0 0-1,0 0 0,0 0 1,-1 1-1,1-1 1,1 1-1,-1-1 0,0 1 1,0 0-1,0 0 0,1 0 1,-1 0-1,1 0 1,0 0-1,-2 4 0,2-5 2,1 1 1,-1 0-1,0-1 0,0 1 0,1-1 0,-1 0 1,0 1-1,0-1 0,-1 0 0,1 1 0,-2 1 1,-7 8 6,9-10-7,0 0 0,0 1-1,0-1 1,0 0 0,0 0 0,0 0 0,0 0-1,0 0 1,-1 0 0,1-1 0,0 1 0,0 0-1,-1-1 1,-2 2 0,3-2 0,0 0-1,0 1 1,0-1-1,1 0 1,-1 1 0,0-1-1,0 1 1,0-1 0,0 1-1,1-1 1,-1 1 0,0 0-1,1-1 1,-1 1 0,0 0-1,1 0 1,-1-1 0,1 1-1,-1 0 1,1 0-1,-1 0 1,1 0 0,0 0-1,-1 0 1,1-1 0,0 1-1,0 0 1,0 1 0,-1 2 0,0-1 1,0 0-1,0-1 1,0 1-1,0 0 1,-1 0-1,1 0 1,-1-1-1,0 1 1,0-1 0,0 1-1,-4 3 1,-33 26 1,12-12-9,24-13 6,3-7 0,0 1 0,0-1 0,0 0 0,0 0 0,0 1 0,-1-1 0,1 0 0,0 1 0,0-1 0,0 0 0,0 0 0,0 1 0,-1-1 0,1 0 0,0 0 0,0 0 0,-1 1 0,1-1 0,0 0 0,0 0 0,-1 0 0,1 0 0,0 0 0,0 1 0,-1-1 0,1 0 0,0 0 0,0 0 0,-1 0 0,1 0 0,0 0 0,-1 0 0,1 0 0,0 0 0,-1 0 0,1 0 0,0 0 0,0 0 0,-1 0 0,1 0 0,0 0 0,-1-1 0,1 1 0,-19 10 7,0-2-20,-10 5 36,24-9-9,1-2-7,1-1 0,1 1 0,-1 0 0,0 0 0,0 0 0,-2 3 0,5-4-7,0-1 0,0 0 0,0 0 0,0 0 0,0 0 0,0 1 0,0-1 0,0 0 0,0 0 0,0 0-1,0 0 1,0 1 0,0-1 0,1 0 0,-1 0 0,0 0 0,0 0 0,0 0 0,0 0 0,0 1 0,0-1 0,0 0 0,1 0 0,-1 0 0,0 0 0,0 0 0,0 0 0,0 0 0,1 0 0,-1 0-1,0 0 1,0 0 0,0 1 0,0-1 0,1 0 0,-1 0 0,0 0 0,0 0 0,10-3-8,7-5-5,74-48-12,-54 34 17,-27 16 5,1 0 1,-1 0-1,-1-1 0,1 0 1,15-17-1,-19 17 1,0 1 0,0 0-1,1 0 1,-1 0 0,1 1 0,1 0 0,10-5 0,-7 4-1,-1-1 0,0 0 1,-1 0-1,15-14 1,-14 12-4,0 0 0,22-14 0,-24 17 4,1 0 0,-2 0-1,11-10 1,11-9 10,-6 1-5,-9 9 6,-10 10-1,-3 5-6,-1-1 0,1 0 0,0 0 0,0 1 0,0-1 0,-1 0 0,1 1 0,0-1 0,0 0 0,0 1 0,0 0 0,0-1 0,0 1 0,1-1 0,5-2 21,-2 2 52,-5 9-38,-1-7-37,1-1 1,0 0-1,0 0 0,0 1 0,0-1 1,0 0-1,0 0 0,0 1 1,0-1-1,-1 0 0,1 0 1,0 0-1,0 1 0,0-1 0,-1 0 1,1 0-1,0 0 0,0 1 1,0-1-1,-1 0 0,1 0 0,0 0 1,0 0-1,-1 0 0,1 0 1,0 0-1,-1 0 0,1 1 0,-6 2-1,-4 1-8,10-4 9,-1 0 0,0 0 0,1 0 0,-1 0 0,0 0 0,1 1 0,-1-1 1,0 0-1,1 0 0,-1 1 0,0-1 0,1 0 0,-1 1 0,1-1 0,-1 1 1,1-1-1,-1 1 0,1-1 0,-1 2 0,-1-3 8,2 1-7,-1 0-1,0 0 1,1 0-1,-1 0 1,0 0-1,0 0 1,1 0-1,-1 1 1,0-1-1,1 0 1,-1 0-1,0 0 1,1 1-1,-1-1 1,1 0-1,-1 1 1,0-1-1,1 0 1,-1 1-1,1-1 1,-1 1-1,1-1 1,-1 1-1,1-1 1,-1 1-1,1-1 1,0 1-1,-1 0 1,1-1-1,-1 2 1,0 0 0,-27 10 30,7 7-21,-15 13-11,6-13 3,18-12 0,1 1 0,-1 0-1,1 0 1,1 1-1,-1 1 1,2-1-1,-11 14 1,18-20-1,-1 0-1,1-1 1,-1 1 0,0-1-1,0 1 1,0-1 0,-5 3-1,6-4 1,0 0 1,0 0-1,0 0 0,0 0 0,0 1 0,0-1 0,1 1 1,-1-1-1,0 1 0,1-1 0,0 1 0,-1 0 0,1 0 1,0 0-1,0 0 0,0 0 0,0 0 0,0 0 0,0 0 1,1 0-1,-1 0 0,0 4 0,1-5 0,0 1 0,-1-1 0,1 0-1,0 1 1,-1-1 0,0 1 0,1-1 0,-1 0 0,0 1-1,1-1 1,-1 0 0,0 0 0,0 0 0,0 0 0,0 1-1,0-1 1,-2 1 0,2-1 0,-1 0-1,1 0 1,0 0 0,0 1-1,0-1 1,0 0 0,0 1-1,0-1 1,0 1-1,0-1 1,0 3 0,-1 2-1,1-2 16,0 0 0,0-1 0,0 1 0,0 0-1,-1-1 1,0 0 0,1 1 0,-1-1 0,-1 0 0,-2 4-1,0 0 33,-1-1-1,0 0 0,0 0 0,0 0 1,-1-1-1,1 0 0,-1 0 1,-11 5-1,-107 52-6,119-60-40,0 1-1,1-1 0,-1 0 1,0-1-1,0 1 0,-9 0 0,12-2 0,3 0 0,0-1 0,0 1 0,0-1 0,-1 1 0,1 0 0,0-1 1,0 1-1,0-1 0,0 1 0,0 0 0,0-1 0,0 1 0,0-1 1,0 1-1,0 0 0,0-1 0,0 1 0,0-1 0,0 1 0,1 0 1,-1-1-1,0 1 0,0-1 0,0 1 0,1-1 0,-1 1 3,3-3 0,0 0 1,0 0-1,1 0 0,-1 1 0,0 0 1,1 0-1,0 0 0,0 0 0,4-2 0,13-6 5,8-9-5,-18 11 1,0 1-1,1 0 1,16-7 0,-4 3 1,-1-1 0,0-1 0,38-28 0,28-38-41,-51 44 36,-26 24 4,0 0-1,0 1 1,27-17-1,-10 10 3,-2-2-1,0-1 1,37-37 0,-33 29 14,138-115-1154,-149 123-219,-11-3-508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08.635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2454 238 56,'1'1'29,"0"1"0,0 0-1,0 0 1,0-1 0,-1 1 0,1 0-1,-1 0 1,1 0 0,-1-1 0,0 5-1,4 10 636,-13-10-394,-32 15 372,22-14-467,13-5-75,0 0 0,0 0-1,1 1 1,-8 4 0,2-5 30,10-2-115,0 0 0,-1 0 0,1 0 0,0 0-1,0 0 1,0 0 0,0 1 0,0-1 0,0 0 0,0 1 0,1-1 0,-1 0-1,0 1 1,0-1 0,0 1 0,0 0 0,0-1 0,0 1 0,1-1-1,-1 1 1,0 0 0,0 1 0,-26-4-19,-55-10 35,58 7-12,0 1 0,1 2 0,-1 0 0,-40 3 1,53 0-19,-1 0 0,1-1 1,0 0-1,-1-1 0,1 0 1,-19-4-1,30 5 4,0 0 1,-1 0-1,1 0 0,0 0 1,0 0-1,-1 0 1,1 0-1,0 0 0,0 0 1,-1 0-1,1 0 0,0 0 1,0 0-1,-1 0 0,1 0 1,0 0-1,0 0 0,-1 0 1,1 0-1,0 1 1,0-1-1,0 0 0,-1 0 1,1 0-1,0 0 0,0 1 1,0-1-1,0 0 0,-1 0 1,1 1-1,0-1 1,0 0-1,0 0 0,0 0 1,0 1-1,0-1 0,0 0 1,0 0-1,0 1 0,0-1 1,0 0-1,0 0 0,0 1 1,0-1-1,0 0 1,0 1-1,0-1 0,0 0 1,0 1-3,0 0 1,0-1 0,1 1-1,-1-1 1,0 1 0,0-1-1,1 1 1,-1-1 0,0 1 0,1-1-1,-1 1 1,1-1 0,-1 1-1,1-1 1,-1 0 0,1 1-1,-1-1 1,1 0 0,-1 1 0,1-1-1,-1 0 1,1 0 0,0 1-1,-1-1 1,1 0 0,-1 0-1,1 0 1,0 0 0,0 0-1,34 3 2,-17-3 4,0 2 0,0 0 1,0 1-1,20 6 0,-24-8-12,-14-1 5,1 0-1,-1 0 0,1 0 1,0 0-1,-1 0 0,1 0 1,-1 0-1,1 0 0,0 0 1,-1 0-1,1 0 0,-1 1 1,1-1-1,-1 0 0,1 0 1,-1 0-1,1 1 0,-1-1 1,1 0-1,-1 1 0,1-1 1,0 1-1,-1-1-1,0 1 1,0 0-1,1-1 0,-1 1 1,0-1-1,1 1 0,-1 0 1,0-1-1,1 1 0,-1-1 1,1 1-1,-1-1 0,1 0 1,-1 1-1,1-1 0,-1 1 1,1-1-1,-1 0 0,1 1 1,-1-1-1,1 0 0,0 0 1,-1 1-1,1-1 1,0 0-1,-1 0 0,1 0 1,-1 0-1,1 0 0,0 0 1,-1 0-1,1 0 0,0 0 1,-1 0-1,2-1 0,-1 1 0,-1 0 1,1 0-1,0 0 0,0 0 0,-1 0 1,1 0-1,0 0 0,0 0 0,-1 0 1,1 1-1,0-1 0,0 0 0,-1 0 1,1 1-1,0-1 0,-1 0 0,1 1 1,0-1-1,-1 1 0,1-1 0,-1 0 1,1 1-1,-1 0 0,1-1 0,-1 1 1,1 0-1,0 0 0,-1-1 0,0 1 0,0-1 0,0 0 0,0 0 0,0 1 0,0-1 0,0 0 0,0 1 0,0-1 0,0 0 0,0 1 0,0-1 0,0 0 0,0 0 0,1 1 0,-1-1 0,0 0 0,0 0 0,0 1 0,1-1 0,-1 0 0,0 0 0,0 1 0,1-1 0,-1 0 0,0 0 0,0 0 0,1 0 0,-1 0 0,0 1 0,0-1 0,1 0 0,-1 0 0,0 0 0,1 0 0,-1 0 0,0 0 0,1 0 0,-1 0 0,0 0 0,0 0 0,1 0 0,-1 0 0,0 0 0,1 0 0,-1 0 0,0 0 0,0 0 0,0 0 0,0 0 0,0 0-1,0 0 1,0 0 0,0 0 0,0 0 0,0 0 0,0 0 0,0 0 0,0 0 0,0 0 0,0 0 0,0 0 0,0 0 0,0 0 0,0 0 0,0 1 0,0-1 0,0 0 0,0 0 0,0 0 0,0 0-1,0 0 1,0 0 0,0 0 0,0 0 0,0 0 0,0 0 0,0 0 0,0 0 0,0 0 0,0 0 0,0 0 0,0 0 0,0 0 0,0 0 0,0 0 0,0 0 0,0 0 0,0 0 0,0 0 0,0 0-1,0 0 1,0 0 0,-1 0 0,1 0 0,0 0 0,0 0 0,0 0 0,10 2-6,19 4 0,-13-2 22,18 4-19,20-3-13,-42-3 12,-33-1-8,-37 0 6,20-2 12,19 0 7,-33 3 0,-26 2 1,73-4 18,1 1 0,-1-1 0,0 1-1,1 0 1,-1 1 0,1-1-1,-1 1 1,-6 3 0,7-3-2,0-1-1,0 0 1,0 0 0,0 0 0,0-1-1,0 0 1,0 1 0,0-1-1,-7-1 1,-26 2-11,-1 5 15,-15 5 47,53-11-77,-1 0 1,1 0 0,0 0 0,-1 0-1,1 0 1,0 0 0,0 0 0,-1 0 0,1 0-1,0 0 1,0 0 0,-1 0 0,1 1-1,0-1 1,0 0 0,-1 0 0,1 0 0,0 0-1,0 0 1,0 1 0,-1-1 0,1 0-1,0 0 1,0 1 0,0-1 0,0 0-1,-1 0 1,1 1 0,0-1 0,0 0 0,0 0-1,0 1 1,0-1 0,0 0 0,0 0-1,0 1 1,0-1 0,0 0 0,0 1-1,0-1 1,0 0 0,0 0 0,0 1 0,0-1-1,0 0 1,0 0 0,0 1 0,0-1-1,1 1 1,-1-1 2,1 1 0,-1-1 0,1 1 0,-1-1 0,1 1 0,-1-1 0,1 1 0,0-1 0,-1 1 0,1-1 0,0 0 0,-1 1 0,1-1 0,0 0 0,0 0 0,1 1 0,22 2 1,-19-2-8,1 0 0,-1 0 0,0-1 0,1 0 0,-1 0 0,0 0 0,1-1 0,-1 1 0,0-1 0,9-3 0,-11 3 0,1 0 0,0 0-1,0 0 1,0 0 0,0 0 0,4 1 0,-39-3 74,15 1-13,0 0 0,-27 2 0,4-3-54,20 4-4,0-1 0,0 0 0,0-2 0,0 0 0,-19-5 0,32 6 2,1 1-1,-1 0 0,0 0 0,1 0 0,-8 2 1,2-1-1,-27 0-9,22-1 10,-1 1 0,-16 2 0,6 1-10,0-2 0,-28-2 0,39 0 10,-3-1 7,17 1-11,-1 0 1,1-1-1,0 1 1,0 0-1,0 1 1,-1-1-1,1 0 1,-4 1-1,1 0-5,0 0 0,0 0 0,-1-1 0,1 0-1,0 0 1,0 0 0,-1-1 0,1 0 0,0 0 0,0 0 0,-8-3 0,-16-3 21,20 6 2,0 0-1,0 1 1,0 1-1,-17 2 1,16-1-25,0-1 0,0 0-1,1-1 1,-1 0 0,-11-1 0,-29-10 23,-59 6 5,79 0-5,13 3-13,-28-2 0,-80 0-3,12 8 21,-1 2-4,-13-2 13,76-2-27,32-1-6,0 0 0,-26-3 1,33 0 7,1 2 0,0-1 1,-19 3-1,-19 0-13,42-5-26,-5-1 47,0 2 0,-1 0 0,1 0 0,-26 0-1,38 2-13,0 0-1,0 0 0,0 0 1,0 0-1,0 0 0,0 0 1,0 0-1,0 0 0,0 0 1,0 0-1,0 0 0,0 0 0,0 0 1,0 0-1,0 0 0,0 0 1,0 0-1,0 0 0,0 0 1,-8-3-14,-9-1 73,9 4-52,13 1 15,1-1 3,-15 0-13,27 8 13,-30-5-29,11-2-6,9 0 0,-5-1 7,-17 2 3,-9 1-5,23-3 6,-1 0-1,0 0 1,1 0-1,-1 0 1,0 1-1,1-1 1,-1 0-1,0 1 1,1-1-1,-1 0 1,1 1-1,-1-1 1,0 0-1,1 1 1,-1-1-1,0 1 1,1 0-1,0-1 0,0 0 0,0 0 0,-1 1 0,1-1 0,0 0 0,0 0 0,-1 0 0,1 1 0,0-1 0,0 0 0,-1 0-1,1 0 1,0 0 0,-1 0 0,1 1 0,0-1 0,-1 0 0,1 0 0,0 0 0,-1 0 0,1 0 0,0 0 0,-1 0 0,-5-2-8,9 2 8,6 2-16,-18-2 1,16-3 39,-14 5-20,10-2 3,-2 0-6,0 0-1,0-1 1,0 1 0,1 0 0,-1 0 0,0 0 0,0 1-1,0-1 1,0 0 0,0 0 0,0 0 0,0 1 0,0-1-1,2 1 1,-6 0-1,3-1 0,0 0 0,0 0 0,0 1 0,0-1 0,0 0 0,0 0 0,0 0 0,0 0 0,0 0 0,0 0 0,0 0 0,0 0 0,0 0 0,0 0 0,0 0 0,0 0 0,0 0 0,0 0 0,0 0 0,0 0 0,0 0 0,0 0 0,0 0 0,0 0 0,0 0 0,0 0 0,0 0 0,0 0 0,0 0 0,0 0 0,0 0 0,0 0 0,0 0 0,9 2 6,-8-2-6,-1 0 0,0 0 1,0 0-1,1 0 0,-1 0 1,0 0-1,0 0 0,1 0 0,-1 0 1,0 0-1,0 0 0,1 0 1,-1 0-1,0 0 0,0 1 1,1-1-1,-1 0 0,0 0 1,0 0-1,1 0 0,-1 0 1,0 1-1,0-1 0,0 0 1,1 0-1,-1 0 0,0 0 1,0 1-1,-2 1-1,0 2-9,8-4-11,-13 1 18,11-2 10,20-1-11,-14 0 8,-3 2 1,23 7 4,56 1-9,-40-2 6,-6-6-53,18-3 40,-29-6 14,-14 7 23,-13 2-29,0-1 1,0 1-1,0 0 1,0 0 0,0 0-1,0 0 1,0 0-1,0 1 1,0-1-1,2 1 1,-1 0-2,0 0 0,0-1 0,0 0-1,0 1 1,0-1 0,6-1 0,-7 1 2,1-1 0,0 1-1,-1 0 1,1 0 0,-1 1-1,1-1 1,0 1 0,-1-1-1,6 2 1,-4 0-3,0-1 0,0 0 1,1 0-1,-1 0 0,0 0 0,1-1 1,-1 0-1,7 0 0,-5 0-1,1 0 0,-1 0 0,11 3 0,-13-3 2,0 1 0,0-1 0,1 0 0,-1 0 0,4-1 0,20 2 0,-10 1-2,-1-1 0,1 0 0,26-4 0,-11-3-38,13 1 62,8 0-20,92 9 6,-63 7-3,-46-6-4,44 1 0,-43-11-17,-32 4 18,-1 0-1,1 0 1,0 1-1,0-1 1,11 2-1,-7 0 0,0-1 0,0 1 0,0-2 0,10-1 0,25 0 2,36 2-3,-50 2 4,-21-2-2,0 1 0,17 3-1,-13-2-2,1-1-1,-1-1 0,0 0 1,18-3-1,16 1 2,1 7 7,-20-6 1,-11 0-8,7 1 2,1-1 2,-1 2 1,31 4 0,-50-4-9,-4 0-1,0-1 0,-1 0 0,1 1 1,0-1-1,0 0 0,0 0 0,0 0 0,0 0 0,0 0 0,0-1 0,3 0 0,46-10 28,-47 11-17,-1-1 0,0 0 0,1 1 0,-1 0 0,1 0-1,-1 0 1,1 0 0,-1 0 0,0 1 0,1-1 0,-1 1 0,1 0-1,3 2 1,-1-1-3,-1-1-1,0 0 1,1 0-1,-1 0 1,8 0 0,34 2-5,-4-4 5,-42 1 9,23 2 28,22 0-39,26 3-1,-62-5-9,0 0 9,0 0 0,-1 0 1,1-1-1,18-4 0,3 7 23,-7-4-37,-19 1 19,0 0 1,0 1 0,0 0 0,0 0 0,0 0 0,0 0 0,5 2 0,49 12 9,-55-12-32,-3-2 16,0 1 1,0-1 0,0 1 0,0-1-1,0 0 1,0 1 0,0-1 0,0 0 0,0 0-1,0 1 1,0-1 0,0 0 0,0 0-1,0 0 1,1 0 0,-1-1 0,0 1 0,0 0-1,0 0 1,0-1 0,0 1 0,0 0-1,2-2 1,28 0-9,-13-1-38,-14 1 40,-3 2 6,-1 0-1,0 0 0,0-1 1,1 1-1,-1 0 1,0 0-1,0 0 1,1 0-1,-1 0 0,0 0 1,1-1-1,-1 1 1,0 0-1,0 0 0,0 0 1,1 0-1,-1-1 1,0 1-1,0 0 1,0 0-1,1-1 0,-1 1 1,0 0-1,0 0 1,0-1-1,0 1 0,0 0 1,0-1-1,0 1 1,0 0-1,0 0 1,0-1-1,0 1 0,0 0 1,0-1-1,1-6 31,2 8 4,-3 0-33,0-1 1,0 0-1,0 0 0,0 0 1,0 0-1,0 1 0,1-1 0,-1 0 1,0 0-1,0 0 0,0 0 1,1 0-1,-1 0 0,0 0 0,0 1 1,0-1-1,0 0 0,1 0 1,-1 0-1,0 0 0,0 0 0,0 0 1,1 0-1,-1 0 0,0 0 1,0 0-1,1 0 0,-1 0 0,0 0 1,0 0-1,0-1 0,1 1 1,-1 0-1,0 0 0,0 0 0,0 0 1,0 0-1,1 0 0,-1-1 1,0-3 20,0 2-20,4 2 1,19 0-25,-22 0-2,-1-1-12,-1 0 32,0 0 0,0-1 0,0 1 0,0 0 0,0 0 0,0 0 0,0 0 1,0 0-1,-1 0 0,1 1 0,0-1 0,0 0 0,-2 0 0,-14-7 5,0-2 0,1 1 0,0-2-1,1 0 1,1-1 0,-18-17 0,32 28-6,-1-1 0,0 0 0,1 0 0,-1 1-1,1-1 1,-1 0 0,1 0 0,0 0 0,0 0 0,0 0 0,0 0 0,0-3 0,0-3-25,-2-5 10,0 1 0,-1-1 0,-1 1-1,-5-13 1,-4-16 25,5 15 11,2-1 0,1 0 0,1 0 0,2 0 0,0-33 0,3 30-924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08.635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2454 238 56,'1'1'29,"0"1"0,0 0-1,0 0 1,0-1 0,-1 1 0,1 0-1,-1 0 1,1 0 0,-1-1 0,0 5-1,4 10 636,-13-10-394,-32 15 372,22-14-467,13-5-75,0 0 0,0 0-1,1 1 1,-8 4 0,2-5 30,10-2-115,0 0 0,-1 0 0,1 0 0,0 0-1,0 0 1,0 0 0,0 1 0,0-1 0,0 0 0,0 1 0,1-1 0,-1 0-1,0 1 1,0-1 0,0 1 0,0 0 0,0-1 0,0 1 0,1-1-1,-1 1 1,0 0 0,0 1 0,-26-4-19,-55-10 35,58 7-12,0 1 0,1 2 0,-1 0 0,-40 3 1,53 0-19,-1 0 0,1-1 1,0 0-1,-1-1 0,1 0 1,-19-4-1,30 5 4,0 0 1,-1 0-1,1 0 0,0 0 1,0 0-1,-1 0 1,1 0-1,0 0 0,0 0 1,-1 0-1,1 0 0,0 0 1,0 0-1,-1 0 0,1 0 1,0 0-1,0 0 0,-1 0 1,1 0-1,0 1 1,0-1-1,0 0 0,-1 0 1,1 0-1,0 0 0,0 1 1,0-1-1,0 0 0,-1 0 1,1 1-1,0-1 1,0 0-1,0 0 0,0 0 1,0 1-1,0-1 0,0 0 1,0 0-1,0 1 0,0-1 1,0 0-1,0 0 0,0 1 1,0-1-1,0 0 1,0 1-1,0-1 0,0 0 1,0 1-3,0 0 1,0-1 0,1 1-1,-1-1 1,0 1 0,0-1-1,1 1 1,-1-1 0,0 1 0,1-1-1,-1 1 1,1-1 0,-1 1-1,1-1 1,-1 0 0,1 1-1,-1-1 1,1 0 0,-1 1 0,1-1-1,-1 0 1,1 0 0,0 1-1,-1-1 1,1 0 0,-1 0-1,1 0 1,0 0 0,0 0-1,34 3 2,-17-3 4,0 2 0,0 0 1,0 1-1,20 6 0,-24-8-12,-14-1 5,1 0-1,-1 0 0,1 0 1,0 0-1,-1 0 0,1 0 1,-1 0-1,1 0 0,0 0 1,-1 0-1,1 0 0,-1 1 1,1-1-1,-1 0 0,1 0 1,-1 0-1,1 1 0,-1-1 1,1 0-1,-1 1 0,1-1 1,0 1-1,-1-1-1,0 1 1,0 0-1,1-1 0,-1 1 1,0-1-1,1 1 0,-1 0 1,0-1-1,1 1 0,-1-1 1,1 1-1,-1-1 0,1 0 1,-1 1-1,1-1 0,-1 1 1,1-1-1,-1 0 0,1 1 1,-1-1-1,1 0 0,0 0 1,-1 1-1,1-1 1,0 0-1,-1 0 0,1 0 1,-1 0-1,1 0 0,0 0 1,-1 0-1,1 0 0,0 0 1,-1 0-1,2-1 0,-1 1 0,-1 0 1,1 0-1,0 0 0,0 0 0,-1 0 1,1 0-1,0 0 0,0 0 0,-1 0 1,1 1-1,0-1 0,0 0 0,-1 0 1,1 1-1,0-1 0,-1 0 0,1 1 1,0-1-1,-1 1 0,1-1 0,-1 0 1,1 1-1,-1 0 0,1-1 0,-1 1 1,1 0-1,0 0 0,-1-1 0,0 1 0,0-1 0,0 0 0,0 0 0,0 1 0,0-1 0,0 0 0,0 1 0,0-1 0,0 0 0,0 1 0,0-1 0,0 0 0,0 0 0,1 1 0,-1-1 0,0 0 0,0 0 0,0 1 0,1-1 0,-1 0 0,0 0 0,0 1 0,1-1 0,-1 0 0,0 0 0,0 0 0,1 0 0,-1 0 0,0 1 0,0-1 0,1 0 0,-1 0 0,0 0 0,1 0 0,-1 0 0,0 0 0,1 0 0,-1 0 0,0 0 0,0 0 0,1 0 0,-1 0 0,0 0 0,1 0 0,-1 0 0,0 0 0,0 0 0,0 0 0,0 0 0,0 0-1,0 0 1,0 0 0,0 0 0,0 0 0,0 0 0,0 0 0,0 0 0,0 0 0,0 0 0,0 0 0,0 0 0,0 0 0,0 0 0,0 0 0,0 1 0,0-1 0,0 0 0,0 0 0,0 0 0,0 0-1,0 0 1,0 0 0,0 0 0,0 0 0,0 0 0,0 0 0,0 0 0,0 0 0,0 0 0,0 0 0,0 0 0,0 0 0,0 0 0,0 0 0,0 0 0,0 0 0,0 0 0,0 0 0,0 0 0,0 0-1,0 0 1,0 0 0,-1 0 0,1 0 0,0 0 0,0 0 0,0 0 0,10 2-6,19 4 0,-13-2 22,18 4-19,20-3-13,-42-3 12,-33-1-8,-37 0 6,20-2 12,19 0 7,-33 3 0,-26 2 1,73-4 18,1 1 0,-1-1 0,0 1-1,1 0 1,-1 1 0,1-1-1,-1 1 1,-6 3 0,7-3-2,0-1-1,0 0 1,0 0 0,0 0 0,0-1-1,0 0 1,0 1 0,0-1-1,-7-1 1,-26 2-11,-1 5 15,-15 5 47,53-11-77,-1 0 1,1 0 0,0 0 0,-1 0-1,1 0 1,0 0 0,0 0 0,-1 0 0,1 0-1,0 0 1,0 0 0,-1 0 0,1 1-1,0-1 1,0 0 0,-1 0 0,1 0 0,0 0-1,0 0 1,0 1 0,-1-1 0,1 0-1,0 0 1,0 1 0,0-1 0,0 0-1,-1 0 1,1 1 0,0-1 0,0 0 0,0 0-1,0 1 1,0-1 0,0 0 0,0 0-1,0 1 1,0-1 0,0 0 0,0 1-1,0-1 1,0 0 0,0 0 0,0 1 0,0-1-1,0 0 1,0 0 0,0 1 0,0-1-1,1 1 1,-1-1 2,1 1 0,-1-1 0,1 1 0,-1-1 0,1 1 0,-1-1 0,1 1 0,0-1 0,-1 1 0,1-1 0,0 0 0,-1 1 0,1-1 0,0 0 0,0 0 0,1 1 0,22 2 1,-19-2-8,1 0 0,-1 0 0,0-1 0,1 0 0,-1 0 0,0 0 0,1-1 0,-1 1 0,0-1 0,9-3 0,-11 3 0,1 0 0,0 0-1,0 0 1,0 0 0,0 0 0,4 1 0,-39-3 74,15 1-13,0 0 0,-27 2 0,4-3-54,20 4-4,0-1 0,0 0 0,0-2 0,0 0 0,-19-5 0,32 6 2,1 1-1,-1 0 0,0 0 0,1 0 0,-8 2 1,2-1-1,-27 0-9,22-1 10,-1 1 0,-16 2 0,6 1-10,0-2 0,-28-2 0,39 0 10,-3-1 7,17 1-11,-1 0 1,1-1-1,0 1 1,0 0-1,0 1 1,-1-1-1,1 0 1,-4 1-1,1 0-5,0 0 0,0 0 0,-1-1 0,1 0-1,0 0 1,0 0 0,-1-1 0,1 0 0,0 0 0,0 0 0,-8-3 0,-16-3 21,20 6 2,0 0-1,0 1 1,0 1-1,-17 2 1,16-1-25,0-1 0,0 0-1,1-1 1,-1 0 0,-11-1 0,-29-10 23,-59 6 5,79 0-5,13 3-13,-28-2 0,-80 0-3,12 8 21,-1 2-4,-13-2 13,76-2-27,32-1-6,0 0 0,-26-3 1,33 0 7,1 2 0,0-1 1,-19 3-1,-19 0-13,42-5-26,-5-1 47,0 2 0,-1 0 0,1 0 0,-26 0-1,38 2-13,0 0-1,0 0 0,0 0 1,0 0-1,0 0 0,0 0 1,0 0-1,0 0 0,0 0 1,0 0-1,0 0 0,0 0 0,0 0 1,0 0-1,0 0 0,0 0 1,0 0-1,0 0 0,0 0 1,-8-3-14,-9-1 73,9 4-52,13 1 15,1-1 3,-15 0-13,27 8 13,-30-5-29,11-2-6,9 0 0,-5-1 7,-17 2 3,-9 1-5,23-3 6,-1 0-1,0 0 1,1 0-1,-1 0 1,0 1-1,1-1 1,-1 0-1,0 1 1,1-1-1,-1 0 1,1 1-1,-1-1 1,0 0-1,1 1 1,-1-1-1,0 1 1,1 0-1,0-1 0,0 0 0,0 0 0,-1 1 0,1-1 0,0 0 0,0 0 0,-1 0 0,1 1 0,0-1 0,0 0 0,-1 0-1,1 0 1,0 0 0,-1 0 0,1 1 0,0-1 0,-1 0 0,1 0 0,0 0 0,-1 0 0,1 0 0,0 0 0,-1 0 0,-5-2-8,9 2 8,6 2-16,-18-2 1,16-3 39,-14 5-20,10-2 3,-2 0-6,0 0-1,0-1 1,0 1 0,1 0 0,-1 0 0,0 0 0,0 1-1,0-1 1,0 0 0,0 0 0,0 0 0,0 1 0,0-1-1,2 1 1,-6 0-1,3-1 0,0 0 0,0 0 0,0 1 0,0-1 0,0 0 0,0 0 0,0 0 0,0 0 0,0 0 0,0 0 0,0 0 0,0 0 0,0 0 0,0 0 0,0 0 0,0 0 0,0 0 0,0 0 0,0 0 0,0 0 0,0 0 0,0 0 0,0 0 0,0 0 0,0 0 0,0 0 0,0 0 0,0 0 0,0 0 0,0 0 0,0 0 0,0 0 0,0 0 0,9 2 6,-8-2-6,-1 0 0,0 0 1,0 0-1,1 0 0,-1 0 1,0 0-1,0 0 0,1 0 0,-1 0 1,0 0-1,0 0 0,1 0 1,-1 0-1,0 0 0,0 1 1,1-1-1,-1 0 0,0 0 1,0 0-1,1 0 0,-1 0 1,0 1-1,0-1 0,0 0 1,1 0-1,-1 0 0,0 0 1,0 1-1,-2 1-1,0 2-9,8-4-11,-13 1 18,11-2 10,20-1-11,-14 0 8,-3 2 1,23 7 4,56 1-9,-40-2 6,-6-6-53,18-3 40,-29-6 14,-14 7 23,-13 2-29,0-1 1,0 1-1,0 0 1,0 0 0,0 0-1,0 0 1,0 0-1,0 1 1,0-1-1,2 1 1,-1 0-2,0 0 0,0-1 0,0 0-1,0 1 1,0-1 0,6-1 0,-7 1 2,1-1 0,0 1-1,-1 0 1,1 0 0,-1 1-1,1-1 1,0 1 0,-1-1-1,6 2 1,-4 0-3,0-1 0,0 0 1,1 0-1,-1 0 0,0 0 0,1-1 1,-1 0-1,7 0 0,-5 0-1,1 0 0,-1 0 0,11 3 0,-13-3 2,0 1 0,0-1 0,1 0 0,-1 0 0,4-1 0,20 2 0,-10 1-2,-1-1 0,1 0 0,26-4 0,-11-3-38,13 1 62,8 0-20,92 9 6,-63 7-3,-46-6-4,44 1 0,-43-11-17,-32 4 18,-1 0-1,1 0 1,0 1-1,0-1 1,11 2-1,-7 0 0,0-1 0,0 1 0,0-2 0,10-1 0,25 0 2,36 2-3,-50 2 4,-21-2-2,0 1 0,17 3-1,-13-2-2,1-1-1,-1-1 0,0 0 1,18-3-1,16 1 2,1 7 7,-20-6 1,-11 0-8,7 1 2,1-1 2,-1 2 1,31 4 0,-50-4-9,-4 0-1,0-1 0,-1 0 0,1 1 1,0-1-1,0 0 0,0 0 0,0 0 0,0 0 0,0 0 0,0-1 0,3 0 0,46-10 28,-47 11-17,-1-1 0,0 0 0,1 1 0,-1 0 0,1 0-1,-1 0 1,1 0 0,-1 0 0,0 1 0,1-1 0,-1 1 0,1 0-1,3 2 1,-1-1-3,-1-1-1,0 0 1,1 0-1,-1 0 1,8 0 0,34 2-5,-4-4 5,-42 1 9,23 2 28,22 0-39,26 3-1,-62-5-9,0 0 9,0 0 0,-1 0 1,1-1-1,18-4 0,3 7 23,-7-4-37,-19 1 19,0 0 1,0 1 0,0 0 0,0 0 0,0 0 0,0 0 0,5 2 0,49 12 9,-55-12-32,-3-2 16,0 1 1,0-1 0,0 1 0,0-1-1,0 0 1,0 1 0,0-1 0,0 0 0,0 0-1,0 1 1,0-1 0,0 0 0,0 0-1,0 0 1,1 0 0,-1-1 0,0 1 0,0 0-1,0 0 1,0-1 0,0 1 0,0 0-1,2-2 1,28 0-9,-13-1-38,-14 1 40,-3 2 6,-1 0-1,0 0 0,0-1 1,1 1-1,-1 0 1,0 0-1,0 0 1,1 0-1,-1 0 0,0 0 1,1-1-1,-1 1 1,0 0-1,0 0 0,0 0 1,1 0-1,-1-1 1,0 1-1,0 0 1,0 0-1,1-1 0,-1 1 1,0 0-1,0 0 1,0-1-1,0 1 0,0 0 1,0-1-1,0 1 1,0 0-1,0 0 1,0-1-1,0 1 0,0 0 1,0-1-1,1-6 31,2 8 4,-3 0-33,0-1 1,0 0-1,0 0 0,0 0 1,0 0-1,0 1 0,1-1 0,-1 0 1,0 0-1,0 0 0,0 0 1,1 0-1,-1 0 0,0 0 0,0 1 1,0-1-1,0 0 0,1 0 1,-1 0-1,0 0 0,0 0 0,0 0 1,1 0-1,-1 0 0,0 0 1,0 0-1,1 0 0,-1 0 0,0 0 1,0 0-1,0-1 0,1 1 1,-1 0-1,0 0 0,0 0 0,0 0 1,0 0-1,1 0 0,-1-1 1,0-3 20,0 2-20,4 2 1,19 0-25,-22 0-2,-1-1-12,-1 0 32,0 0 0,0-1 0,0 1 0,0 0 0,0 0 0,0 0 0,0 0 1,0 0-1,-1 0 0,1 1 0,0-1 0,0 0 0,-2 0 0,-14-7 5,0-2 0,1 1 0,0-2-1,1 0 1,1-1 0,-18-17 0,32 28-6,-1-1 0,0 0 0,1 0 0,-1 1-1,1-1 1,-1 0 0,1 0 0,0 0 0,0 0 0,0 0 0,0 0 0,0-3 0,0-3-25,-2-5 10,0 1 0,-1-1 0,-1 1-1,-5-13 1,-4-16 25,5 15 11,2-1 0,1 0 0,1 0 0,2 0 0,0-33 0,3 30-924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26.631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678 1022 496,'-1'1'57,"1"0"0,-1 0 0,0 0 0,0 0 0,1-1-1,-1 1 1,0 0 0,0-1 0,0 1 0,0 0 0,-2 0 0,3-1-48,-1 0 1,1 1 0,-1-1 0,0 0 0,1 1-1,-1-1 1,1 1 0,-1-1 0,1 0 0,0 1-1,-1-1 1,1 1 0,-1-1 0,1 1 0,0-1-1,-1 1 1,1 0 0,0-1 0,-1 1 0,1-1-1,0 1 1,0 0 0,0-1 0,0 1 0,0 0-1,0-1 1,0 1 0,0 0 0,0-1 0,0 1-1,0-1 1,0 1 0,0 0 0,0-1 0,0 1-1,1 0 1,-1 0 0,3 8-11,0 0 0,1 0 0,0 0 0,7 11 0,-10-19 3,0 0 0,-1 1 0,1-1 0,-1 0 0,1 1 0,-1-1 0,1 0 0,-1 1 0,0-1 0,0 0 0,1 1 0,-1-1 0,0 0 0,0 1 0,-1-1 0,1 1 0,0-1 0,-1 2 0,0 9 41,-5-9-2,4-3-38,1 0 0,0 0 0,0 0 0,0 1 0,0-1 0,0 0 0,0 1 0,0-1 0,0 1 0,0 0 0,0-1 0,0 1-1,0 0 1,-2 1 0,2-1-5,0 1 17,-1 0 0,0 1 0,0-1-1,1 0 1,0 1 0,-1-1 0,1 1 0,0-1 0,0 1 0,0 0 0,0 0 0,1-1 0,-1 1 0,1 0 0,0 0 0,0-1-1,0 1 1,0 0 0,0 0 0,1 5 0,0-7 16,-1 0 0,1 0 1,-1 0-1,1 0 0,-1 1 0,0-1 0,1 0 0,-1 0 0,0 0 0,0 1 1,0-1-1,0 0 0,0 0 0,0 1 0,0-1 0,-1 0 0,1 0 1,0 0-1,-1 1 0,1-1 0,-1 0 0,0 2 0,-1 2-24,1 0 0,1 0-1,-1 0 1,1 1 0,-1-1-1,1 0 1,1 1 0,0 6-1,1 9 4,-2-20-11,-1-1 1,1 1-1,0-1 1,0 1-1,0-1 1,0 1-1,0-1 1,0 1-1,0-1 1,0 1-1,1 0 1,-1-1-1,0 0 1,0 1-1,0-1 1,0 1-1,1-1 1,-1 1-1,0-1 1,0 1-1,1-1 1,-1 1-1,0-1 1,1 0 0,-1 1-1,0-1 1,1 0-1,-1 1 1,1-1-1,-1 0 1,1 0-1,-1 1 1,1-1-1,-1 0 1,0 0-1,1 0 1,-1 0-1,1 1 1,0-1-1,-1 0 1,1 0-1,-1 0 1,1 0-1,7 1 1,-8-1 1,12 3 31,-11-3-30,-1 0 1,0 0-1,1 0 1,-1 0-1,0 0 0,0 0 1,1 0-1,-1 0 1,0 0-1,1 0 1,-1 0-1,0 0 0,1 0 1,-1 0-1,0 0 1,0 0-1,1 0 0,-1 0 1,0-1-1,1 1 1,-1 0-1,0 0 1,0 0-1,1 0 0,-1-1 1,0 1-1,0 0 1,0 0-1,1 0 1,-1-1-1,0 1 0,0 0 1,0 0-1,1-1 1,-3-1 37,0 1 1,0 0 0,0 0-1,0 0 1,-1 0 0,1 0-1,0 0 1,-4 0 0,-5-4 9,-4-15-44,29 17-36,-9 3 93,-13 4-29,4-2-24,0-1 1,0 0-1,-1 0 1,1 0-1,0-1 0,-1 1 1,1-1-1,-1 0 0,1 0 1,-1-1-1,1 1 1,-7-3-1,4 1 52,0 0 0,1-1-1,0 0 1,0 0 0,0-1 0,0 0 0,-8-6-1,0-3 92,1 0 0,0-1 0,1 0-1,0-2 1,-10-17 0,-13-29 56,-51-127 0,56 112-211,3-2-1,-31-156 0,57 230-4,0 1-1,0-1 0,1 0 0,0 1 0,0-1 1,0 1-1,0-1 0,1 0 0,-1 1 0,1-1 1,1 1-1,-1-1 0,3-5 0,-4 10 4,0-1 0,0 0 1,1 0-1,-1 0 0,0 1 0,1-1 0,-1 0 0,1 0 0,-1 1 1,1-1-1,-1 1 0,1-1 0,0 0 0,-1 1 0,1-1 1,0 1-1,-1-1 0,1 1 0,0-1 0,0 1 0,-1 0 0,1-1 1,0 1-1,0 0 0,-1 0 0,1 0 0,0 0 0,0-1 1,0 1-1,0 0 0,0 0 0,-1 0 0,1 1 0,0-1 0,0 0 1,0 0-1,-1 0 0,1 1 0,0-1 0,0 0 0,0 1 1,-1-1-1,1 0 0,1 2 0,2 1-4,0 1 0,1-1-1,-1 1 1,-1 0 0,1 0 0,3 6-1,7 10 22,-2 1 0,0 0 0,-2 1-1,0 0 1,-2 1 0,0 0-1,-1 0 1,-2 1 0,5 35-1,-5-6 173,-2 1 0,-3-1-1,-8 68 1,2-89-152,12-94-107,-5 6 43,-2 40-7,1 1 1,1-1-1,5-29 0,-5 40-10,0 1 0,1 0 0,-1 0-1,1 0 1,0 0 0,0 0 0,0 0-1,1 0 1,-1 1 0,1-1 0,0 1 0,0 0-1,0 0 1,0 0 0,1 0 0,-1 0-1,1 1 1,5-4 0,0 1-50,0 1-1,-1 0 1,1 0 0,1 1-1,-1 0 1,0 0 0,13-1-1,-21 4 95,0 1 1,0-1-1,0 0 0,0 0 0,0 0 1,0 1-1,0-1 0,0 1 0,0-1 0,-1 1 1,1-1-1,0 1 0,0-1 0,0 1 1,0 0-1,-1-1 0,1 1 0,0 0 0,-1 0 1,1-1-1,0 1 0,-1 0 0,1 0 1,-1 0-1,1 0 0,-1 0 0,0 0 1,1 0-1,-1 0 0,0 0 0,0 0 0,0 0 1,0 0-1,0 0 0,0 0 0,0 0 1,0 2-1,0 5 74,-1 0 0,0 1 0,-3 11 1,2-14-5,-3 15 111,3-17-171,0 1-1,1 0 1,0 0-1,0-1 1,0 1-1,0 0 1,1 0-1,0 0 1,0 0-1,1 8 1,9 29-34,7 25 18,-15-64 15,-1 1 0,0 0 0,0 0 0,0 0 0,-1 0 0,1 0 0,-1 0 0,0 0 0,0 0 0,-1 7 0,0-8-4,1 0 0,0 0 1,0 0-1,0 0 0,1 0 1,-1-1-1,0 1 0,1 0 0,0 0 1,0 0-1,0-1 0,0 1 0,0-1 1,1 1-1,-1-1 0,1 1 0,1 2 1,0 1 1,3 6-8,-6-12 6,0 0 0,0 0 0,0 0 0,0 1 0,1-1 0,-1 0 0,0 0 0,0 0 0,0 0-1,0 1 1,0-1 0,0 0 0,0 0 0,1 0 0,-1 0 0,0 0 0,0 0 0,0 1 0,0-1 0,1 0 0,-1 0 0,0 0 0,0 0-1,0 0 1,0 0 0,1 0 0,-1 0 0,0 0 0,0 0 0,0 0 0,1 0 0,-1 0 0,0 0 0,0 0 0,0 0 0,1 0 0,-1 0 0,0 0-1,0 0 1,0 0 0,0-1 0,1 1 0,-1 0 0,0 0 0,0 0 0,24 26-9,-9-15 1,-14-10 11,1 0 0,0 0-1,-1 0 1,1 1 0,-1-1-1,0 0 1,1 1-1,-1-1 1,0 0 0,2 4-1,-3-5 27,0 11-6,0-10-26,0 1-1,1 0 1,-1-1 0,0 1 0,0-1 0,1 1 0,-1-1 0,1 1 0,-1-1 0,2 2 0,-2-3 2,0 1-1,0-1 1,0 0 0,1 0 0,-1 1 0,0-1-1,0 0 1,0 0 0,1 0 0,-1 1 0,0-1 0,0 0-1,0 0 1,1 0 0,-1 0 0,0 1 0,0-1-1,1 0 1,-1 0 0,0 0 0,1 0 0,-1 0-1,0 0 1,0 0 0,1 0 0,-1 0 0,0 0-1,0 0 1,1 0 0,-1 0 0,0 0 0,1 0-1,-1 0 1,0 0 0,0 0 0,1 0 0,-1-1 0,0 1-1,0 0 1,1 0 0,-1 0 0,0 0 0,0-1-1,0 1 1,1 0 0,-1 0 0,0-1 0,18 22 16,-18-16-11,1-1 1,0 0 0,-1 0 0,0 1 0,0-1 0,0 0-1,-1 1 1,-1 6 0,2-7-2,-4 8 3,3-12-8,1 0-1,0 1 1,-1-1 0,1 1-1,0-1 1,-1 1 0,1-1-1,0 1 1,0-1 0,0 1 0,0-1-1,-1 1 1,1-1 0,0 1-1,0-1 1,0 1 0,0-1-1,0 1 1,0-1 0,0 1-1,0 0 1,0-1 0,0 1-1,1-1 1,-1 1 0,0-1-1,0 1 1,0-1 0,1 1-1,-1-1 1,0 1 0,1-1-1,-1 0 1,0 1 0,1-1-1,-1 1 1,1-1 0,-1 0 0,0 1-1,1-1 1,-1 0 0,1 0-1,-1 1 1,1-1 0,-1 0-1,1 0 1,39 24 49,-40-23-46,-1-1-1,1 0 1,0 1-1,-1-1 1,1 0-1,0 0 1,-1 1 0,1-1-1,0 0 1,-1 0-1,1 0 1,0 0-1,-1 1 1,1-1 0,0 0-1,-1 0 1,1 0-1,-1 0 1,1 0-1,0 0 1,-1 0-1,1 0 1,-1 0 0,1 0-1,0 0 1,-1 0-1,1 0 1,-1 0-1,1 0 1,0-1 0,-1 1-1,1 0 1,0 0-1,-1 0 1,1-1-1,0 1 1,-1 0 0,1 0-1,0-1 1,-1 1-1,1 0 1,0-1-1,0 1 1,0 0 0,-1-1-1,1 1 1,0 0-1,0-1 1,0 1-1,-1-1 1,1-1-8,-1 0 0,0 0 0,0 0 1,1 0-1,0 0 0,-1-1 0,1 1 0,0 0 0,0 0 1,0-1-1,1-2 0,5-31 21,0 2 1,-6 33-16,0-1 0,0 1 0,0-1 0,1 1 0,-1 0 0,0-1 0,1 1 0,-1 0 0,1-1 0,-1 1 0,1 0 0,-1-1 0,2 0 0,-2 2-1,1-1 1,-1 1-1,1 0 1,-1-1-1,0 1 1,1 0-1,-1-1 1,1 1-1,-1 0 1,1 0-1,-1 0 1,1 0-1,-1-1 1,1 1-1,-1 0 1,1 0-1,-1 0 1,1 0-1,-1 0 0,1 0 1,-1 0-1,1 0 1,-1 0-1,1 1 1,1 0 0,0 0 0,0 0 0,-1 0 0,1 0 0,0 0-1,-1 0 1,1 1 0,-1-1 0,1 1 0,-1-1 0,0 1 0,0-1 0,1 1 0,-1 0 0,0 0 0,1 2 0,1 3 6,-2-6-5,0 1 1,-1 0-1,1-1 1,0 1-1,-1-1 1,1 1-1,-1 0 1,1 0-1,-1-1 1,0 1 0,0 0-1,0 0 1,0-1-1,0 1 1,0 3-1,-1-3 0,1-1-1,0 1 0,0-1 1,-1 1-1,1-1 0,0 1 1,1-1-1,-1 1 0,0-1 0,0 1 1,1-1-1,-1 1 0,1-1 1,-1 1-1,1-1 0,-1 0 1,1 1-1,0-1 0,0 0 1,1 2-1,-2-2 0,1-1 0,-1 1-1,0 0 1,0-1 0,1 1 0,-1 0-1,0-1 1,0 1 0,0 0 0,0-1-1,1 1 1,-1 0 0,0-1 0,0 1 0,-1 1-1,1-2 1,0 1 0,0-1 0,0 1 0,0-1-1,0 1 1,0 0 0,0-1 0,0 1 0,0-1 0,0 1-1,0-1 1,1 0 0,-1 1 0,0-1 0,0 1-1,0-1 1,1 1 0,-1-1 0,0 1 0,1-1 0,-1 0-1,0 1 1,1 0 0,0 0 1,0 0 0,1 0 0,-1 0 1,0 0-1,0 0 0,-1 1 0,1-1 0,0 0 0,0 1 0,-1-1 1,1 0-1,0 1 0,0 2 0,-2-4 1,0 1 1,0 0-1,0-1 0,1 1 0,-1 0 1,0-1-1,0 1 0,1 0 0,-1 0 1,1 0-1,-1 0 0,1 0 0,-2 1 1,2 0-3,-1-1-1,0 0 1,0 0-1,0 0 0,0 0 1,0 1-1,1-1 1,-1 0-1,1 1 0,-1-1 1,1 0-1,-1 1 0,1-1 1,0 1-1,-1-1 1,1 1-1,0-1 0,0 0 1,0 3-1,1-1 0,0 0-1,0 0 0,0 1 1,0-1-1,1 0 1,-1-1-1,3 4 1,-1 1-2,-3-6 2,1 0 0,-1-1 0,0 1 0,0 0 1,1-1-1,-1 1 0,1 0 0,-1-1 0,1 1 1,-1-1-1,1 1 0,-1-1 0,1 1 0,-1-1 1,1 1-1,0-1 0,-1 0 0,1 1 0,0-1 1,-1 0-1,1 1 0,0-1 0,1 0 0,-1 1 0,0-1 0,0 0 0,0 1 0,0-1 0,0 0 0,0 1-1,-1-1 1,1 1 0,0-1 0,0 1 0,0-1 0,-1 1 0,1 0-1,0-1 1,0 1 0,-1 0 0,1 0 0,-1-1 0,1 1 0,0 0-1,-1 0 1,0 0 0,1 0 0,-1 0 0,0 0 0,1 1 0,-1-1 1,1 0-1,0 0 1,-1 0 0,1 0 0,0 0 0,-1 0 0,1 0 0,0 0 0,0 0 0,0 0 0,0 0 0,0 0 0,0 0 0,0-1-1,0 1 1,2 0 0,21 10-4,-15-7 23,-17-3 38,7-1-53,-1-1 0,1 1 0,-1 0 0,1-1 0,0 1-1,-1-1 1,1 0 0,0 1 0,-1-1 0,1 0 0,0 0-1,0 0 1,0 0 0,-2-1 0,-6-5 18,-13-5 71,-28-12-1,-10-4 261,43 17-238,0 0 0,0-1 0,1-1 0,0 0 0,1-1 0,-19-24 0,8 5-21,2-1 0,-22-41 0,28 38-94,2 0 0,-22-73 0,16 41-3,13 44 1,-29-76 0,1-6 27,6 17 2,11 41-21,3 0-1,1-1 1,-10-58 0,26 108-7,0-1-1,0 1 1,-1-1 0,1 1 0,0-1 0,0 1 0,0-1-1,0 1 1,0-1 0,0 1 0,0-1 0,1 1 0,-1-1 0,0 1-1,0-1 1,0 1 0,0-1 0,1 1 0,-1-1 0,0 1-1,0 0 1,1-1 0,-1 1 0,0-1 0,1 1 0,-1 0 0,0-1-1,1 1 1,-1 0 0,0-1 0,1 1 0,0 0 0,0 0-2,-1-1 1,1 1 0,0 0-1,0 1 1,0-1 0,-1 0-1,1 0 1,0 0 0,0 0-1,0 1 1,-1-1 0,1 0-1,0 1 1,0-1-1,-1 0 1,1 1 0,0-1-1,-1 1 1,1-1 0,-1 1-1,1 0 1,0 0 0,3 4-5,0 1 1,-1-1 0,0 1-1,0 0 1,0 0 0,-1 0-1,3 9 1,0 0-2,4 11-9,0 1 0,6 42 0,7 54 21,-18-104 0,-1 0 1,-1 0-1,0 26 0,0 11 13,1-32-5,-1-14-2,-1 0 0,0 0 0,-2 13 0,1-20-3,0 0 0,-1 0 0,0 1 0,0-1 0,0 0 0,0 0 0,0 0 0,0 0 0,-1 0 0,0-1 0,1 1 0,-1 0 0,0-1 0,-3 4 0,4-6-6,1 0 0,0 0 1,-1 0-1,1 0 0,0 0 0,0 1 0,-1-1 1,1 0-1,0 0 0,-1 0 0,1 0 0,0 0 1,0 0-1,-1 0 0,1 0 0,0 0 0,-1-1 1,1 1-1,0 0 0,-1 0 0,1 0 0,0 0 1,0 0-1,-1 0 0,1-1 0,0 1 0,0 0 1,-1 0-1,1 0 0,0-1 0,0 1 0,0 0 1,0 0-1,-1-1 0,1 1 0,0 0 0,0 0 1,0-1-1,0 1 0,0 0 0,0-1 0,-1 1 1,1 0-1,0 0 0,0-1 0,-8-21 7,7 20-6,-75-180 37,-3-7-38,46 83-222,-23-128 0,45 158-592,10 67 583,0 0 0,1 1 0,1-1-1,-1 0 1,4-15 0,-4 23 134,1-1 1,0 0-1,-1 0 1,1 0-1,0 0 1,0 0-1,0 1 1,0-1-1,0 0 1,1 1-1,-1-1 1,0 1-1,1 0 1,-1-1-1,3-1 1,0 1-193,0 0 1,-1 1-1,1-1 1,0 1 0,4-1-1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27.001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421 274 384,'1'364'2835,"-2"-331"-2573,-6 39 0,5-60-151,-1 1 0,0-1 0,-1 0 0,-1 1 1,0-2-1,-7 14 0,11-22-78,-1 0 0,0 0 0,0 0 0,0-1 1,-1 1-1,1 0 0,-1-1 0,1 1 0,-1-1 0,0 0 0,0 0 1,-5 2-1,6-3-24,0 0 1,0-1 0,0 1 0,0-1 0,0 1 0,0-1 0,-1 0-1,1 0 1,0 0 0,0 0 0,0 0 0,-1-1 0,1 1-1,0-1 1,0 1 0,0-1 0,0 0 0,0 0 0,0 0-1,0 0 1,0 0 0,0 0 0,-1-2 0,-9-7-2,1-2 1,1 1-1,0-2 0,0 1 1,1-1-1,-8-16 0,-7-13-7,2 0-1,2-2 0,-21-66 0,-26-144-827,53 188-152,-7-72 0,16 66-267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29.578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564 0 2112,'44'63'1556,"17"27"-182,-53-75-1208,0 1 0,-1-1 0,-1 1 0,7 26 0,-5-11-47,-1 0 0,-2 0 0,-1 1 0,0 62 0,-4-90-116,0 0 0,-1 0 0,1 0 0,-1 0 0,0 0 0,0 0-1,-1 0 1,1 0 0,-1 0 0,0-1 0,0 1 0,0 0 0,0-1 0,-1 0 0,1 1 0,-1-1 0,0 0 0,0-1 0,0 1 0,0 0 0,0-1 0,-6 3 0,1-1-10,-1-1 0,0 0 0,0-1 1,-1 0-1,1 0 0,0-1 0,-1 0 0,1 0 1,-13-2-1,-31-2-1,1-1 0,-1-3 1,-77-21-1,87 16-80,1-2 0,0-2-1,1-2 1,-61-35 0,74 37-815,125 86-736,65 40 1692,-86-66 250,101 41 0,-127-61-122,-2 2 1,66 46-1,79 74 87,-172-130-271,-4-2 16,-17-14-14,-1 0 1,1 0-1,0 0 1,0 0-1,0 0 1,0 0-1,0 0 1,0 0-1,0 0 1,0 0-1,0 0 1,0 0-1,0 0 1,0 1-1,-9-8-20,-106-66-36,54 37 47,35 19 5,-159-87-68,71 55-26,-37-17 11,129 55-31,1-1-1,0-1 1,1-1-1,-29-26 1,43 34-79,1 1 0,0-1 1,0 0-1,0-1 1,-3-6-1,-9-27-1408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29.925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546 111 776,'71'43'1184,"-4"-4"1,-1 3 0,69 60 0,-128-97-1162,-1 1 0,0 0 1,0 0-1,-1 1 0,9 12 1,-14-18-24,0-1 1,0 0-1,0 0 1,0 0-1,1 0 1,-1 1-1,0-1 1,0 0-1,0 0 0,0 0 1,0 1-1,0-1 1,1 0-1,-1 0 1,0 1-1,0-1 1,0 0-1,0 0 1,0 1-1,0-1 1,0 0-1,0 0 1,0 0-1,0 1 1,0-1-1,0 0 1,0 0-1,0 1 1,0-1-1,0 0 1,-1 0-1,1 1 1,0-1-1,0 0 1,0 0-1,0 0 1,0 1-1,-1-1 1,1 0-1,0 0 1,0 0-1,0 0 1,0 1-1,-1-1 1,1 0-1,0 0 1,0 0-1,0 0 1,-1 0-1,1 0 1,-1 1-1,-14-3-5,13 1 3,-20-5-34,-24-10-1,13 3-42,-112-35-644,-139-55-2192,-10-51 1285,209 101 1625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30.279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641 139 1408,'17'10'178,"137"93"1091,-111-72-904,54 51 0,-86-72-311,-1 0-1,0 1 1,-1 0 0,0 0-1,-1 1 1,0 0 0,-1 1 0,-1 0-1,6 14 1,-11-26-43,-1 0 0,1 0 1,-1 0-1,0 0 0,1 0 0,-1 0 0,0 1 0,0-1 0,0 0 1,0 0-1,0 0 0,0 0 0,0 0 0,0 0 0,0 0 0,-1 0 1,0 2-1,1-3-6,0 1 0,-1-1 0,1 1 0,-1-1 0,1 1 0,-1-1 0,0 1 0,1-1 0,-1 0 0,1 1 0,-1-1 0,1 0 0,-1 0 0,0 0 0,1 1 0,-1-1 0,0 0 1,1 0-1,-1 0 0,0 0 0,0 0 0,-6-1 1,0 0 0,0 0 1,0-1-1,1 1 0,-7-4 1,-41-16-19,-58-31 1,-51-37-2,122 65 11,-340-177-135,380 201 134,-17-7-225,1-2 0,0 1 0,0-2 1,1 0-1,1-2 0,-27-23 0,13 3-1191</inkml:trace>
  <inkml:trace contextRef="#ctx0" brushRef="#br0" timeOffset="1">430 125 944,'62'44'1050,"-1"3"1,-3 3-1,62 68 0,-69-65-746,-45-45-243,-8-6-12,-17-12-17,18 10-34,-176-103-20,-165-83-344,306 170 161,-116-57-1602,93 35 58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30.642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226 0 1000,'58'29'832,"-1"2"1,62 46-1,-96-60-746,0 2 1,-2 1 0,0 0-1,-1 1 1,30 44 0,-47-58-54,-7-5-26,-8-6-17,10 3 12,-17-7-11,1-1-1,0-1 1,-17-12 0,-10-5-7,34 21 14,-204-107-747,135 77 81</inkml:trace>
  <inkml:trace contextRef="#ctx0" brushRef="#br0" timeOffset="1">185 90 1440,'0'14'1169,"-3"5"-233,-9-13-568,-7-7-240,-9-9-128,-5-5 0,-1-4 0,2-1-8,16 3 8,8 3-48,14 9-552,15 2-352,11 6-377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54.954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69 955 1296,'-33'9'680,"13"-6"-336,8-11-167,9-3-129,3-13-64,6-8 16,0-8 0,-1-5 16,1-8 0,0-4-8,7-9 8,2-5-8,4-13 8,-5-3-8,-3-7-16,6 3-160,-11-10-489,-8-2-151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8:43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25 664,'-8'0'570,"12"3"-218,3 0-193,-11-6-168,0 2 664,4 1-655,-1 0 0,1 0 1,0 0-1,-1 0 0,1 0 0,0 0 0,0 0 1,-1-1-1,1 1 0,0 0 0,0 0 1,-1 0-1,1 0 0,0 0 0,0 0 1,-1-1-1,1 1 0,0 0 0,0 0 1,0 0-1,-1-1 0,1 1 0,0 0 1,0 0-1,0-1 0,0 1 0,0 0 1,-1 0-1,1-1 0,0 1 0,0 0 1,0 0-1,0-1 0,0 1 0,0 0 1,0-1-1,0 1 0,0 0 0,0-1 1,0 0-3,-1 0 0,0 0 1,1 0-1,-1 1 0,0-1 1,1 0-1,-1 0 0,0 0 1,0 1-1,0-1 1,0 0-1,0 1 0,1-1 1,-1 1-1,0-1 0,0 1 1,-3-1-1,-2-2 138,13 6 627,-7-3-630,1-2-104,-1 2-28,0 0-1,0 0 0,0-1 0,0 1 0,0 0 1,0 0-1,0 0 0,0 0 0,0 0 0,0-1 1,0 1-1,0 0 0,0 0 0,0 0 0,0 0 1,0 0-1,-1 0 0,1-1 0,0 1 0,0 0 0,0 0 1,0 0-1,0 0 0,0 0 0,0 0 0,0 0 1,-1 0-1,1 0 0,0-1 0,0 1 0,0 0 1,0 0-1,0 0 0,0 0 0,-1 0 0,1 0 1,0 0-1,0 0 0,0 0 0,0 0 0,0 0 1,-1 0-1,1 0 0,0 0 0,0 0 0,0 0 0,0 0 1,0 0-1,-1 0 0,-19 3 699,20-3-691,0 0 0,-1 0 0,1 0 0,0 0 1,0 0-1,0 0 0,0 0 0,-1 0 0,1 0 0,0 1 0,0-1 1,0 0-1,0 0 0,-1 0 0,1 0 0,0 0 0,0 0 0,0 0 1,0 0-1,0 0 0,0 1 0,-1-1 0,1 0 0,0 0 0,0 0 1,0 0-1,0 0 0,0 1 0,0-1 0,0 0 0,0 0 1,0 0-1,0 0 0,0 1 0,0-1 0,0 0 0,0 0 0,0 0 1,0 0-1,0 1 0,0-1 0,0 0-4,0 1 0,0-1-1,0 0 1,0 1 0,0-1 0,0 0 0,0 0-1,0 1 1,-1-1 0,1 0 0,0 1 0,0-1-1,0 0 1,0 0 0,0 1 0,0-1 0,-1 0-1,1 0 1,0 1 0,0-1 0,-1 0 0,1 0 0,0 0-1,0 1 1,-1-1 0,1 0 0,0 0 0,0 0-1,-1 0 1,1 1 0,-14-1-27,2 0 21,12 0 2,0 0 0,0 0 0,0 0 0,0 0 0,1 0 1,-1 0-1,0 0 0,0 0 0,0 0 0,0 0 0,0 0 1,0 0-1,0 0 0,0 0 0,0 0 0,0 0 0,0 0 1,0 0-1,0 0 0,1 0 0,-1 0 0,0 0 0,0 0 0,0 0 1,0 0-1,0 0 0,0 0 0,0 0 0,0 0 0,0 0 1,0 0-1,0 1 0,0-1 0,0 0 0,0 0 0,0 0 1,0 0-1,0 0 0,0 0 0,0 0 0,0 0 0,0 0 1,0 0-1,0 0 0,0 0 0,0 0 0,0 1 0,0-1 0,0 0 1,0 0-1,0 0 0,-9-1 10,8 1-9,1 0 0,0 0 0,-1 0 0,1 0-1,-1 0 1,1 0 0,-1 0 0,1 0 0,-1 0-1,1 0 1,-1 1 0,1-1 0,0 0 0,-1 0 0,1 0-1,-1 1 1,1-1 0,0 0 0,-1 0 0,0 1-1,-7 6 21,-30-9-28,38 2 23,-15 5 40,14-4-64,0-1 1,-1-1 13,0 1 1,0-1-1,0 1 0,0 0 0,0 0 0,0 0 0,-1 0 0,1 0 0,0 0 0,-3 1 0,4-1 30,0 1-37,0 0 1,0 0-1,0 0 1,0 0-1,0-1 0,-1 1 1,1 0-1,0-1 1,0 1-1,-1-1 0,1 1 1,0-1-1,-1 0 0,1 1 1,0-1-1,-1 0 1,1 0-1,0 0 0,-1 0 1,-1-1-1,0 1 0,1 0 0,0 1-1,0-1 1,-1 0 0,1 1 0,0-1 0,0 1-1,-4 1 1,6-2 1,0 1 1,-1-1-1,1 0 1,0 0-1,0 0 1,0 0-1,0 1 0,0-1 1,0 0-1,-1 0 1,1 0-1,0 0 1,0 1-1,0-1 0,-1 0 1,1 0-1,0 0 1,0 0-1,0 0 0,-1 0 1,1 0-1,0 0 1,0 0-1,0 0 1,-1 0-1,1 0 0,0 0 1,0 0-1,-1 0 1,1 0-1,0 0 1,0 0-1,0 0 0,-1 0 1,1 0-1,0 0 1,0 0-1,-1 0 0,1 0 1,0-1-1,0 1 1,0 0-1,0 0 1,-1 0-1,1 0 0,0-1 1,0 1-1,0 0 1,0 0-1,0 0 1,0 0-1,-1-1 0,1 1 1,0 0-1,0 0 1,0 0-1,0-1 1,0 1-1,0 0 0,1 4 37,1-7-21,9-10-313,0 8-636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8:57.581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2652 1 248,'4'4'1616,"2"-3"-1427,0-1-1,-1 1 1,12 2-1,-4 0-71,-18-1-108,8 0 1,-3-2-10,1 0 0,-1 0 1,0 0-1,0 0 0,0 0 1,0 0-1,0 0 1,0 0-1,0 0 0,0 0 1,1 0-1,-1 0 0,0 0 1,0 0-1,0 0 0,0 0 1,0 0-1,0 0 1,0 0-1,0 0 0,0 1 1,1-1-1,-1 0 0,0 0 1,0 0-1,0 0 0,0 0 1,0 0-1,0 0 1,0 0-1,0 0 0,0 0 1,0 0-1,0 1 0,0-1 1,0 0-1,0 0 0,0 0 1,0 0-1,0 0 1,1 0-1,-1 0 0,0 0 1,0 1-1,0-1 0,0 0 1,-1 0-1,1 0 0,0 0 1,0 0-1,0 0 1,0 0-1,0 0 0,0 0 1,0 1-1,0-1 0,0 0 1,0 0-1,0 0 1,0 0-1,0 0 0,0 0 1,0 0 0,0 1 1,0-1 0,0 0 0,0 0 0,0 0 0,0 0 0,0 1 0,0-1 0,0 0-1,0 0 1,0 0 0,0 0 0,0 1 0,0-1 0,0 0 0,0 0 0,0 0-1,0 0 1,0 1 0,0-1 0,-1 0 0,1 0 0,0 0 0,0 0 0,0 0-1,0 1 1,0-1 0,0 0 0,0 0 0,-1 0 0,1 0 0,0 0 0,0 0 0,0 0-1,0 0 1,0 0 0,-1 1 0,1-1 0,0 0 0,0 0 0,0 0 0,0 0-1,-1 0 1,1 0 0,0 0 0,0 0 0,0 0 0,0 0 0,-1 0 0,1 0-1,0 0 1,0 0 0,0-1 0,0 1 0,-1 0 0,1 0 0,0 0 0,0 0 0,0 0-1,-1 0 1,1 0 4,0 0 1,0 0-1,0 0 0,0 0 0,0 0 0,0 0 0,0 0 0,0 0 0,0 0 0,0 0 1,0 1-1,0-1 0,-1 0 0,1 0 0,0 0 0,0 0 0,0 0 0,0 0 0,0 0 1,0 0-1,0 1 0,0-1 0,0 0 0,0 0 0,0 0 0,0 0 0,0 0 0,0 0 1,0 0-1,0 0 0,0 1 0,0-1 0,0 0 0,1 0 0,-1 0 0,0 0 0,0 0 1,0 0-1,0 0 0,0 0 0,0 0 0,0 1 0,0-1 0,0 0 0,0 0 1,0 0-1,0 0 0,1 0 0,-1 0 0,0 0 0,0 0 0,0 0 0,0 0 0,0 0 1,0 0-1,0 0 0,0 0 0,1 0 0,-1 0 0,0 0 0,0 0 0,-12 4 227,6-2-114,20-1-70,-31 8 310,21-4-321,-9-4-8,5-1-29,-1 0 1,1 0-1,-1 0 0,1 0 0,0 0 0,-1 0 1,1 0-1,-1 0 0,1 0 0,0 0 1,-1 0-1,1 1 0,0-1 0,-1 0 0,1 0 1,0 0-1,-1 1 0,1-1 0,0 0 0,-1 0 1,1 1-1,0-1 0,-1 0 0,1 0 0,0 1 1,0-1-1,0 0 0,-1 1 0,1-1 0,0 1 1,-5 1-32,5-3 32,0 1 0,0 0-1,0 0 1,0 0 0,0 0-1,0 0 1,0 0 0,0 0-1,0 0 1,0 0 0,0 0-1,0 0 1,0 0 0,0 0-1,0 0 1,0 0 0,0 0-1,0 0 1,0 0 0,0-1 0,-1 1-1,1 0 1,1 0 2,-1 0 1,0 1 0,0-1-1,1 0 1,-1 0-1,0 0 1,0 0-1,1 0 1,-1 1-1,0-1 1,0 0-1,0 0 1,1 0-1,-1 1 1,0-1 0,0 0-1,0 0 1,0 1-1,0-1 1,0 0-1,1 0 1,-1 1-1,0-1 1,0 0-1,0 0 1,0 1 0,0-1-1,0 0 1,0 0-1,0 1 1,0-1-1,-15 5 1,14-4-9,6-1 6,1 0 3,-5 0 9,-5 0 7,7 2-25,1-1-16,12-3 24,-4 2 6,-30 2 20,-14 7 2,24-7 15,-1-1-1,1 1 1,0 0 0,-1 1-1,-9 4 1,1-5 150,16-2-192,0 0 1,0 0-1,1 0 1,-1 0-1,0 0 1,0 0 0,0 0-1,0 0 1,0 0-1,0 1 1,0-1 0,1 0-1,-1 0 1,0 1-1,0-1 1,0 1-1,1-1 1,-1 0 0,0 1-1,0 0 1,1-1-1,-1 1 1,0-1-1,0 2 1,1-1-5,0-1 1,0 0-1,0 0 0,-1 0 1,1 0-1,0 0 0,0 1 0,0-1 1,0 0-1,0 0 0,0 0 1,0 0-1,-1 0 0,1 0 1,0 1-1,0-1 0,0 0 1,0 0-1,0 0 0,-1 0 0,1 0 1,0 0-1,0 0 0,0 0 1,0 0-1,-1 0 0,1 0 1,0 0-1,0 0 0,0 0 0,-1 0 1,1 0-1,0 0 0,0 0 1,0 0-1,0 0 0,-1 0 1,1 0-2,0 0 0,0 0 1,0 0-1,0 0 0,0 0 1,0 0-1,-1 0 0,1 0 1,0 0-1,0 0 1,0 0-1,0 0 0,0 0 1,0 0-1,0 0 0,-1 0 1,1 0-1,0 0 0,0 0 1,0 0-1,0 0 0,0 0 1,0 0-1,0 0 1,0 0-1,0 0 0,0 0 1,-1 1-1,1-1 0,0 0 1,0 0-1,0 0 0,0 0 1,0 0-1,0 0 0,0 0 1,0 0-1,0 0 1,0 1-1,0-1 0,0 0 1,0 0-1,0 0 0,0 0 1,0 0-1,0 0 0,0 0 1,0 0-1,0 1 0,0-1 1,0 0-1,0 0 1,0 0-1,0 0 0,0 0 1,0 0-1,0 0 0,0 0 1,0 1-1,1-1 0,-1 0 1,0 0-1,0 0 1,0 0-1,-1 1 1,1-1-1,0 0 1,0 0 0,0 0-1,0 1 1,-1-1-1,1 0 1,0 0 0,0 0-1,0 0 1,-1 1-1,1-1 1,0 0 0,0 0-1,-1 0 1,1 0-1,0 0 1,0 0 0,-1 0-1,1 0 1,0 0-1,0 0 1,-1 0 0,1 0-1,0 0 1,0 0-1,-1 0 1,1 0 0,0 0-1,0 0 1,-1 0-1,1 0 1,0 0 0,0 0-1,-1 0 1,1 0-1,0-1 1,-1 1-1,-1 0 0,1 0 0,0 0 0,0-1 0,0 1-1,-1 1 1,1-1 0,0 0 0,0 0 0,0 0 0,0 1 0,-1-1 0,1 0 0,-1 2 0,0-2-7,-10-5 20,12 5-12,0 0 1,0 0-1,-1 0 1,1-1 0,0 1-1,0 0 1,-1 0-1,1 0 1,0 0-1,-1 0 1,1 0-1,0 0 1,-1-1-1,1 1 1,0 0-1,-1 0 1,1 0-1,0 0 1,0 0-1,-1 0 1,1 1-1,0-1 1,-1 0-1,1 0 1,0 0-1,-1 0 1,1 0-1,0 0 1,0 0-1,-1 1 1,1-1-1,0 0 1,-1 0 0,1 0-1,0 1 1,0-1-1,0 0 1,-1 1-1,-5 0 5,3 0-1,4 0-1,-1-1-4,0 0 1,-1 0-1,1-1 1,-1 1-1,1 0 1,-1 0-1,1 0 1,-1 0-1,1 0 1,-1 0-1,1 0 1,-1 0-1,1 0 0,-1 0 1,1 0-1,-1 1 1,1-1-1,0 0 1,-1 0-1,1 0 1,-1 1-1,1-1 1,-1 0-1,1 0 1,0 1-1,-1-1 1,1 0-1,0 1 1,-1 0-1,-5 1-12,-13 1 10,17-3-1,-1 1 0,1-1-1,0 0 1,-1 0-1,1 1 1,-1-2-1,1 1 1,-1 0-1,1 0 1,-3-1-1,-1 0 8,2 1-2,1-1 1,-1 1-1,1 0 0,0-1 0,-1 0 0,1 0 1,-5-2-1,7 2-2,0 0 1,-1-1-1,1 1 1,0 0-1,-1 1 1,1-1-1,-1 0 1,1 0-1,-1 1 1,1-1-1,-1 1 1,0-1-1,1 1 1,-1-1-1,0 1 1,1 0-1,-1 0 1,-2 0-1,-20-1-7,19 0 6,2-3 2,2 4 0,1-1-1,-1 0 0,0 1 0,1-1 0,-1 0 0,0 1 1,0-1-1,1 1 0,-1-1 0,0 1 0,0 0 1,0-1-1,0 1 0,1 0 0,-1 0 0,0-1 0,0 1 1,0 0-1,0 0 0,0 0 0,0 0 0,0 0 0,0 0 1,0 0-1,-1 1 0,1-1 0,1 0 0,-1 1 0,1-1 0,-1 0 0,1 0 0,-1 0 0,1 0 0,-1 0 1,1 0-1,-1 0 0,1 0 0,-1 0 0,1 0 0,-1 0 0,1-1 0,-1 1 0,1 0 0,0 0 0,-1 0 0,1-1 0,-1 1 0,1 0 0,-1 0 1,1-1-1,0 1 0,-1 0 0,1-1 0,-1 1 0,1 0 0,0-1 0,0 1 0,-1-1 0,1 0 0,0 1 1,-1 0-1,1-1 0,0 1 1,0 0-1,0-1 0,-1 1 1,1 0-1,0 0 0,0-1 1,-1 1-1,1 0 0,0 0 1,-1-1-1,1 1 0,0 0 0,-1 0 1,1 0-1,0 0 0,-1 0 1,1 0-1,0-1 0,-1 1 1,1 0-1,0 0 0,-1 0 1,1 0-1,0 0 0,-1 0 1,-21-2 5,15 1 1,-1 0-1,0 0 0,-11 2 1,11-1-2,-12 1-29,5-8 18,14 3-4,1 4 10,0-1 0,0 1 0,0 0 0,0 0 0,0 0-1,0 0 1,0 0 0,0 0 0,0 0 0,0-1 0,0 1 0,0 0 0,0 0-1,0 0 1,0 0 0,0 0 0,0 0 0,0-1 0,0 1 0,0 0 0,0 0 0,0 0-1,-1 0 1,1 0 0,0 0 0,0 0 0,0 0 0,0 0 0,0-1 0,0 1-1,0 0 1,0 0 0,0 0 0,-1 0 0,1 0 0,0 0 0,0 0 0,0 0-1,0 0 1,0 0 0,0 0 0,0 0 0,-1 0 0,1 0 0,0 0 0,0 0 0,0 0-1,0 0 1,0 0 0,0 0 0,-1 0 0,1 0 0,0 0 0,0 0 0,0 0-1,0 0 1,0 0 0,0 0 0,-5 0 6,8 0 8,0 1-2,-6-2-5,-29 1-5,20 2 15,-10 6-3,-8-5-37,-16-1 23,32 1 18,11 1-29,2-4 11,1 0-1,0 1 1,0-1 0,0 0-1,0 0 1,0 0-1,-1 1 1,1-1 0,0 0-1,0 0 1,0 0-1,-1 0 1,1 0 0,0 1-1,0-1 1,-1 0-1,1 0 1,0 0 0,0 0-1,-1 0 1,1 0-1,0 0 1,0 0 0,-1 0-1,1 0 1,0 0-1,0 0 1,-1 0 0,1 0-1,0 0 1,0 0-1,-1 0 1,1 0 0,0-1-1,0 1 1,0 0-1,-1 0 1,1 0 0,0 0-1,-32-4-6,23 6 21,1-1-5,8-1-8,0-1-1,0 1 0,0 0 1,-1 0-1,1 0 0,0 0 1,0 0-1,-1 0 0,1 0 1,0 0-1,0 0 0,0 0 0,-1 0 1,1 0-1,0 0 0,0 0 1,0 0-1,-1 0 0,1 0 1,0 0-1,0 1 0,0-1 1,-1 0-1,1 0 0,0 0 0,0 0 1,0 0-1,0 0 0,-1 1 1,1-1-1,0 0 0,0 0 1,0 0-1,0 0 0,0 1 1,0-1-1,-1 0 0,1 0 0,0 0 1,0 1-1,0-1 0,0 0 1,0 0-1,0 0 0,0 1 1,0-1-1,0 0 0,0 0 1,0 0-1,0 1 0,-2 0-2,0 0 0,-1 0-1,1 0 1,-1-1 0,1 1-1,-1-1 1,1 1 0,-1-1-1,-3 0 1,3 0 0,-25 3-20,18-5 21,2-1 1,-39 0 8,-29 1 0,60-1-13,-21-1-14,24-2 20,2 3-7,8 1 9,-20-5 8,17 5-9,-1 1 0,1 0 0,0 0 0,-10 0 0,-8 0 10,-15-1-19,21 4 11,-4 1-1,4 0-11,12-2 7,0-1 0,-1 1 1,1-1-1,0 0 0,0-1 0,-10-1 0,6 0 7,9 2-5,-1-1 1,1 1 0,0 0 0,-1-1-1,1 1 1,0 0 0,-1 0 0,1 0-1,0 0 1,-1 0 0,1 0 0,0 1 0,-1-1-1,1 0 1,0 1 0,-1-1 0,1 1-1,-1 0 1,-7 1-3,8-2 0,0 0 1,0 0-1,0 0 1,0 1 0,0-1-1,0 0 1,0 1-1,0-1 1,0 0-1,0 1 1,0-1-1,0 1 1,0-1 0,0 2-1,0-2 1,0 0 0,0 1 0,0-1 0,0 0 0,1 0 0,-1 1 0,0-1 0,0 0 0,0 0 0,0 0 0,0 0 0,1 0 0,-1 0 0,0 0 0,0-1-1,-1 1 1,-13-1 0,9 4 0,4-3-1,0 1 1,0 0-1,0-1 1,0 1-1,0-1 1,-1 1-1,1-1 1,0 0-1,0 0 1,-1 0-1,1 0 1,-3-1-1,-5 0 1,6 2 1,9 0 6,-34 3 3,5-1-27,-101-7 7,72 8 11,27-3-3,18 0 1,1 0 0,-1-1 0,1 0-1,-1 0 1,1-1 0,-1 0 0,1 0 0,-1-1 0,1 0-1,0 0 1,-13-7 0,16 8 5,-1 0-1,1 0 1,-1 0 0,1 1-1,-1-1 1,0 1 0,1 0-1,-1 0 1,1 1-1,-7 1 1,-4 0-5,-4 1-4,0-1-1,-1 0 1,-23-2-1,5 0 13,-7-1-14,-6-3 7,29 3-1,-17-8 2,36 8 1,0 1 0,-1 0-1,1 0 1,0 0 0,-1 0 0,1 1-1,-6 0 1,-13 2-8,-11 1 4,27-3 1,0 0 0,-1 0 0,1-1 0,0 1 0,-1-1 0,-6-1 0,-31-4 1,38 4 4,-1 1-1,1 0 0,0 0 1,-8 1-1,-24 1 12,-10 1-31,43-4 24,3 1-7,5 3 13,-2-2-22,-9-1 0,-42 4 9,1-3 6,8-3-13,32 5 21,21-1-23,-24-1 14,7 1-4,8 1-10,-2-2 7,-4-1 0,0-1-6,5 0-13,-6 2 33,-4 0-15,0 0 0,0 1 0,-8 2 0,13-4-57,-1-2 85,13 5-11,-18-4-5,11 1-14,0 0-9,0 0 1,0-1 0,0 1-1,-1 0 1,1-1-1,0 1 1,0-1-1,-1 0 1,1 0 0,0 1-1,1-3 1,-5 2-157,0 0 1,-1 0 0,1 0-1,0 0 1,-1 0 0,1 1-1,-4-1 1,-15-5-1095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26.631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678 1022 496,'-1'1'57,"1"0"0,-1 0 0,0 0 0,0 0 0,1-1-1,-1 1 1,0 0 0,0-1 0,0 1 0,0 0 0,-2 0 0,3-1-48,-1 0 1,1 1 0,-1-1 0,0 0 0,1 1-1,-1-1 1,1 1 0,-1-1 0,1 0 0,0 1-1,-1-1 1,1 1 0,-1-1 0,1 1 0,0-1-1,-1 1 1,1 0 0,0-1 0,-1 1 0,1-1-1,0 1 1,0 0 0,0-1 0,0 1 0,0 0-1,0-1 1,0 1 0,0 0 0,0-1 0,0 1-1,0-1 1,0 1 0,0 0 0,0-1 0,0 1-1,1 0 1,-1 0 0,3 8-11,0 0 0,1 0 0,0 0 0,7 11 0,-10-19 3,0 0 0,-1 1 0,1-1 0,-1 0 0,1 1 0,-1-1 0,1 0 0,-1 1 0,0-1 0,0 0 0,1 1 0,-1-1 0,0 0 0,0 1 0,-1-1 0,1 1 0,0-1 0,-1 2 0,0 9 41,-5-9-2,4-3-38,1 0 0,0 0 0,0 0 0,0 1 0,0-1 0,0 0 0,0 1 0,0-1 0,0 1 0,0 0 0,0-1 0,0 1-1,0 0 1,-2 1 0,2-1-5,0 1 17,-1 0 0,0 1 0,0-1-1,1 0 1,0 1 0,-1-1 0,1 1 0,0-1 0,0 1 0,0 0 0,0 0 0,1-1 0,-1 1 0,1 0 0,0 0 0,0-1-1,0 1 1,0 0 0,0 0 0,1 5 0,0-7 16,-1 0 0,1 0 1,-1 0-1,1 0 0,-1 1 0,0-1 0,1 0 0,-1 0 0,0 0 0,0 1 1,0-1-1,0 0 0,0 0 0,0 1 0,0-1 0,-1 0 0,1 0 1,0 0-1,-1 1 0,1-1 0,-1 0 0,0 2 0,-1 2-24,1 0 0,1 0-1,-1 0 1,1 1 0,-1-1-1,1 0 1,1 1 0,0 6-1,1 9 4,-2-20-11,-1-1 1,1 1-1,0-1 1,0 1-1,0-1 1,0 1-1,0-1 1,0 1-1,0-1 1,0 1-1,1 0 1,-1-1-1,0 0 1,0 1-1,0-1 1,0 1-1,1-1 1,-1 1-1,0-1 1,0 1-1,1-1 1,-1 1-1,0-1 1,1 0 0,-1 1-1,0-1 1,1 0-1,-1 1 1,1-1-1,-1 0 1,1 0-1,-1 1 1,1-1-1,-1 0 1,0 0-1,1 0 1,-1 0-1,1 1 1,0-1-1,-1 0 1,1 0-1,-1 0 1,1 0-1,7 1 1,-8-1 1,12 3 31,-11-3-30,-1 0 1,0 0-1,1 0 1,-1 0-1,0 0 0,0 0 1,1 0-1,-1 0 1,0 0-1,1 0 1,-1 0-1,0 0 0,1 0 1,-1 0-1,0 0 1,0 0-1,1 0 0,-1 0 1,0-1-1,1 1 1,-1 0-1,0 0 1,0 0-1,1 0 0,-1-1 1,0 1-1,0 0 1,0 0-1,1 0 1,-1-1-1,0 1 0,0 0 1,0 0-1,1-1 1,-3-1 37,0 1 1,0 0 0,0 0-1,0 0 1,-1 0 0,1 0-1,0 0 1,-4 0 0,-5-4 9,-4-15-44,29 17-36,-9 3 93,-13 4-29,4-2-24,0-1 1,0 0-1,-1 0 1,1 0-1,0-1 0,-1 1 1,1-1-1,-1 0 0,1 0 1,-1-1-1,1 1 1,-7-3-1,4 1 52,0 0 0,1-1-1,0 0 1,0 0 0,0-1 0,0 0 0,-8-6-1,0-3 92,1 0 0,0-1 0,1 0-1,0-2 1,-10-17 0,-13-29 56,-51-127 0,56 112-211,3-2-1,-31-156 0,57 230-4,0 1-1,0-1 0,1 0 0,0 1 0,0-1 1,0 1-1,0-1 0,1 0 0,-1 1 0,1-1 1,1 1-1,-1-1 0,3-5 0,-4 10 4,0-1 0,0 0 1,1 0-1,-1 0 0,0 1 0,1-1 0,-1 0 0,1 0 0,-1 1 1,1-1-1,-1 1 0,1-1 0,0 0 0,-1 1 0,1-1 1,0 1-1,-1-1 0,1 1 0,0-1 0,0 1 0,-1 0 0,1-1 1,0 1-1,0 0 0,-1 0 0,1 0 0,0 0 0,0-1 1,0 1-1,0 0 0,0 0 0,-1 0 0,1 1 0,0-1 0,0 0 1,0 0-1,-1 0 0,1 1 0,0-1 0,0 0 0,0 1 1,-1-1-1,1 0 0,1 2 0,2 1-4,0 1 0,1-1-1,-1 1 1,-1 0 0,1 0 0,3 6-1,7 10 22,-2 1 0,0 0 0,-2 1-1,0 0 1,-2 1 0,0 0-1,-1 0 1,-2 1 0,5 35-1,-5-6 173,-2 1 0,-3-1-1,-8 68 1,2-89-152,12-94-107,-5 6 43,-2 40-7,1 1 1,1-1-1,5-29 0,-5 40-10,0 1 0,1 0 0,-1 0-1,1 0 1,0 0 0,0 0 0,0 0-1,1 0 1,-1 1 0,1-1 0,0 1 0,0 0-1,0 0 1,0 0 0,1 0 0,-1 0-1,1 1 1,5-4 0,0 1-50,0 1-1,-1 0 1,1 0 0,1 1-1,-1 0 1,0 0 0,13-1-1,-21 4 95,0 1 1,0-1-1,0 0 0,0 0 0,0 0 1,0 1-1,0-1 0,0 1 0,0-1 0,-1 1 1,1-1-1,0 1 0,0-1 0,0 1 1,0 0-1,-1-1 0,1 1 0,0 0 0,-1 0 1,1-1-1,0 1 0,-1 0 0,1 0 1,-1 0-1,1 0 0,-1 0 0,0 0 1,1 0-1,-1 0 0,0 0 0,0 0 0,0 0 1,0 0-1,0 0 0,0 0 0,0 0 1,0 2-1,0 5 74,-1 0 0,0 1 0,-3 11 1,2-14-5,-3 15 111,3-17-171,0 1-1,1 0 1,0 0-1,0-1 1,0 1-1,0 0 1,1 0-1,0 0 1,0 0-1,1 8 1,9 29-34,7 25 18,-15-64 15,-1 1 0,0 0 0,0 0 0,0 0 0,-1 0 0,1 0 0,-1 0 0,0 0 0,0 0 0,-1 7 0,0-8-4,1 0 0,0 0 1,0 0-1,0 0 0,1 0 1,-1-1-1,0 1 0,1 0 0,0 0 1,0 0-1,0-1 0,0 1 0,0-1 1,1 1-1,-1-1 0,1 1 0,1 2 1,0 1 1,3 6-8,-6-12 6,0 0 0,0 0 0,0 0 0,0 1 0,1-1 0,-1 0 0,0 0 0,0 0 0,0 0-1,0 1 1,0-1 0,0 0 0,0 0 0,1 0 0,-1 0 0,0 0 0,0 0 0,0 1 0,0-1 0,1 0 0,-1 0 0,0 0 0,0 0-1,0 0 1,0 0 0,1 0 0,-1 0 0,0 0 0,0 0 0,0 0 0,1 0 0,-1 0 0,0 0 0,0 0 0,0 0 0,1 0 0,-1 0 0,0 0-1,0 0 1,0 0 0,0-1 0,1 1 0,-1 0 0,0 0 0,0 0 0,24 26-9,-9-15 1,-14-10 11,1 0 0,0 0-1,-1 0 1,1 1 0,-1-1-1,0 0 1,1 1-1,-1-1 1,0 0 0,2 4-1,-3-5 27,0 11-6,0-10-26,0 1-1,1 0 1,-1-1 0,0 1 0,0-1 0,1 1 0,-1-1 0,1 1 0,-1-1 0,2 2 0,-2-3 2,0 1-1,0-1 1,0 0 0,1 0 0,-1 1 0,0-1-1,0 0 1,0 0 0,1 0 0,-1 1 0,0-1 0,0 0-1,0 0 1,1 0 0,-1 0 0,0 1 0,0-1-1,1 0 1,-1 0 0,0 0 0,1 0 0,-1 0-1,0 0 1,0 0 0,1 0 0,-1 0 0,0 0-1,0 0 1,1 0 0,-1 0 0,0 0 0,1 0-1,-1 0 1,0 0 0,0 0 0,1 0 0,-1-1 0,0 1-1,0 0 1,1 0 0,-1 0 0,0 0 0,0-1-1,0 1 1,1 0 0,-1 0 0,0-1 0,18 22 16,-18-16-11,1-1 1,0 0 0,-1 0 0,0 1 0,0-1 0,0 0-1,-1 1 1,-1 6 0,2-7-2,-4 8 3,3-12-8,1 0-1,0 1 1,-1-1 0,1 1-1,0-1 1,-1 1 0,1-1-1,0 1 1,0-1 0,0 1 0,0-1-1,-1 1 1,1-1 0,0 1-1,0-1 1,0 1 0,0-1-1,0 1 1,0-1 0,0 1-1,0 0 1,0-1 0,0 1-1,1-1 1,-1 1 0,0-1-1,0 1 1,0-1 0,1 1-1,-1-1 1,0 1 0,1-1-1,-1 0 1,0 1 0,1-1-1,-1 1 1,1-1 0,-1 0 0,0 1-1,1-1 1,-1 0 0,1 0-1,-1 1 1,1-1 0,-1 0-1,1 0 1,39 24 49,-40-23-46,-1-1-1,1 0 1,0 1-1,-1-1 1,1 0-1,0 0 1,-1 1 0,1-1-1,0 0 1,-1 0-1,1 0 1,0 0-1,-1 1 1,1-1 0,0 0-1,-1 0 1,1 0-1,-1 0 1,1 0-1,0 0 1,-1 0-1,1 0 1,-1 0 0,1 0-1,0 0 1,-1 0-1,1 0 1,-1 0-1,1 0 1,0-1 0,-1 1-1,1 0 1,0 0-1,-1 0 1,1-1-1,0 1 1,-1 0 0,1 0-1,0-1 1,-1 1-1,1 0 1,0-1-1,0 1 1,0 0 0,-1-1-1,1 1 1,0 0-1,0-1 1,0 1-1,-1-1 1,1-1-8,-1 0 0,0 0 0,0 0 1,1 0-1,0 0 0,-1-1 0,1 1 0,0 0 0,0 0 1,0-1-1,1-2 0,5-31 21,0 2 1,-6 33-16,0-1 0,0 1 0,0-1 0,1 1 0,-1 0 0,0-1 0,1 1 0,-1 0 0,1-1 0,-1 1 0,1 0 0,-1-1 0,2 0 0,-2 2-1,1-1 1,-1 1-1,1 0 1,-1-1-1,0 1 1,1 0-1,-1-1 1,1 1-1,-1 0 1,1 0-1,-1 0 1,1 0-1,-1-1 1,1 1-1,-1 0 1,1 0-1,-1 0 1,1 0-1,-1 0 0,1 0 1,-1 0-1,1 0 1,-1 0-1,1 1 1,1 0 0,0 0 0,0 0 0,-1 0 0,1 0 0,0 0-1,-1 0 1,1 1 0,-1-1 0,1 1 0,-1-1 0,0 1 0,0-1 0,1 1 0,-1 0 0,0 0 0,1 2 0,1 3 6,-2-6-5,0 1 1,-1 0-1,1-1 1,0 1-1,-1-1 1,1 1-1,-1 0 1,1 0-1,-1-1 1,0 1 0,0 0-1,0 0 1,0-1-1,0 1 1,0 3-1,-1-3 0,1-1-1,0 1 0,0-1 1,-1 1-1,1-1 0,0 1 1,1-1-1,-1 1 0,0-1 0,0 1 1,1-1-1,-1 1 0,1-1 1,-1 1-1,1-1 0,-1 0 1,1 1-1,0-1 0,0 0 1,1 2-1,-2-2 0,1-1 0,-1 1-1,0 0 1,0-1 0,1 1 0,-1 0-1,0-1 1,0 1 0,0 0 0,0-1-1,1 1 1,-1 0 0,0-1 0,0 1 0,-1 1-1,1-2 1,0 1 0,0-1 0,0 1 0,0-1-1,0 1 1,0 0 0,0-1 0,0 1 0,0-1 0,0 1-1,0-1 1,1 0 0,-1 1 0,0-1 0,0 1-1,0-1 1,1 1 0,-1-1 0,0 1 0,1-1 0,-1 0-1,0 1 1,1 0 0,0 0 1,0 0 0,1 0 0,-1 0 1,0 0-1,0 0 0,-1 1 0,1-1 0,0 0 0,0 1 0,-1-1 1,1 0-1,0 1 0,0 2 0,-2-4 1,0 1 1,0 0-1,0-1 0,1 1 0,-1 0 1,0-1-1,0 1 0,1 0 0,-1 0 1,1 0-1,-1 0 0,1 0 0,-2 1 1,2 0-3,-1-1-1,0 0 1,0 0-1,0 0 0,0 0 1,0 1-1,1-1 1,-1 0-1,1 1 0,-1-1 1,1 0-1,-1 1 0,1-1 1,0 1-1,-1-1 1,1 1-1,0-1 0,0 0 1,0 3-1,1-1 0,0 0-1,0 0 0,0 1 1,0-1-1,1 0 1,-1-1-1,3 4 1,-1 1-2,-3-6 2,1 0 0,-1-1 0,0 1 0,0 0 1,1-1-1,-1 1 0,1 0 0,-1-1 0,1 1 1,-1-1-1,1 1 0,-1-1 0,1 1 0,-1-1 1,1 1-1,0-1 0,-1 0 0,1 1 0,0-1 1,-1 0-1,1 1 0,0-1 0,1 0 0,-1 1 0,0-1 0,0 0 0,0 1 0,0-1 0,0 0 0,0 1-1,-1-1 1,1 1 0,0-1 0,0 1 0,0-1 0,-1 1 0,1 0-1,0-1 1,0 1 0,-1 0 0,1 0 0,-1-1 0,1 1 0,0 0-1,-1 0 1,0 0 0,1 0 0,-1 0 0,0 0 0,1 1 0,-1-1 1,1 0-1,0 0 1,-1 0 0,1 0 0,0 0 0,-1 0 0,1 0 0,0 0 0,0 0 0,0 0 0,0 0 0,0 0 0,0 0 0,0-1-1,0 1 1,2 0 0,21 10-4,-15-7 23,-17-3 38,7-1-53,-1-1 0,1 1 0,-1 0 0,1-1 0,0 1-1,-1-1 1,1 0 0,0 1 0,-1-1 0,1 0 0,0 0-1,0 0 1,0 0 0,-2-1 0,-6-5 18,-13-5 71,-28-12-1,-10-4 261,43 17-238,0 0 0,0-1 0,1-1 0,0 0 0,1-1 0,-19-24 0,8 5-21,2-1 0,-22-41 0,28 38-94,2 0 0,-22-73 0,16 41-3,13 44 1,-29-76 0,1-6 27,6 17 2,11 41-21,3 0-1,1-1 1,-10-58 0,26 108-7,0-1-1,0 1 1,-1-1 0,1 1 0,0-1 0,0 1 0,0-1-1,0 1 1,0-1 0,0 1 0,0-1 0,1 1 0,-1-1 0,0 1-1,0-1 1,0 1 0,0-1 0,1 1 0,-1-1 0,0 1-1,0 0 1,1-1 0,-1 1 0,0-1 0,1 1 0,-1 0 0,0-1-1,1 1 1,-1 0 0,0-1 0,1 1 0,0 0 0,0 0-2,-1-1 1,1 1 0,0 0-1,0 1 1,0-1 0,-1 0-1,1 0 1,0 0 0,0 0-1,0 1 1,-1-1 0,1 0-1,0 1 1,0-1-1,-1 0 1,1 1 0,0-1-1,-1 1 1,1-1 0,-1 1-1,1 0 1,0 0 0,3 4-5,0 1 1,-1-1 0,0 1-1,0 0 1,0 0 0,-1 0-1,3 9 1,0 0-2,4 11-9,0 1 0,6 42 0,7 54 21,-18-104 0,-1 0 1,-1 0-1,0 26 0,0 11 13,1-32-5,-1-14-2,-1 0 0,0 0 0,-2 13 0,1-20-3,0 0 0,-1 0 0,0 1 0,0-1 0,0 0 0,0 0 0,0 0 0,0 0 0,-1 0 0,0-1 0,1 1 0,-1 0 0,0-1 0,-3 4 0,4-6-6,1 0 0,0 0 1,-1 0-1,1 0 0,0 0 0,0 1 0,-1-1 1,1 0-1,0 0 0,-1 0 0,1 0 0,0 0 1,0 0-1,-1 0 0,1 0 0,0 0 0,-1-1 1,1 1-1,0 0 0,-1 0 0,1 0 0,0 0 1,0 0-1,-1 0 0,1-1 0,0 1 0,0 0 1,-1 0-1,1 0 0,0-1 0,0 1 0,0 0 1,0 0-1,-1-1 0,1 1 0,0 0 0,0 0 1,0-1-1,0 1 0,0 0 0,0-1 0,-1 1 1,1 0-1,0 0 0,0-1 0,-8-21 7,7 20-6,-75-180 37,-3-7-38,46 83-222,-23-128 0,45 158-592,10 67 583,0 0 0,1 1 0,1-1-1,-1 0 1,4-15 0,-4 23 134,1-1 1,0 0-1,-1 0 1,1 0-1,0 0 1,0 0-1,0 1 1,0-1-1,0 0 1,1 1-1,-1-1 1,0 1-1,1 0 1,-1-1-1,3-1 1,0 1-193,0 0 1,-1 1-1,1-1 1,0 1 0,4-1-1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9:00.173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305 73 152,'-44'-6'322,"30"3"-299,-7 2 248,20 1-249,1 0 1,-1 1-1,1-1 0,-1 0 0,1 0 0,-1 1 1,0-1-1,1 0 0,-1 1 0,1-1 0,0 0 0,-1 1 1,1-1-1,-1 1 0,1-1 0,0 0 0,-1 1 0,1-1 1,0 1-1,-1 0 0,1-1 0,0 1 0,0-1 1,-1 1-1,1-1 0,0 1 0,0 0 0,0-1 0,0 2 1,0-2-20,-1 1 0,1-1 0,0 1 0,0-1 0,-1 1-1,1-1 1,0 1 0,-1-1 0,1 1 0,-1-1 0,1 1 0,-1-1 0,1 1 0,-1-1 0,1 0 0,-1 1 0,1-1 0,-1 0 0,1 0 0,-1 1 0,1-1 0,-1 0 0,0 0 0,1 0 0,-1 0 0,-1 0 0,-18 2 7,18-2-4,-6 1 77,11 1-65,-13 3-30,9-4 13,1-1 0,-1 1-1,0-1 1,1 1 0,-1-1 0,0 0-1,1 1 1,-1-1 0,0 0 0,1 1-1,-1-1 1,0 0 0,0 0-1,1 1 1,-1-1 0,0 0 0,0 0-1,1 0 1,-1 0 0,0 0 0,0 0-1,1 0 1,-1 0 0,0-1 0,0 1-1,-1-1 1,3 2-3,0-1 0,0 1 0,0-1 0,-1 0 0,1 0 1,0 1-1,0-1 0,0 0 0,0 0 0,-1 0 0,1 0 0,0 0 0,0 0 0,0 0 0,1-1 1,7-1-10,-12-11-19,7 13 30,-8-2 0,-6-3 0,-6 1 16,12 1-13,3 3 11,1-1 0,-1 1 0,0 0 0,0-1 0,1 1 0,-1-1-1,0 1 1,0 0 0,0 0 0,0 0 0,1-1 0,-1 1 0,0 0-1,0 0 1,0 0 0,-1 0 0,-30 0 800,11 7-337,15-6-433,1 0 0,0 0 1,-1-1-1,1 0 0,-1 0 0,-8-1 0,7 1-42,-1 0-5,8 0 3,-1 0-1,1 0 1,0 0-1,0 0 1,0 0-1,0 0 1,0 0-1,0 0 1,0 0-1,0 0 1,-1 0-1,1 0 1,0 0-1,0 0 1,0-1-1,0 1 1,0 0-1,0 0 1,0 0-1,0 0 1,0 0-1,-1 0 1,1 0-1,0 0 1,0 0-1,0 0 1,0 0-1,0 0 1,0-1-1,0 1 1,0 0-1,0 0 1,0 0-1,0 0 1,0 0-1,0 0 1,0 0-1,0 0 1,0-1-1,0 1 1,0 0-1,0 0 1,0 0 0,0 0-1,0 0 1,0 0-1,0 0 1,0 0-1,0-1 1,0 1-1,0 0 1,0 0-1,0 0 1,0 0-1,0 0 1,0 0-1,0 0 1,1 0-1,6-3 1,-1 0 9,-8-2 1,3 2 6,8 0-2,4 0-9,-13 3-4,0 0-1,0 0 0,0 0 0,0 0 1,0 0-1,-1 0 0,1 0 1,0 0-1,0 0 0,0 0 0,0 0 1,0 0-1,0 0 0,0 0 0,0 0 1,0 0-1,0 0 0,0 0 1,0 0-1,0 0 0,0 0 0,0-1 1,0 1-1,0 0 0,0 0 0,0 0 1,0 0-1,0 0 0,0 0 1,0 0-1,0 0 0,0 0 0,0 0 1,0 0-1,0 0 0,0 0 0,0 0 1,0 0-1,0 0 0,0-1 0,0 1 1,0 0-1,0 0 0,0 0 1,0 0-1,0 0 0,0 0 0,0 0 1,0 0-1,0 0 0,0 0 0,1 0 1,-1 0-1,0 0 0,0 0 1,0 0-1,0 0 0,0 0 0,0 0 1,-1-1 9,8 1-11,-5 0 0,5 1-3,-9-2-3,-12-2-7,14 3 14,0 0 0,-1 0 0,1 0 0,0 0 0,0 0 0,0 0-1,-1 0 1,1 0 0,0 0 0,0 0 0,0 0 0,-1 0 0,1-1-1,0 1 1,0 0 0,0 0 0,-1 0 0,1 0 0,0 0 0,0 0 0,0 0-1,0-1 1,-1 1 0,1 0 0,0 0 0,0 0 0,0 0 0,0-1-1,0 1 1,0 0 0,0 0 0,-1 0 0,1-1 0,0 1 0,0 0 0,0 0-1,0 0 1,0-1 0,0 1 0,0 0 0,0 0 0,0-1 0,0 1-1,0 0 1,0 0 0,0 0 0,0-1 0,1 1 0,-1 0 0,0 0 0,0 0 0,0 0 0,0-1 0,1 1 0,-1 0 0,0 0 0,0 0 0,0 0 0,0 0 0,0 0 0,0-1 0,0 1 0,1 0 0,-1 0 0,0 0 0,0 0 0,0 0 0,0-1 0,0 1 0,0 0 0,0 0 0,0 0 0,0-1 0,0 1 0,0 0 0,0 0 0,0 0 0,0 0 0,0-1 0,0 1-1,0 0 1,0 0 0,0 0 0,0 0 0,0-1 0,0 1 0,-1 0 0,1 0 0,0 0 0,0 0 0,0-1 0,0 1 0,-1 0 0,1-1 1,0 1-1,0 0 0,0 0 0,0-1 0,0 1 0,0 0 0,0-1 0,-1 1 0,1 0 0,0 0 0,0-1 0,0 1 0,0 0 0,0-1 0,0 1 0,0 0 0,0-1 0,1 1 0,-1 0 0,0 0 0,0-1 0,0 1 0,0 0 1,0-1-1,0 1 0,1 0 0,-1 0 0,0-1 0,0 1 0,0 0 0,1 0 0,-1 0 0,0-1 0,0 1 0,1 0 0,-1 0 0,11-15 0,-2 7-33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9:19.781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79 37 208,'-2'-9'1320,"15"10"-859,-13-1-458,0 0 0,0 0 1,1 0-1,-1 0 1,0 0-1,0 0 0,1 1 1,-1-1-1,0 0 1,0 0-1,0 0 0,1 1 1,-1-1-1,0 0 1,0 0-1,0 0 1,0 1-1,0-1 0,0 0 1,1 0-1,-1 1 1,0-1-1,0 0 0,0 0 1,0 1-1,0-1 1,0 0-1,0 0 0,0 1 1,0-1-1,0 0 1,0 1-1,0-1 1,0 0-1,0 0 0,0 1 1,0-1-1,-1 0 1,1 0-1,0 1 0,0-1 1,0 0-1,0 0 1,0 0-1,-1 1 0,1-1 1,0 0-1,0 0 1,-1 1-1,1-1-3,0 0 1,0 1-1,-1-1 0,1 1 1,0-1-1,0 1 0,-1-1 1,1 1-1,0-1 0,0 1 1,0-1-1,0 1 0,0-1 1,0 1-1,0-1 0,0 1 1,0-1-1,0 1 0,0 0 1,0-1-1,1 1 0,-1-1 1,0 1-1,0-1 0,0 0 0,1 1 1,-1-1-1,1 1 0,-1 0 0,-5 23-1,0 4 42,5-26-40,0-1 0,0 1-1,0-1 1,0 0 0,0 1-1,0-1 1,1 1 0,-1-1-1,1 0 1,-1 1 0,1-1-1,-1 0 1,1 1 0,0-1 0,1 2-1,-1-2 1,0 1-1,0 0 1,0 0-1,0 0 1,0-1-1,-1 1 1,1 0-1,-1 0 1,1 3-1,-1-4 1,0 0 0,0 0-1,0 0 1,-1 0-1,1 0 1,0-1-1,-1 1 1,1 0 0,0 0-1,-1 0 1,1-1-1,-1 1 1,0 0-1,0 0 1,1 0 0,-1-1-1,1 0 0,-1 1 1,1-1-1,0 0 1,-1 1-1,1-1 1,0 1-1,0-1 1,-1 1-1,1-1 1,0 0-1,0 1 0,-1-1 1,1 1-1,0-1 1,0 1-1,0-1 1,0 1-1,0 0 1,0-1-1,0 1 1,0-1-1,0 1 0,0-1 1,0 1-1,0-1 1,0 1-1,1-1 1,-1 1-1,3 3 1,3 6 1,-6-9-1,0-1 0,1 1 0,-1-1 1,0 1-1,1-1 0,-1 0 0,0 1 1,1-1-1,-1 0 0,1 1 0,-1-1 0,1 0 1,-1 0-1,1 1 0,-1-1 0,1 0 0,-1 0 1,1 0-1,0 1 0,3 0 11,-6 2-10,2-3-1,0 0-1,-1 1 0,1-1 0,0 0 0,0 0 0,-1 0 0,1 0 0,0 1 0,0-1 0,0 0 0,-1 0 1,1 1-1,0-1 0,0 0 0,0 0 0,0 1 0,0-1 0,0 0 0,-1 0 0,1 1 0,0-1 0,0 0 0,0 1 1,0-1-1,0 0 0,0 0 0,0 1 0,0-1 0,0 0 0,0 1 0,0-1 0,0 0 0,1 0 0,-1 1 0,6 9 3,-5-10-3,-1 0-1,0 0 1,0 0 0,1 1-1,-1-1 1,0 0-1,0 0 1,1 0-1,-1 1 1,0-1 0,0 0-1,1 0 1,-1 1-1,0-1 1,0 0 0,0 1-1,0-1 1,0 0-1,0 1 1,1-1-1,-1 0 1,0 1 0,0-1-1,0 0 1,0 1-1,0-1 1,0 0 0,0 0-1,0 1 1,0-1-1,-1 0 1,1 1-1,0-1 1,-1 0 0,1 1 0,0-1 0,-1 0 0,1 0 0,0 0-1,0 0 1,-1 0 0,1 1 0,0-1 0,-1 0 0,1 0-1,0 0 1,0 1 0,-1-1 0,1 0 0,0 0 0,0 1-1,-1-1 1,1 0 0,0 1 0,0-1 0,0 0 0,0 1-1,0-1 1,-1 0 0,1 1 0,0-1 0,0 0 0,0 1-1,0-1 1,0 0 0,0 1 0,0-1 0,0 0 0,0 1-1,0-1 1,0 0 0,0 1 0,1-1 0,-1 0 0,0 1-1,0-1 1,0 0 0,0 1 0,1-1 0,-1 0 0,0 1-1,1-1 1,4 14 2,3 0 10,-7-14-12,-1 1 0,1-1 0,-1 0 0,1 1 0,-1-1 0,0 1 0,1-1 0,-1 1 0,0-1 0,1 1 1,-1-1-1,0 1 0,0-1 0,0 1 0,1-1 0,-1 1 0,0 0 0,0-1 0,0 1 0,0-1 0,0 1 0,0-1 0,0 1 1,0 0-1,0-1 0,0 1 0,-1-1 0,1 1 0,0-1 0,0 1 0,0 0 0,-1-1 0,1 1 0,-1 0 0,1 0 0,-1 0 0,1-1 0,0 1 0,-1 0 0,1 0 0,0 0 0,-1 0 0,1 0 0,0 0 0,0 0 0,0 0 0,0 0 0,0 0 0,0 0 0,0 0 0,0 0 0,1 0 0,-1 0 0,0 0 0,0 0 0,1 0 0,0 1 0,0-1 3,0 0 0,-1-1 0,1 1 0,0 0 0,0-1 0,0 1 0,-1 0 0,1 0 0,0 0-1,-1 0 1,1 0 0,-1-1 0,1 1 0,-1 0 0,0 0 0,1 0 0,-1 1 0,0-1 0,0 0-1,1 0 1,-1 0 0,0 0 0,0 0 0,0 0 0,0 0 0,-1 0 0,1 0 0,0 2 0,0-3 16,0 1 1,0 0 0,0 0 0,1 0-1,-1 0 1,0 0 0,0 0 0,1-1 0,-1 1-1,1 0 1,-1 0 0,1-1 0,-1 1-1,1 0 1,1 1 0,-2-2-11,1 1-1,0 0 1,0-1-1,-1 1 1,1 0 0,-1 0-1,1 0 1,-1 0 0,1-1-1,-1 1 1,1 0-1,-1 0 1,0 0 0,1 0-1,-1 0 1,0 0 0,0 0-1,0 0 1,0 0-1,0 0 1,0 0 0,0 0-1,0 0 1,-1 2 0,1-3-9,-1 1 1,1 0 0,0-1 0,-1 1-1,1 0 1,0-1 0,-1 1 0,1 0 0,0-1-1,0 1 1,0 0 0,0-1 0,0 1-1,0 0 1,0-1 0,0 1 0,0 0-1,0 0 1,0-1 0,0 1 0,0 0-1,0-1 1,1 1 0,-1 0 0,0-1 0,1 1-1,-1 0 1,0-1 0,1 1 0,-1-1-1,1 1 1,-1-1 0,1 1 0,-1-1-1,1 1 1,-1-1 0,1 1 0,-1-1 0,2 1-1,-2-1 0,0 0 0,1 0 0,-1 0 1,0 0-1,1 1 0,-1-1 0,0 0 0,1 0 0,-1 0 0,0 1 0,1-1 0,-1 0 0,0 1 0,0-1 0,1 0 0,-1 0 0,0 1 0,0-1 1,1 0-1,-1 1 0,0-1 0,0 1 0,0-1 0,0 0 0,0 1 0,0-1 0,0 0 0,0 1 0,-8 4-1,8-4 1,-1-1 1,0 0 0,1 0-1,-1 0 1,1 0-1,-1 1 1,0-1 0,1 0-1,-1 0 1,1 1-1,-1-1 1,1 0 0,-1 1-1,1-1 1,-1 1-1,1-1 1,-1 1 0,1-1-1,0 1 1,-1-1-1,1 1 1,0-1 0,-1 1-1,1-1 1,0 1-1,0 0 1,-1-1 0,1 1-1,0-1 1,0 1-1,0 0 1,0-1 0,0 1-1,0 0 1,0-1-1,0 1 1,0 0 0,0 0-1,2 4 3,-1-5-3,-1 1 1,0-1 0,1 1 0,-1-1-1,0 1 1,0-1 0,0 1-1,1-1 1,-1 1 0,0-1 0,0 1-1,0-1 1,0 1 0,0 0 0,0-1-1,0 1 1,0-1 0,0 1-1,0-1 1,0 1 0,0-1 0,-1 1-1,1-1 1,0 1 0,0-1 0,-1 1-1,1-1 1,0 1 0,-1-1-1,1 1 1,0-1 0,-1 1 0,1-1-1,0 0 1,-1 1 0,1-1 0,-1 0-1,0 1 1,1 0-1,0 0 0,0-1 0,0 1 1,0 0-1,0 0 0,0 0 0,0 0 0,0-1 0,0 1 0,0 0 0,1 0 1,-1 0-1,0-1 0,0 1 0,1 0 0,-1-1 0,1 1 0,-1 0 1,1 0-1,-1-1 0,1 1 0,-1-1 0,1 1 0,0 0 0,0 0 0,0 0 0,0 0 0,0 0 0,-1 0 0,1 0 0,-1 0 0,1 0 0,0 0 0,-1 0 0,0 0 0,1 0 0,-1 1 0,0-1 0,1 0 0,-1 2 0,0-2 0,-1 0-1,1 0 1,-1 0 0,1 0 0,0 0 0,-1 0 0,0 0 0,1 0 0,-1 0 0,0-1 0,1 1 0,-1 0-1,0 0 1,0-1 0,-1 2 0,1-1 0,1-1 0,-1 0 0,1 0 0,-1 0 0,0 0-1,1 0 1,-1 1 0,1-1 0,-1 0 0,1 0 0,-1 0 0,1 0 0,-1-1-1,0 1 1,1 0 0,-1 0 0,1 0 0,-1 0 0,1 0 0,-1-1 0,1 1-1,-1-1 1,0 1 0,0-1 0,0 0 0,0 0 0,0 0 0,0 0 0,1 0 0,-1 0 0,0 0 0,1 0-1,-1 0 1,1-1 0,-1 1 0,1 0 0,0 0 0,-1 0 0,1-1 0,0 1 0,0 0 0,0 0 0,0 0 0,0-1-1,0 1 1,0 0 0,0 0 0,1-1 0,-1 1 0,1-1 0,6-48 13,-7 48-13,0 1 0,1-1 1,-1 1-1,0-1 0,0 1 0,-1-1 0,1 1 0,0-1 0,0 1 0,-1-1 0,1 1 0,-1-1 0,1 1 0,-1 0 1,0-1-1,0 1 0,-1-3 0,1 3 0,0 0 0,0-1 0,0 1 0,1 0 0,-1-1 0,0 1 0,1-1 0,-1 1 0,1-1 0,0 1 0,-1-1 0,1 1 0,0-1 0,0 1 0,0-1 0,0 1 0,0-1 0,0-1 0,1 0 0,-1-1 0,-1 1 0,1 0 0,0 0 0,-1 0 0,1 0 0,-1 0 0,0-1 0,0 1 0,-1 0 0,-1-3 0,-3-10 0,6 15 0,0 0 0,0 0 0,0 0 0,0 0 0,0 0 0,0-1 0,0 1 0,1 0 0,-1 0 0,0 0 0,1 0 0,-1 0 1,0 0-1,1 0 0,0-1 0,0 1 0,0 0 0,-1 0 1,1 1-1,-1-1 0,0 0 0,1 0 1,-1 0-1,0 0 0,1 0 0,-1 0 1,0 0-1,0 0 0,0 0 1,0 0-1,0 0 0,0 0 0,0 0 1,0 0-1,0 1 0,0-1 1,0 0-1,-1 0 0,1 0 0,0 0 1,-1 0-1,1 0 0,-1 0 0,1 0 1,-2-1-1,2 2 1,-1 0 0,1-1 0,-1 1 0,1-1-1,-1 1 1,1-1 0,-1 1 0,1-1 0,-1 1 0,1-1 0,0 1 0,0-1 0,-1 1 0,1-1-1,0 1 1,0-1 0,-1 0 0,1 1 0,0-1 0,0 0 0,0 1 0,0-1 0,0 1 0,0-1-1,0 0 1,0 1 0,0-1 0,0 0 0,1 1 0,-1-2 0,2-5 8,-2 6-9,0 1 1,0 0-1,0 0 0,0 0 0,0 0 0,0 0 1,0 0-1,0-1 0,0 1 0,0 0 0,0 0 0,0 0 1,0 0-1,0 0 0,0 0 0,0-1 0,0 1 0,0 0 1,0 0-1,0 0 0,-1 0 0,1 0 0,0 0 1,0 0-1,0 0 0,0-1 0,0 1 0,0 0 0,0 0 1,0 0-1,-1 0 0,1 0 0,0 0 0,0 0 0,0 0 1,0 0-1,0 0 0,0 0 0,0 0 0,-1 0 1,1 0-1,0 0 0,0 0 0,0 0 0,0 0 0,0 0 1,-1 0-1,1 0 0,0 0 1,0 0-1,0 0 0,0 0 0,0 0 1,-1 0-1,1 0 0,0 0 1,0 0-1,0 0 0,0 0 1,0 0-1,0 0 0,-1 0 1,1-1-1,0 1 0,0 0 1,0 0-1,0 0 0,0 0 1,0 0-1,0 0 0,0 0 0,-1 0 1,1 0-1,0-1 0,0 1 1,0 0-1,0 0 0,0 0 1,0 0-1,0 0 0,0 0 1,0-1-1,0 1 0,0 0 1,0 0-1,0 0 0,0 0 1,0 0-1,0 0 0,0-1 1,0 1-1,0 0 0,0 0 0,0 0 1,0 0-1,0 0 0,0 0 1,0-1-1,0 1 0,0 0 1,1-3-1,0 1 1,-1-1-1,1 0 1,-1 1-1,0-1 1,0 0-1,0 1 1,0-1-1,-1 0 1,1 1-1,-1-1 1,-1-4-1,2 7 0,0-1 0,0 1 1,0-1-1,0 1 0,0-1 0,0 1 0,0-1 0,0 1 0,0-1 0,0 1 0,1-1 0,-1 1 0,0-1 0,0 1 0,0 0 0,0-1 0,1 1 0,-1-1 1,0 1-1,1-1 0,-1 1 0,0 0 0,1-1 0,-1 1 0,1-1 0,-1 1 0,1 0 0,-1-1 0,0 1 0,1 0 0,-1 0 0,0-1 0,0 1 0,1 0 0,-1-1 0,0 1 0,0 0 0,0-1 0,0 1 0,1 0 0,-1-1 0,0 1 0,0 0 0,0-1 0,0 1 0,0-1 0,0 1 0,0 0 0,0-1 0,0 1 0,0-1 0,-1-1 1,0-1 0,0 1 0,0 0 0,0 0 0,0-1 1,1 1-1,-1-1 0,1 1 0,-1 0 0,1-1 0,0 1 0,0-1 1,0 1-1,0-1 0,1 1 0,-1-1 0,1 1 0,-1 0 0,1-1 1,1-2-1,-2 4-1,1 1 0,-1-1-1,0 0 1,0 0 0,0 0 0,0 0 0,0 0 0,0 0 0,0 0 0,0 1 0,0-1 0,0 0 0,-1 0 0,1 0-1,0 0 1,-1 0 0,1 0 0,0 1 0,-1-1 0,1 0 0,-1 0 0,1 1 0,-1-1 0,0 0 0,1 1 0,-1-1 0,0 0-1,1 1 1,-1-1 0,0 1 0,0-1 0,1 1 0,-2-1 0,2 1 0,0 0-1,0 0 1,1 0 0,-1 0-1,0 0 1,0-1 0,1 1-1,-1 0 1,0 0 0,0 0-1,0 0 1,0-1 0,1 1-1,-1 0 1,0 0 0,0-1 0,0 1-1,0 0 1,0 0 0,1 0-1,-1-1 1,0 1 0,0 0-1,0-1 1,0 1 0,0 0-1,0 0 1,0-1 0,0 1-1,0 0 1,0 0 0,0-1-1,0 1 1,0 0 0,0 0-1,-1-1 1,1 1-1,1 0 0,-1-1 1,0 1-1,0 0 0,0 0 0,0 0 0,0-1 0,0 1 0,0 0 1,0 0-1,0 0 0,0-1 0,0 1 0,0 0 0,0 0 1,0 0-1,0-1 0,0 1 0,0 0 0,0 0 0,0 0 1,0-1-1,0 1 0,0 0 0,-1 0 0,1 0 0,0-1 0,0 1 1,0 0-1,0 0 0,0 0 0,-1 0 0,1 0 0,0-1 1,0 1-1,0 0 0,-1 0 0,1 0 1,0 0 0,0 0-1,0 1 1,0-1 0,0 0 0,0 0-1,0 0 1,0 1 0,0-1 0,0 0 0,-1 0-1,1 0 1,0 0 0,0 1 0,0-1 0,0 0-1,0 0 1,0 0 0,-1 0 0,1 0 0,0 1-1,0-1 1,0 0 0,0 0 0,-1 0-1,1 0 1,0 0 0,0 0 0,0 0 0,-1 0-1,1 0 1,0 0 0,0 0 0,0 0 0,-1 0-1,1 0 1,0 0 0,0 0 0,0 0-1,-1 0 1,1 0 0,0 0 0,0 0 0,0 0-1,-1 0 1,1 0 0,0-1 0,0 1 0,0 0-1,-1 0 1,1 0 1,0 0-1,0 0 1,0 0-1,0 0 1,0 0-1,0 0 0,0-1 1,0 1-1,0 0 1,0 0-1,0 0 1,0 0-1,0 0 1,0 0-1,0 0 1,0 0-1,0 0 1,-1 0-1,1 0 1,0 0-1,0-1 1,0 1-1,0 0 1,0 0-1,0 0 1,0 0-1,0 0 1,0 0-1,0 0 1,0 0-1,1 0 1,-1 0-1,0-1 0,0 1 1,0 0-1,0 0 1,0 0-1,0 0 1,0 0-1,0 0 1,0 0-1,0 0 1,0 0-1,0 0 1,0 0-1,0 0 1,0 0-1,0 0 1,0-1-1,1 1 1,-1 0-1,0 0 1,0 0-1,0 0 1,0 0-1,0 0 1,0 0-1,0 0 0,0 0 1,0 0-1,0 0 1,1 0-1,-1 0 1,0 0-1,0 0 1,0 0-1,-2-11-5,-15-14 5,14 22 6,3 3-5,-1-1-1,1 1 1,0 0 0,0 0 0,-1 0 0,1-1 0,0 1 0,0 0 0,-1-1 0,1 1-1,0 0 1,0-1 0,0 1 0,0 0 0,-1-1 0,1 1 0,0 0 0,0-1 0,0 1 0,0 0-1,0-1 1,0 1 0,0 0 0,0-1 0,0 1 0,0-1 0,0 1 0,0 0 0,0-1-1,1 1 1,-1 0 0,0-1 0,0 1 0,0 0 0,0-1 0,1 1 0,3-8 1,-4 7-4,-4 0 2,4 0-1,0 1 1,0 0 0,-1-1 0,1 1 0,0-1 0,0 1-1,0 0 1,0-1 0,0 1 0,0-1 0,0 1-1,0 0 1,0-1 0,0 1 0,0-1 0,0 1 0,0 0-1,0-1 1,0 1 0,0-1 0,1 1 0,-1-1-1,0 1 1,0 0 0,0 0-1,0-1 1,1 1 0,-1 0 0,0 0-1,0 0 1,0-1 0,0 1-1,0 0 1,0 0 0,0-1-1,0 1 1,0 0 0,0 0 0,0-1-1,0 1 1,0 0 0,0 0-1,0-1 1,0 1 0,0 0-1,0 0 1,0-1 0,0 1-1,-1 0 1,1 0 0,0 0 0,0-1-1,0 1 1,0 0 0,0 0-1,-1-1 1,-2 2-38,3-1 38,0 0 0,0 0-1,0 0 1,1 0 0,-1 0-1,0 0 1,0 0 0,0-1 0,0 1-1,0 0 1,1 0 0,-1 0-1,0 0 1,0 0 0,0 0-1,0-1 1,0 1 0,0 0 0,0 0-1,0 0 1,1 0 0,-1-1-1,0 1 1,0 0 0,0 0-1,0 0 1,0-1 0,0 1 0,0 0-1,0 0 1,0 0 0,0-1-1,0 1 1,0 0 0,0 0 0,0 0-1,0 0 1,-1-1 0,-3 6 40,3-5-34,1 0 1,-1 1-1,1-1 1,-1 0-1,1 1 1,-1-1 0,1 1-1,-1-1 1,1 0-1,-1 1 1,1-1-1,0 1 1,-1 0-1,1-1 1,0 1 0,-1-1-1,1 1 1,0-1-1,0 1 1,0 0-1,-1-1 1,1 2-1,1-1 52,-1 1-1,1 0 0,0 0 0,0-1 1,-1 1-1,1-1 0,0 1 0,1-1 0,1 3 1,-3-4-43,0 1 0,1-1 0,-1 1 0,0-1 0,1 0 0,-1 0 0,1 1 0,-1-1 0,0 0 0,1 0 0,-1 1 0,1-1 0,-1 0-1,0 0 1,1 0 0,-1 0 0,1 0 0,-1 1 0,1-1 0,-1 0 0,1 0 0,-1 0 0,1 0 0,-1 0 0,0-1 0,1 1 0,-1 0 0,1 0 0,-1 0 0,1 0 0,-1 0 0,0-1 0,1 1 0,-1 0 0,1 0 0,-1-1 0,0 1 0,1 0 0,-1 0 0,0-1 0,1 1 0,-1-1 0,0 1 0,1 0 0,-1-1 0,0 5 32,0-4-48,0 0 1,0 0 0,0 0 0,0 0 0,0 0-1,0 0 1,0 0 0,0 0 0,0 1 0,0-1 0,0 0-1,0 0 1,0 0 0,0 0 0,0 0 0,0 0-1,0 1 1,0-1 0,0 0 0,0 0 0,0 0 0,0 0-1,0 0 1,0 0 0,0 1 0,0-1 0,0 0-1,0 0 1,0 0 0,0 0 0,0 0 0,0 0 0,0 0-1,0 0 1,-1 1 0,1-1 0,0 0 0,0 0-1,0 0 1,0 0 0,0 0 0,0 0 0,0 0 0,0 0-1,-1 0 1,1 0 0,0 0 0,0 0 0,0 0-1,0 0 1,0 0 0,0 0 0,-1 0 0,1 0 0,0 0-1,0 0 1,0 0 0,-4-1 11,2 0-2,3-6-5,0 0 13,-1 1 7,1 7-10,6 19-12,-6-17-1,0-1 1,0 1 0,0-1-1,0 1 1,0-1 0,-1 1-1,1 0 1,-1 0 0,0 3-1,0 20 4,1-21-4,-1 1 1,0-1-1,-1 1 0,1-1 0,-1 0 1,0 1-1,-2 6 0,3-11 1,0 0 0,-1 1 0,1-1 0,0 0 0,0 1 0,1-1 0,-1 0-1,0 1 1,0-1 0,1 0 0,-1 0 0,0 1 0,1-1 0,-1 0 0,1 0 0,0 0 0,-1 0 0,1 1 0,0-1 0,0 0 0,0 0-1,-1 0 1,1-1 0,2 3 0,4 4 19,-7-7-16,0 1-1,0-1 0,0 0 1,0 0-1,0 1 0,0-1 1,0 0-1,0 1 0,0-1 1,0 0-1,0 1 0,0-1 1,0 0-1,0 1 0,0-1 1,0 0-1,0 1 0,0-1 1,0 0-1,0 1 0,-1-1 1,1 0-1,0 1 1,0-1-1,0 0 0,-1 0 1,1 1-1,0-1 0,0 0 1,-1 0-1,1 0 0,0 1 1,0-1-1,-1 0 0,1 0 1,0 0-1,-1 0 0,1 0 1,-1 1-1,1-1-1,0 0 0,0 0-1,0 0 1,0 0 0,0 0 0,-1 0-1,1 0 1,0 0 0,0 0 0,0 0 0,0 0-1,0 0 1,-1 0 0,1 0 0,0 0-1,0 0 1,0 0 0,0 0 0,0 0-1,0 1 1,0-1 0,-1 0 0,1 0 0,0 0-1,0 0 1,0 0 0,0 0 0,0 0-1,0 1 1,0-1 0,0 0 0,0 0 0,0 0-1,0 0 1,0 0 0,0 1 0,0-1-1,0 0 1,0 0 0,0 0 0,0 0 0,0 0-1,0 1 1,0-1 0,0 0 0,0 0-1,0 0 1,0 0 0,0 0 0,0 0 0,0 1-1,0-1 1,0 0 0,0 0 0,0 0-1,1 0 1,-1 0 0,0 0 0,7 6 32,-10-2-12,3-4-22,0 0-1,-1 1 1,1-1-1,0 0 1,0 0-1,-1 1 1,1-1-1,0 0 1,0 1-1,-1-1 1,1 0-1,0 1 0,0-1 1,0 1-1,-1-1 1,1 0-1,0 1 1,0-1-1,0 1 1,0-1-1,0 0 1,0 1-1,0-1 1,0 1-1,0-1 1,0 0-1,0 1 1,0-1-1,0 1 1,1-1-1,3 6 0,-3-6 0,-1 0 1,1 0 0,-1 1-1,1-1 1,-1 0-1,0 0 1,1 1 0,-1-1-1,0 0 1,1 1 0,-1-1-1,0 0 1,1 1 0,-1-1-1,0 1 1,0-1 0,0 0-1,1 1 1,-1-1 0,0 1-1,0-1 1,0 1-1,0-1 1,0 1 0,0-1-1,0 1 1,0-1 0,0 0-1,0 1 1,0-1 0,0 1-1,0-1 1,0 1 0,0-1-1,0 1 1,-1-1-1,1 1 1,0 0-1,-1-1 1,1 1-1,-1-1 0,1 1 1,-1 0-1,1-1 0,0 1 1,-1 0-1,1-1 0,0 1 0,0 0 1,0 0-1,-1-1 0,1 1 1,0 0-1,0 0 0,0 0 1,0-1-1,0 1 0,0 0 1,1 0-1,-1-1 0,0 2 0,2 10 1,-2-11 0,0 1 0,0-1 0,0 0 0,0 1 0,-1-1 0,1 1 0,-1-1 0,1 0 0,-1 0 0,1 1 0,-1-1 0,-1 2 0,1-2 0,1 0-1,-1 0 1,1 0 0,-1 0 0,1 0 0,-1 0 0,1 0 0,0 0 0,-1 0 0,1 0 0,0 0 0,0 0-1,0 0 1,0 0 0,0 0 0,0 0 0,0 0 0,0 1 0,0 0 0,1 9 1,-1-11 1,0 1 0,-1-1 0,1 1 0,0 0 0,0-1 0,0 1 0,0 0 0,0-1 0,0 1 0,1 0 0,-1-1 0,0 1 1,0-1-1,0 1 0,1 0 0,-1-1 0,0 1 0,0-1 0,1 1 0,-1 0 0,1 0 0,-1-1 2,1 0-1,-1 0 1,0 0-1,0 0 1,0 1-1,0-1 1,1 0-1,-1 0 1,0 0-1,0 1 1,0-1-1,0 0 1,0 0-1,0 0 1,0 0-1,0 1 1,0-1-1,1 0 1,-1 0-1,0 1 1,0-1-1,0 0 1,0 0-1,0 0 1,0 1-1,0-1 1,0 0-1,-1 0 1,1 1 0,0-1-1,0 0 1,0 1 1,0-1 1,0 0 0,0 1 0,0-1-1,0 0 1,0 1 0,0-1 0,0 0 0,0 1-1,0-1 1,0 1 0,0-1 0,0 0-1,0 1 1,0-1 0,0 0 0,0 1 0,1-1-1,-1 0 1,0 1 0,0-1 0,0 0-1,1 0 1,-1 1 0,0-1 0,0 0 0,1 0-1,-1 1 1,0-1 0,1 0 0,-1 0-1,1 1 1,-1-1-5,0 0 1,0 0-1,0 0 0,0 1 1,0-1-1,0 0 0,0 0 0,0 0 1,0 1-1,0-1 0,0 0 0,0 0 1,0 1-1,0-1 0,0 0 1,0 0-1,0 0 0,0 1 0,0-1 1,0 0-1,0 0 0,0 0 0,0 1 1,0-1-1,0 0 0,-1 0 0,1 0 1,0 0-1,0 1 0,0-1 1,0 0-1,-1 0 0,1 0 0,0 0 1,0 1-1,-1-1-1,1 0 1,0 0 0,0 0-1,0 0 1,0 0-1,0 0 1,-1 0-1,1 0 1,0 1-1,0-1 1,0 0-1,0 0 1,0 0 0,0 0-1,0 0 1,-1 1-1,1-1 1,0 0-1,0 0 1,0 0-1,0 0 1,0 1-1,0-1 1,0 0 0,0 0-1,0 0 1,0 1-1,0-1 1,0 0-1,0 0 1,0 0-1,0 0 1,0 1 0,0-1-1,0 0 1,0 0-1,0 0 1,1 0-1,-1 1 1,0-1-1,0 0 1,0 0-2,8 3 24,-8-3-23,0 0 1,0 1-1,0-1 0,1 0 0,-1 0 0,0 0 0,0 0 0,0 0 0,0 0 1,1 0-1,-1 0 0,0 0 0,0 0 0,0 0 0,0 1 0,0-1 1,1 0-1,-1 0 0,0 0 0,0 0 0,0 0 0,0 1 0,0-1 0,0 0 1,0 0-1,0 0 0,0 0 0,0 1 0,0-1 0,1 0 0,-1 0 0,0 0 1,0 1-1,0-1 0,0 0 0,0 0 0,0 0 0,0 0 0,-1 1 1,1-1-1,0 0 0,0 0 0,0 0 0,0 1 0,0-1 0,0 0 0,0 0 1,0 0-2,-1 0 0,1 0 1,0 0-1,0 0 0,0 0 1,0 0-1,0 0 1,-1 0-1,1 1 0,0-1 1,0 0-1,0 0 0,0 0 1,0 0-1,-1 0 1,1 0-1,0 0 0,0 0 1,0 0-1,0 1 1,0-1-1,0 0 0,0 0 1,0 0-1,0 0 0,-1 0 1,1 0-1,0 1 1,0-1-1,0 0 0,0 0 1,0 0-1,0 0 0,0 1 1,0-1-1,0 0 1,0 0-1,0 0 0,0 0 1,0 0-1,0 1 0,0-1 1,0 0-1,0 0 1,0 0-1,1 0 0,-1 0 1,0 1-1,0-1 0,0 0 1,0 0-1,0 0 1,0 0-1,0 0 0,0 0 1,1 0-1,-1 1 1,0-1-1,0 0 0,0 0 1,0 0-1,0 0 0,0 0 1,1 0-1,-1 0 1,0 0-1,0 0 0,0 0 1,1 0-1,-1 0 2,1 1-1,0-1 1,-1 1-1,1-1 1,0 0 0,-1 1-1,1-1 1,0 1 0,-1 0-1,1-1 1,-1 1-1,1-1 1,-1 1 0,1 1-1,-5-1 15,-5 1-8,8 0 1,13 5 11,0 0-10,-28-1 31,34-1 6,-17-3-46,0 1 0,0-1 0,0 1-1,-1 0 1,0-1 0,1 1 0,-1-1 0,0 1 0,0 0 0,-1 3-1,1-6 2,4 7 3,-4-7-5,0 0 0,0 0 0,1 1 1,-1-1-1,0 0 0,0 0 0,1 0 1,-1 1-1,0-1 0,0 0 1,0 1-1,1-1 0,-1 0 0,0 1 1,0-1-1,0 0 0,0 0 1,0 1-1,0-1 0,0 0 0,0 1 1,0-1-1,0 0 0,0 1 1,0-1-1,0 0 0,0 1 0,0-1 1,0 0-1,0 1 0,0-1 0,0 0 1,-1 1-1,1-1 0,0 1 1,0-1-1,0 0 1,-1 0-1,1 0 1,0 1-1,0-1 1,0 0 0,0 0-1,0 0 1,0 1-1,0-1 1,0 0-1,0 0 1,0 1-1,0-1 1,-1 0-1,1 0 1,1 1-1,-1-1 1,0 0-1,0 0 1,0 1-1,0-1 1,0 0-1,0 0 1,0 1 0,0-1-1,0 0 1,0 0-1,0 0 1,1 1-1,-1-1 1,0 0-1,0 0 1,0 0-1,0 1 1,1-1-1,10 6 5,-5-3-6,-6-3 1,0 0 0,1 0 0,-1 0 0,0 0 0,0 1 0,0-1 0,0 0 0,0 0 0,0 0 0,0 0 0,0 0 0,0 0 0,0 0 0,0 0 1,0 0-1,0 0 0,0 0 0,0 0 0,0 0 0,0 1 0,0-1 0,0 0 0,0 0 0,0 0 0,0 0 0,0 0 0,0 0 0,0 0 0,0 0 0,0 0 0,0 0 0,0 0 0,0 1 0,0-1 0,0 0 0,0 0 0,0 0 0,0 0 0,0 0 0,0 0 0,0 0 0,0 0 0,0 0 0,0 0 0,0 0 0,-1 0 0,1 0 0,0 0 0,0 0 0,0 0 0,0 0 0,0 0 1,0 1-1,0-1 0,0 0 0,0 0 0,-1 0 0,0 0 1,0 1-1,1-1 1,-1 0-1,0 1 1,1-1-1,-1 1 1,0 0-1,1-1 1,-1 1-1,1-1 1,-1 1-1,1 0 1,-1-1-1,1 1 1,-1 0-1,1 0 1,0-1-1,-1 1 1,1 0-1,0 0 1,0 0-1,-1-1 1,1 1-1,0 0 1,0 0-1,0 0 1,0 0-1,0 0 1,0-1-1,0 1 1,1 0-1,-1 0 1,0 0-1,0-1 1,1 1-1,-1 0 1,0 0-1,1-1 1,-1 1-1,2 1 1,-1-1-1,0 0 1,0 0-1,-1 0 1,1 0-1,0 0 1,0 0-1,0 1 1,-1-1-1,1 0 1,0 2-1,-3 1 7,-8-5 5,5 2-11,7 5 0,6 3-2,-8-8 1,-1-1 1,1 1-1,0 0 0,-1-1 0,1 1 0,0-1 0,0 1 0,-1 0 0,1-1 1,0 1-1,0 0 0,0-1 0,0 1 0,0 0 0,0-1 0,0 1 0,0 0 0,0-1 1,0 1-1,0 0 0,1 1 0,-1-1 0,0-1 1,0 2-1,0-1 0,0 0 0,0 0 1,0 0-1,0 0 0,0 0 1,0 0-1,0 0 0,0 0 1,-1 1-1,-3 4 5,4-6-4,-1 0 0,1 1 0,0-1-1,0 0 1,-1 1 0,1-1-1,0 0 1,-1 1 0,1-1 0,0 1-1,0-1 1,0 1 0,0-1-1,-1 0 1,1 1 0,0-1 0,0 1-1,0-1 1,0 1 0,0-1-1,0 1 1,0-1 0,0 1 0,0-1-1,1 1 1,-1-1 0,0 0 0,0 1-1,0-1 1,0 1 0,1-1-1,-1 1 1,0-1 0,0 0 0,1 1-1,-1-1 1,4 7 1,-7-7-3,3 0 1,-1 0 0,1 0 1,-1 0-1,1 0 0,-1 0 0,1 0 1,0 0-1,-1 0 0,1 0 0,-1 0 1,1 0-1,-1 0 0,1 0 0,-1 0 1,1 0-1,-1 0 0,1 1 0,-1-1 1,1 0-1,0 0 0,-1 0 0,1 1 1,-1-1-1,1 0 0,0 1 0,-1-1 1,1 0-1,0 1 0,-1-1 0,1 1 1,0-1-1,0 0 0,-1 1 0,1 9 32,0-9-31,0-1 0,0 0-1,0 1 1,0-1 0,0 0 0,0 0 0,0 1-1,0-1 1,0 0 0,0 1 0,0-1 0,0 0 0,0 0-1,0 1 1,0-1 0,-1 0 0,1 0 0,0 1-1,0-1 1,0 0 0,0 0 0,0 1 0,-1-1 0,1 0-1,0 0 1,0 0 0,0 1 0,-1-1 0,1 0-1,0 0 1,0 0 0,-1 0 0,1 1 0,0-1 0,0 0-1,-1 0 1,1 0 0,-1 0 0,1 1 0,0-1 0,0 1 0,-1-1 0,1 0 0,0 1 0,0-1 0,0 1 0,0-1 0,0 0 0,0 1 0,0-1 0,0 1 0,-1-1 0,2 1 0,-1-1 0,0 1 0,0-1 1,0 0-1,0 1 0,0-1 0,0 2 0,1 0 6,-5-5-3,3 1 4,0 1 1,0-1-1,0 1 1,0-1-1,0 0 0,0 1 1,0-1-1,0 0 1,1 0-1,-1 0 1,1 1-1,-1-1 1,1 0-1,0 0 1,0 0-1,0 0 1,0 0-1,0-3 0,0-4 12,-2-22-1,1 24-7,0-1 0,0 1 0,2-12-1,0 19-8,0-1-1,0 1 0,0 0 0,0 0 0,0 1 0,0-1 0,0 0 0,0 0 0,0 0 1,0 1-1,0-1 0,0 0 0,1 1 2,-2-1-3,0 0-1,-1 0 0,1 0 1,0 0-1,0 0 0,0 0 0,0 0 1,0 0-1,0 0 0,0 0 1,0 0-1,0 0 0,0 0 1,0 0-1,0 0 0,0 0 0,0 0 1,0 0-1,-1 0 0,1 0 1,0 0-1,0 0 0,0 0 1,0 0-1,0 0 0,0 0 0,0 0 1,0 0-1,0 0 0,0 0 1,0 0-1,0 0 0,0 0 1,0 0-1,-1 0 0,1 0 0,0 0 1,0 0-1,0 0 0,0 0 1,0 0-1,0 0 0,0 0 1,0 0-1,0 1 0,0-1 0,0 0 1,0 0-1,0 0 0,0 0 1,0 0-1,0 0 0,0 0 1,0 0-1,0 0 0,0 0 0,0 0 1,0 0-1,0 0 0,0 1 1,0-1-1,0 0 0,2 8-2,-1-6 2,0 0 0,0 0 0,-1 0 0,1 1 0,-1-1 0,1 0 0,-1 1 1,0-1-1,0 3 0,-4 9 11,3-12-8,1 0 1,-1 0-1,1 0 0,-1 1 1,1-1-1,0 0 0,0 0 1,0 1-1,0-1 0,0 0 1,1 0-1,0 5 0,-1-5 1,1 1-1,-1-1 0,0 0 0,0 0 0,-1 1 1,1-1-1,0 0 0,-1 1 0,0 1 0,0-2-1,0-1 1,1 1-1,0-1 0,-1 1 0,1 0 1,0-1-1,-1 1 0,1-1 0,0 1 1,0 0-1,0-1 0,1 1 0,-1-1 0,0 1 1,1-1-1,-1 1 0,1 0 0,-1-1 1,1 1-1,1 2 0,0-2 9,-1-2-8,-1 0 1,0 1 0,1-1 0,-1 0 0,0 1 0,1-1 0,-1 1-1,0-1 1,1 0 0,-1 1 0,0-1 0,0 1 0,1-1 0,-1 1 0,0-1-1,0 1 1,0-1 0,0 1 0,0-1 0,1 1 0,-1-1 0,0 1 0,0-1-1,0 1 1,0-1 0,-1 1 0,1-1 0,0 1 0,0-1 0,0 1 0,0-1-1,0 1 1,-1-1 0,1 1 0,0-1 0,0 0 0,-1 1 0,0 0-1,1-1 0,0 0-1,0 0 0,0 0 0,-1 0 0,1 1 1,0-1-1,0 0 0,0 0 0,0 0 0,0 0 1,0 0-1,-1 0 0,1 1 0,0-1 0,0 0 1,0 0-1,0 0 0,0 0 0,0 1 0,0-1 1,0 0-1,0 0 0,0 0 0,0 0 0,0 1 1,0-1-1,0 0 0,0 0 0,0 0 0,0 1 1,0-1-1,0 0 0,0 0 0,0 0 0,0 0 1,0 1-1,0-1 0,0 0 0,0 0 0,1 0 1,-1 0-1,0 0 0,0 1 0,0-1 0,0 0 0,0 0 1,0 0-1,1 0 0,-1 0 0,0 0 0,11 0 95,-10-1-91,-1 1-1,1 0 1,0 0 0,-1 0-1,1-1 1,-1 1 0,1 0-1,0 0 1,-1 0 0,1 0-1,0 0 1,-1 0-1,1 0 1,-1 0 0,1 0-1,0 1 1,-1-1 0,1 0-1,-1 0 1,1 0 0,-1 1-1,1-1 1,0 1 0,0 0 3,-1 0 0,0 1 0,0-1 0,1 0 0,-1 0 0,0 0 0,1 0 0,-1 0 1,1 0-1,-1 0 0,1 0 0,0 0 0,0 0 0,-1 0 0,1 0 0,0 0 0,0-1 1,1 2-1,9 8 26,-9-8-27,0 1 1,0 0-1,-1-1 1,0 1-1,1 0 0,-1 0 1,0 0-1,0 0 1,0 0-1,-1 0 1,1 1-1,-1-1 1,0 6-1,3 4 8,-2-11-17,-1-1 1,1 1 0,-1-1-1,1 1 1,-1-1-1,0 1 1,0-1-1,0 1 1,1-1 0,-1 1-1,-1-1 1,1 1-1,0-1 1,0 1 0,0-1-1,-1 1 1,0 2-1,-1-2 2,1 0 1,0 0-1,0 0 0,0 1 0,1-1 0,-1 0 1,0 1-1,1-1 0,-1 0 0,1 1 0,0-1 1,0 0-1,0 1 0,0-1 0,0 1 0,1-1 1,-1 0-1,1 1 0,1 3 0,-2-6 0,0 1-1,1-1 0,-1 1 0,0-1 0,1 0 1,-1 1-1,0-1 0,0 1 0,0 0 0,0-1 1,1 1-1,-1-1 0,0 1 0,0-1 1,0 1-1,0-1 0,0 1 0,0-1 0,0 1 1,0-1-1,0 1 0,-1 0 0,1-1 1,0 1-1,0-1 0,0 1 0,-1-1 0,1 1 1,0-1-1,-1 1 0,1-1 0,-1 1 0,1-1 1,0 0-1,0 0 0,0 0 0,0 1 0,-1-1 1,1 0-1,0 0 0,0 1 0,0-1 0,0 0 1,0 0-1,0 1 0,0-1 0,0 0 0,0 0 1,0 1-1,0-1 0,0 0 0,0 1 0,0-1 1,0 0-1,0 0 0,0 1 0,0-1 0,0 0 1,0 0-1,0 1 0,0-1 0,0 0 0,1 0 1,-1 1-1,0-1 0,0 0 0,0 0 0,0 0 1,1 1-1,-1-1 0,0 0 0,0 0 0,0 0 1,1 0-1,-1 1 0,0-1 0,1 0 0,-1 0 0,1 1 0,0-1 1,-1 1-1,1-1 0,-1 1 0,1-1 0,-1 1 0,1-1 0,-1 1 0,0-1 0,1 1 0,-1 0 0,0-1 0,1 1 0,-1 0 0,0-1 1,0 1-1,1 0 0,-1-1 0,0 1 0,0 0 0,0 0 0,0-1 0,0 1 0,0 0 0,0-1 0,0 1 0,0 0 0,-1 0 0,1-1 1,0 1-1,0 0 0,-1-1 0,1 1 0,0 0 0,-1 0 0,0-1 1,1 0-1,0 0 1,0 1-1,0-1 1,-1 0-1,1 0 1,0 0 0,0 0-1,0 1 1,0-1-1,0 0 1,-1 0 0,1 0-1,0 0 1,0 1-1,0-1 1,0 0 0,0 0-1,0 1 1,0-1-1,0 0 1,0 0-1,0 1 1,0-1 0,0 0-1,0 0 1,0 1-1,0-1 1,0 0 0,0 0-1,0 0 1,0 1-1,0-1 1,0 0 0,0 0-1,0 1 1,0-1-1,0 0 1,1 1-1,-1-1 1,0 0-1,0 0 0,0 0 1,0 0-1,0 0 0,0 0 1,0 0-1,0 0 0,1 0 1,-1 1-1,0-1 0,0 0 1,0 0-1,0 0 0,0 0 1,0 0-1,0 0 0,0 0 1,0 0-1,0 1 0,0-1 1,0 0-1,0 0 0,0 0 1,0 0-1,0 0 0,0 0 0,0 1 1,0-1-1,0 0 0,-1 0 1,1 0-1,0 0 0,0 0 1,0 0-1,0 0 0,0 0 1,0 0-1,0 1 0,0-1 1,0 0-1,0 0 0,0 0 1,-1 0-1,1 0 0,0 0 1,0 0-2,0 1 1,0-1 0,-1 0 0,1 1 0,0-1-1,0 0 1,0 1 0,0-1 0,0 1 0,0-1-1,0 0 1,0 1 0,0-1 0,0 0 0,0 1-1,0-1 1,0 0 0,0 1 0,0-1 0,1 1-1,-1-1 1,0 0 0,0 1 0,0-1 0,1 0-1,-1 0 1,0 1 0,0-1 0,0 0 0,1 1-1,-1-1 1,0 0 0,1 0 0,-1 0 0,0 1-1,1-1 1,-1 0 0,0 0 0,1 0 0,-1 0 0,0 1 0,1-1-1,-1 0 1,0 0 0,0 0 0,0 0 0,1 0 0,-1 0 0,0 0 0,0 0 0,0 0 0,1 0 0,-1 1 0,0-1 0,0 0 0,0 0 0,0 0 0,0 0 0,1 1 0,-1-1 0,0 0 0,0 0-1,0 0 1,0 0 0,0 1 0,0-1 0,0 0 0,0 0 0,0 0 0,0 1 0,0-1 0,0 0 0,0 0 0,0 0 0,0 1 0,0-1 0,0 0 0,0 0 0,0 1 0,-7 6-5,-1 4-1,8-11 6,0 1 0,0-1-1,0 1 1,0-1 0,0 1 0,0-1 0,0 0 0,1 1 0,-1-1 0,0 1 0,0-1 0,1 1-1,-1-1 1,0 1 0,0-1 0,1 0 0,-1 1 0,1-1 0,-1 0 0,0 1 0,1-1 0,-1 0-1,1 1 1,-1-1 0,0 0 0,1 0 0,-1 0 0,1 1 0,-1-1 0,1 0 0,0 0 0,4 4 0,-16 0 0,10-4 0,1 0 0,-1 0 0,0 0 0,0 0 0,0 0 0,1 0 0,-1 0 0,0 1 0,1-1 0,-1 0 0,0 0 0,0 1 0,1-1 0,-1 0 0,0 1 0,1-1 0,-1 1 0,1-1 0,-1 1 0,0-1 0,1 1 0,-1 0 0,2 7 0,-1-7 0,0 0 0,0 0 1,0 0-1,0 0 0,0 0 1,0 0-1,0 0 1,-1 0-1,1 1 1,0-1-1,-1 0 1,1 0-1,-1 0 1,1 0-1,-1 0 0,0 1 1,-4 12 14,11-12-13,-2-1 1,-8 2 0,3-3-3,0 0-1,1 0 1,-1 0 0,0 0-1,1 1 1,-1-1-1,1 0 1,-1 0-1,1 1 1,-1-1 0,1 0-1,-1 1 1,1-1-1,-1 1 1,1-1-1,-1 1 1,1-1 0,-1 1-1,1-1 1,0 1-1,-1 0 1,1 0 0,0-1 1,0 1-1,1 0 1,-1-1-1,0 1 1,1-1-1,-1 1 1,0 0-1,1-1 1,-1 1-1,1-1 1,-1 0-1,1 1 0,-1-1 1,1 1-1,-1-1 1,1 0-1,0 1 1,0 0-1,-1-1 0,0 0 0,1 0 0,-1 0 0,0 0 0,0 1 0,0-1 1,0 0-1,0 0 0,0 0 0,0 0 0,0 1 0,0-1 0,0 0 0,0 0 0,0 0 0,0 1 0,0-1 0,0 0 0,0 0 0,0 0 0,0 0 0,0 1 0,0-1 0,0 0 0,0 0 0,-1 0 0,1 0 0,0 1 0,0-1 0,0 0 0,0 0 0,0 0 0,0 0 0,-1 0 0,1 1 0,0-1 0,0 0 0,0 0 0,0 0 1,-1 0-1,1 0 0,0 0 0,0 0 0,0 0 0,0 0 0,-1 0 0,1 0 0,0 1 0,-1-1 0,1 0 0,0 0 0,0 0 0,-1 0 0,1 0 0,0 1 0,0-1 0,0 0 0,-1 0 0,1 0 0,0 1 0,0-1 0,0 0 0,0 0 0,-1 1 0,1-1 0,0 0 0,0 0 0,0 1 0,0-1 0,0 0 0,0 1 0,0-1 0,0 0 0,2 3 0,-2-3 0,0 0 0,0 1 0,0-1 0,0 0 0,0 0 0,1 0 0,-1 1 0,0-1 0,0 0 0,0 0 0,0 0 0,0 1 0,0-1 0,0 0 0,0 0 0,0 1 0,0-1 0,0 0 0,0 0 0,0 1 0,0-1 0,0 0 0,0 0 0,0 0 0,0 1 0,0-1 0,0 0 0,-1 0 0,1 0 0,0 1 0,0-1 0,0 0 0,0 0 0,0 0 0,-1 1 0,1-1 0,0 0 0,0 0 0,0 0 0,-1 0 0,2 4 0,-1-1 0,1 1 0,0-1 0,0 0 0,0 0 0,0 1 0,1-1 0,2 4 0,-10 12 14,6-19-13,1 1-1,-1-1 0,0 0 0,0 1 1,0-1-1,0 1 0,0-1 0,0 0 1,0 1-1,0-1 0,0 1 0,0-1 1,0 0-1,0 1 0,0-1 1,0 1-1,0-1 0,0 0 0,-1 1 1,1-1-1,0 0 0,0 1 0,0-1 1,-1 0-1,1 1 0,0-1 0,0 0 1,-1 1-1,1-1 0,0 0 1,-1 0-1,1 0 0,0 1 0,-1-1 1,1 0-1,-1 0 0,-3 3 0,3-3 0,1 0 0,0 0 0,0 1 0,-1-1 0,1 0 0,0 0 0,0 1 0,-1-1 1,1 0-1,0 0 0,0 1 0,0-1 0,-1 0 0,1 1 0,0-1 0,0 0 0,0 1 1,0-1-1,0 0 0,0 1 0,0-1 0,0 0 0,0 1 0,0-1 0,0 1 0,0-1 0,0 0 1,0 1-1,0-1 0,0 0 0,0 1 0,0-1 0,1 0 0,-1 1 0,0-1 0,0 0 1,0 0-1,1 1 0,-1-1 0,0 0 0,0 0 0,1 1 0,-1-1 0,0 0 0,0 0 0,1 1 1,-1-1-1,0 0 0,1 0 0,-1 0 0,5 7 5,-5-7-5,0 0 0,0 0 0,0 0 0,0 0 1,0 1-1,0-1 0,0 0 0,0 0 0,0 0 0,0 1 0,0-1 1,0 0-1,0 0 0,0 0 0,0 0 0,0 1 0,-1-1 0,1 0 1,0 0-1,0 0 0,0 0 0,0 0 0,0 0 0,0 1 1,-1-1-1,1 0 0,0 0 0,0 0 0,0 0 0,0 0 0,-1 0 1,1 0-1,0 0 0,0 0 0,0 0 0,0 0 0,-1 0 0,1 0 1,0 1-1,0-1 0,-1 0 0,1 0 0,0 1 1,0-1-1,0 0 0,0 0 0,-1 1 0,1-1 1,0 0-1,0 1 0,0-1 0,0 0 0,0 1 1,0-1-1,0 0 0,0 1 0,0-1 1,0 0-1,0 0 0,0 1 0,0-1 0,0 0 1,0 1-1,0-1 0,1 0 0,-1 1 0,0-1 1,0 0-1,0 0 0,1 1 0,6 16 7,-1-5-4,-6 19 5,2-22-8,-3-8 0,1-1 0,0 1 0,0-1 0,0 1 0,0-1 0,0 1 0,0-1 0,1 1 0,-1-1 0,0 1 0,0-1 0,0 0 0,0 1 0,0-1 0,1 1 0,-1-1 0,0 1 0,0-1 0,1 0 0,-1 1 0,0-1 0,1 0 0,-1 1 0,0-1 0,1 1 0,-1-1 0,1 1-1,-1-1 1,0 1 0,0-1 0,0 1 0,0 0 0,0-1-1,0 1 1,0-1 0,0 1 0,0 0 0,0-1 0,0 1 0,0-1-1,0 1 1,0 0 0,-1-1 0,1 1 0,0-1 0,0 1 0,-1-1-1,1 1 1,-1 0 0,0 0 0,1 0 0,-1 1-1,0-1 1,1 0 0,-1 1-1,1-1 1,0 1 0,-1-1 0,1 0-1,0 1 1,0-1 0,0 1-1,0-1 1,0 0 0,1 3 0,7 12-1,-7-15 2,0 1-1,0-1 0,0 1 0,0 0 0,0 0 0,-1-1 1,1 1-1,1 3 0,-1-2 6,1 0-4,-2-3-2,0 0 1,0 1-1,0-1 0,0 0 0,0 0 1,0 1-1,-1-1 0,1 0 0,0 0 1,0 1-1,0-1 0,0 0 0,0 0 1,-1 0-1,1 1 0,0-1 1,0 0-1,0 0 0,0 0 0,-1 0 1,1 1-1,0-1 0,0 0 0,-1 0 1,1 0-1,0 0 0,0 0 0,-1 0 1,1 0-1,0 0 0,0 0 1,-1 0-1,1 0 0,0 0 0,0 0 1,-1 0-1,1 0 0,0 0 0,0 0 1,-1 0-1,1 0 0,0 0 1,0 0-1,-1 0 0,1 0 0,0-1 1,-5 2 4,9 3 0,5 10-4,-8-14-1,-1 0 0,1 0 0,-1 0 0,1 0 0,-1 1 0,1-1-1,-1 0 1,1 0 0,-1 1 0,1-1 0,-1 0 0,0 1 0,1-1 0,-1 0 0,1 1 0,-1-1 0,0 0 0,1 1 0,-1-1 0,0 1 0,1-1-1,-1 1 1,0-1 0,0 1 0,0-1 0,1 1 0,-1-1 0,0 2 0,-4 14-12,3-15 11,0 1 0,0-1 0,1 1 0,-1-1 0,1 1 0,0-1 0,-1 1 1,1 0-1,0-1 0,0 1 0,0-1 0,0 1 0,0 2 0,1-2 1,0 0-1,-1 0 1,1 1 0,-1-1-1,1 0 1,-1 1-1,0-1 1,0 0 0,0 1-1,0-1 1,0 0-1,-1 1 1,1-1-1,-1 0 1,-1 4 0,2-6 0,0 1 0,0-1 0,0 1 0,0-1 0,0 1 0,0-1 0,0 1 0,0-1 0,0 1 0,0-1-1,0 1 1,0-1 0,0 0 0,0 1 0,0-1 0,0 1 0,1-1 0,-1 1 0,0-1 0,0 1 0,1 0 0,-1-1 0,0 0 0,1 0 0,-1 0 0,0 0 0,0 1 1,0-1-1,0 0 0,0 0 0,0 1 0,1-1 0,-1 0 0,0 0 0,0 0 0,0 1 0,0-1 0,0 0 0,0 0 0,0 1 0,0-1 0,0 0 0,0 0 0,0 1 0,0-1 0,0 0 0,0 0 0,0 1 0,0-1 0,-1 0 0,1 0 0,0 1 0,0-1 0,0 0 0,0 0 1,0 0-1,0 1 0,-1-1 0,1 0 0,0 0 0,0 0 0,0 0 0,-1 1 0,1-1 0,0 0 0,0 0 0,0 0 0,-1 0 0,1 0 0,-8 6 1,8-2-2,4 4 0,-4-7 0,0 0 1,0 0-1,0 0 1,0 1-1,0-1 1,0 0-1,0 0 1,-1 0 0,1 0-1,0 0 1,-1 0-1,1 0 1,0 0-1,-1 0 1,1 0-1,-1 0 1,0 1 0,0-1-1,1-1 1,-1 1-1,1 0 1,-1 0-1,1 0 1,-1 0-1,1 0 1,0 0 0,-1 0-1,1 0 1,0 0-1,0 0 1,0 0-1,0 0 1,0 0 0,0 0-1,0 2 1,0-3 0,1 0 0,-1 1 0,0 0 0,0-1 0,0 1 0,1-1 0,-1 1 0,0-1 0,0 1 0,0-1 0,0 1 0,0-1 0,0 1 0,0-1 0,0 1 0,0 0 0,-1-1 0,1 1 0,0-1 0,0 1 0,0-1 0,-1 1 0,1-1 0,0 1 0,-1 0 0,-3 5 0,4-5 0,-1 0 0,1-1 0,0 1 0,-1 0 0,1 0 0,0 0 0,0-1 0,0 1 0,0 0 0,-1 0 0,1 0 0,0 0 0,0 0 0,1-1 0,-1 1 0,0 0 0,0 0 0,0 1 0,1 4 0,-1-5-1,0-1 1,0 1 0,0 0 0,-1 0 0,1-1 0,0 1 0,-1 0-1,1-1 1,0 1 0,-1-1 0,1 1 0,-1 0 0,1-1-1,-1 1 1,1-1 0,-2 1 0,2-1 0,-1 1 0,1-1 0,-1 0-1,1 0 1,-1 1 0,1-1 0,0 1 0,-1-1 0,1 0 0,0 1 0,-1-1 0,1 1-1,0-1 1,-1 0 0,1 1 0,0-1 0,0 1 0,0-1 0,-1 1 0,1-1-1,0 1 1,0-1 0,0 1 0,0 0 0,0-1 0,0 1 0,0-1 0,0 1-1,0-1 1,0 1 0,0-1 0,1 1 0,-1-1 0,0 1 0,0-1 0,0 1-1,1-1 1,-1 1 0,0-1 0,0 1 0,1-1 0,-1 0 0,1 1 0,-1-1 0,0 0-1,0 1 1,1-1 0,-1 0 0,0 0 0,0 0 0,0 1 0,0-1 0,0 0 0,0 0 0,1 1 0,-1-1 0,0 0-1,0 0 1,0 1 0,0-1 0,0 0 0,0 0 0,0 1 0,0-1 0,0 0 0,0 0 0,0 1 0,0-1 0,0 0-1,0 0 1,0 1 0,-1-1 0,1 0 0,0 0 0,0 1 0,0-1 0,0 0 0,0 0 0,0 0 0,-1 1 0,1-1-1,0 0 1,0 0 0,0 0 0,-1 0 0,1 1 0,0-1 0,0 0 0,-1 0 0,1 0 0,0 0 0,0 0 0,-1 0 0,1 0-1,0 1 1,0-1 0,0 0 0,0 0 0,0 0 0,-1 0 0,1 0 0,0 0 0,0 1 0,0-1 0,0 0 0,0 0 0,0 0 0,0 0 0,-1 1-1,1-1 1,0 0 0,0 0 0,0 0 0,0 0 0,0 1 0,0-1 0,0 0 0,0 0 0,0 0 0,0 1 0,0-1 0,0 0 0,0 0 0,0 0 0,0 1-1,0-1 1,0 0 0,1 0 0,-1 0 0,0 0 0,0 1 0,0-1 0,0 0 0,0 0 0,0 0 0,0 0 0,1 0 0,-1 1 0,0-1 0,0 0-1,0 0 1,0 0 0,0 0 0,1 0 0,-1 0 0,0 0 0,0 0 0,0 0 0,1 0 0,-1 0 0,0 1 0,0-1 0,1 0 0,-1 0 0,0 0 0,0 0 0,1 0 0,-1 0 0,0 0 0,0 0 0,1 0 0,-1 0 0,0 0 0,0 1 0,1-1 0,-1 0 0,0 0 0,0 0 0,0 1 0,1-1 0,-1 0 0,0 0 0,0 0 0,0 1 0,0-1 0,1 0 0,-1 0 0,0 1 0,0-1 0,0 0 0,0 0 0,0 1 0,0-1 0,0 0 0,0 1 0,0-1 0,0 0 0,0 0 0,0 1 0,0-1 0,0 0 0,0 0 0,0 1 0,0-1 0,0 0 0,0 0 0,-1 1 0,1-1 0,0 0 0,0 0 0,0 1 0,0-1 0,-1 0 0,1 0 0,0 0 0,0 1 0,0-1 0,-1 0 0,1 0 0,0 0 0,0 0 0,0 1 0,-1-1 0,1 0 0,0 0 0,-1 0 0,1 0 0,0 0 0,-1 0 0,-1 1-2,1 1-1,-1-1 1,1 0 0,-1 1 0,1-1-1,0 1 1,0-1 0,-3 4 0,4-4 2,0-1 0,0 1 0,0-1 1,-1 1-1,1-1 0,0 1 1,0 0-1,0-1 0,0 1 0,0-1 1,0 1-1,0-1 0,0 1 1,0-1-1,0 1 0,1 0 0,-1-1 1,0 1-1,0-1 0,0 1 1,1-1-1,-1 1 0,0-1 0,1 0 1,-1 1-1,1 0 0,-1-1 0,0 1 0,1-1-1,-1 1 1,0-1 0,0 1 0,1-1 0,-1 1 0,0-1 0,0 1 0,0 0 0,0-1-1,1 1 1,-1-1 0,0 1 0,0-1 0,0 1 0,0 0 0,-1-1 0,1 1 0,0-1-1,0 1 1,0-1 0,0 1 0,0-1 0,-1 1 0,1-1 0,-1 2 0,-2 2-2,1 0 1,-1 0 0,1 1 0,0-1 0,0 1-1,0 0 1,1-1 0,0 1 0,0 0-1,0 0 1,0 8 0,1-11 1,0 0 1,-1-1-1,1 1 0,0 0 0,-1 0 1,1-1-1,-1 1 0,1-1 0,-1 1 1,0-1-1,0 1 0,1-1 1,-1 1-1,0-1 0,-1 1 0,1-1 1,-1 1-1,-9 15 26,13-11 2,-2-6-27,0 0 0,0 0-1,0 0 1,0 1 0,1-1-1,-1 0 1,0 0-1,0 0 1,0 0 0,0 0-1,0 1 1,0-1 0,0 0-1,0 0 1,0 0-1,0 1 1,0-1 0,0 0-1,0 0 1,0 0-1,0 0 1,0 1 0,0-1-1,0 0 1,0 0 0,0 0-1,0 1 1,0-1-1,0 0 1,0 0 0,0 0-1,0 1 1,-1 0 0,1 0 0,0 0 1,0 0-1,0 0 0,0 0 0,0 0 0,0 0 1,0 0-1,0 0 0,0 0 0,1 0 0,-1 1 0,0-1 1,1 0-1,-1 0 0,1 0 0,-1 0 0,1-1 1,-1 1-1,1 0 0,0 0 0,-1 0 0,1 0 1,0-1-1,1 2 0,-1-1-2,0 0 0,-1-1 0,1 1 0,0 0 0,0 0 0,0 0 0,-1 0 0,1 0 0,0 1 0,-1-1 0,1 0 0,-1 0 0,1 0 0,-1 0 0,0 1 0,1-1 0,-1 0 0,0 0 0,0 1 0,0-1 0,0 0 0,0 0 0,0 1 0,0-1 0,0 0 0,-1 0 0,1 1 0,0-1 0,-1 0 0,1 0 0,-2 2 0,1-2 1,1 1 1,-1 0 0,1-1 0,-1 1 0,1 0-1,-1 0 1,1 0 0,0-1 0,0 1-1,0 0 1,0 0 0,0 0 0,1-1-1,-1 1 1,0 0 0,1 0 0,-1-1 0,1 1-1,0 0 1,-1 0 0,1-1 0,2 3-1,2 9 7,-5-12-7,0-1 0,-1 0 0,1 1 1,0-1-1,0 1 0,0-1 0,0 1 0,-1-1 1,1 0-1,0 1 0,-1-1 0,1 0 0,0 1 1,0-1-1,-1 0 0,1 1 0,-1-1 1,1 0-1,0 0 0,-1 1 0,1-1 0,-1 0 1,1 0-1,0 0 0,-1 0 0,1 1 1,-1-1-1,1 0 0,-1 0 0,1 0 0,-1 0 1,0 0-1,-8 3 2,9-3-2,-1 0 0,1 0 0,0 0 0,0 0 1,0 1-1,0-1 0,0 0 0,-1 0 0,1 0 1,0 0-1,0 1 0,0-1 0,0 0 0,0 0 0,0 0 1,0 0-1,0 1 0,0-1 0,0 0 0,0 0 1,-1 0-1,1 1 0,0-1 0,0 0 0,0 0 0,0 0 1,0 1-1,1-1 0,-1 0 0,0 0 0,0 0 1,0 0-1,0 1 0,0-1 0,0 0 0,0 0 0,0 0 1,8 11 4,5 10 7,-5-4 3,-6-15-15,-1 1 0,0-1 0,1 0 0,-1 0 0,0 1-1,0-1 1,0 0 0,-1 1 0,1-1 0,0 1 0,-1-1 0,0 1 0,1-1 0,-1 1-1,-1 2 1,1-2 1,0 0-1,0-1 0,0 1 0,1 0 0,-1 0 0,0-1 1,2 4-1,1 14 0,-3-19 0,0 1 0,0-1 0,1 1 0,-1 0 0,0-1 0,1 1 0,-1-1 0,1 1 0,1 2 0,-1-4 0,-1 1 0,1-1 0,-1 1 0,1 0 0,-1 0-1,1-1 1,-1 1 0,0 0 0,1 0 0,-1-1 0,0 1 0,0 0 0,0 0 0,1 0 0,-1-1 0,0 1 0,0 0 0,0 0 0,0 0 0,-1 0 0,1-1 0,0 1 0,0 0 0,0 0 0,-1 0 0,1-1 0,0 1 0,-1 0 0,1 0-1,0-1 1,-1 1 0,1 0 0,-2 0 0,2-1 0,0 0 0,-1 0-1,1 1 1,0-1-1,-1 0 1,1 0 0,0 0-1,-1 1 1,1-1-1,0 0 1,0 0-1,-1 1 1,1-1 0,0 0-1,0 1 1,-1-1-1,1 0 1,0 1 0,0-1-1,0 0 1,0 1-1,0-1 1,0 0 0,-1 1-1,1-1 1,0 0-1,0 1 1,0-1 0,0 1-1,0-1 1,0 0-1,0 1 1,1-1 0,-1 0-1,0 1 1,0-1-1,0 0 1,0 1 0,0-1-1,0 0 1,1 1-1,-1-1 1,0 0 0,0 1-1,1-1 1,-1 1-1,1-1 1,-1 1 0,1 0-1,-1-1 1,1 1 0,-1 0-1,0 0 1,1 0-1,-1-1 1,0 1 0,1 0-1,-1 0 1,0 0 0,0 1-1,0 0 1,-1 1-1,0-1 0,1 0 1,-1 0-1,0 0 0,0 0 1,0 0-1,0 0 0,-1 0 1,-1 2-1,3-3 1,-1-1 0,0 1 0,0 0 1,0 0-1,1 1 0,-1-1 0,1 0 0,-1 0 0,1 0 0,-1 0 0,1 0 1,-1 1-1,1-1 0,0 0 0,0 3 0,0-4 0,0 1 1,0-1-1,0 1 1,0 0-1,0-1 1,0 1-1,0 0 0,0-1 1,0 1-1,0-1 1,0 1-1,0 0 1,0-1-1,0 1 0,-1 0 1,1-1-1,0 1 1,0-1-1,-1 1 0,1-1 1,0 1-1,-1-1 1,1 1-1,-1-1 1,1 1-1,0-1 0,-1 1 1,1-1-1,-1 0 1,0 1-1,1-1 1,-1 0-1,1 1 0,-1-1 1,1 0-1,-1 0 1,-1 1-1,2-1 1,0 0-1,0 0 0,-1 0 1,1 0-1,0 0 1,-1 0-1,1 0 0,0 0 1,-1 1-1,1-1 1,0 0-1,0 0 0,-1 0 1,1 1-1,0-1 1,0 0-1,0 0 1,-1 0-1,1 1 0,0-1 1,0 0-1,0 1 1,-1-1-1,1 0 0,0 0 1,0 1-1,0-1 1,0 0-1,0 1 1,0-1-1,0 1 0,6 4 2,-6-5-2,0 1 0,0-1 0,0 0 0,1 0 0,-1 0 0,0 0 0,0 0 0,0 0 0,0 0 0,1 0 0,-1 0 0,0 0 0,0 0 0,0 0 0,0 0 0,0 1 0,0-1 0,1 0 0,-1 0 0,0 0 0,0 0 0,0 0 0,0 1 0,0-1 0,0 0 0,0 0 0,0 0 0,0 0 0,0 1 0,1-1 0,-1 0 0,0 0 0,0 0 0,0 0 0,0 1 0,0-1 0,0 0 0,0 0 0,0 0 1,-1 0-1,1 1 0,0-1 0,0 0 0,0 0 0,0 0 0,0 0 0,0 1 0,0-1 0,0 0 0,0 0 0,0 0 0,-1 0 0,1 0 0,0 1 0,0-1 0,0 0 0,0 0 0,0 0 0,-1 0 0,1 0 0,0 0 0,0 0 0,0 0 0,0 0 0,-1 0 0,1 0 0,0 0 0,0 1 0,-1-1 1,1 0-1,0 0 0,0 0 0,0 0 0,-1 0 0,1 0 1,0 0-1,0 0 0,0 0 0,0 0 0,-1 1 0,1-1 0,0 0 1,0 0-1,0 0 0,0 0 0,0 1 0,0-1 0,-1 0 1,1 0-1,0 0 0,0 0 0,0 1 0,0-1 0,0 0 0,0 0 1,0 0-1,0 1 0,0-1 0,0 0 0,0 0 0,0 1 1,0-1-1,0 0 0,0 0 0,0 0 0,0 1 0,0-1 0,8 5 1,-2-1-1,-6-4 0,0 0 1,0 0-1,0 0 0,0 0 0,0 0 0,0 0 0,0 0 0,0 1 1,0-1-1,0 0 0,0 0 0,0 0 0,0 0 0,0 0 0,0 0 0,0 1 1,0-1-1,0 0 0,0 0 0,0 0 0,0 0 0,0 0 0,0 0 0,0 0 1,0 1-1,-1-1 0,1 0 0,0 0 0,0 0 0,0 0 0,0 0 0,0 0 1,0 0-1,0 0 0,0 0 0,-1 0 0,1 0 0,0 0 0,0 1 0,0-1 1,0 0-1,0 0 0,0 0 0,-1 0 0,1 0 0,0 0 0,0 0 0,-1 0 0,1 0 0,-1 0 0,1 0 0,0 0 0,-1 0 0,1 0 0,0 1 0,-1-1-1,1 0 1,0 0 0,-1 0 0,1 1 0,0-1 0,-1 0 0,1 1 0,0-1 0,0 0 0,-1 0 0,1 1 0,0-1-1,0 0 1,-1 1 0,1-1 0,0 1 0,0-1 0,0 0 0,0 1 0,0-1 0,0 0 0,0 1 0,0-1-1,0 1 1,0-1 0,0 0 0,0 1 0,0-1 0,0 1 0,0-1 0,0 0 0,0 1 0,0-1 0,0 1 0,1 0-1,-1-1 1,0 1 0,1 0 0,-1-1 0,0 1 0,0 0 0,0-1 0,0 1 0,1 0 0,-1 0 0,0-1 0,0 1-1,-1 0 1,1 0 0,0-1 0,0 1 0,0 1 0,-1-2 0,1 0 1,0 0-1,0 1 1,0-1-1,0 0 1,0 0-1,0 1 0,0-1 1,0 0-1,0 1 1,0-1-1,0 0 1,0 1-1,0-1 1,0 0-1,0 0 0,0 1 1,0-1-1,0 0 1,1 0-1,-1 1 1,0-1-1,0 0 0,0 0 1,0 1-1,1-1 1,-1 0-1,0 0 1,0 1-1,0-1 1,1 0-1,-1 0 0,1 0 1,-1 0-1,0 1 0,0-1 0,0 0 0,0 0 0,0 0 0,1 0 0,-1 0 0,0 0 0,0 0 0,0 0 0,0 1 0,0-1 0,0 0 0,0 0 0,1 0 0,-1 0 0,0 0 0,0 1 0,0-1 0,0 0 0,0 0 0,0 0 0,0 0 0,0 0 0,0 1 0,0-1 0,0 0 0,0 0 0,0 0 0,0 0 0,0 1 0,0-1 1,0 0-1,0 0 0,0 0 0,0 0 0,0 1 0,0-1 0,0 0 0,-1 0 0,1 0 0,0 0 0,0 0 0,0 0 0,0 1 0,0-1 0,0 0 0,0 0 0,-1 0 0,1 0 0,0 0 0,0 0 0,0 0 0,0 0 0,0 0 0,-1 1 0,1-1 0,0 0 1,0 0 0,0 0 0,-1 0 0,1 0 0,0 0-1,0 0 1,0 0 0,0 0 0,-1 1 0,1-1 0,0 0 0,0 0 0,0 0 0,0 0 0,0 0 0,0 1 0,0-1-1,-1 0 1,1 0 0,0 0 0,0 0 0,0 1 0,0-1 0,0 0 0,0 0 0,0 0 0,0 1 0,0-1-1,0 0 1,0 0 0,0 0 0,0 1 0,0-1 0,0 0 0,0 0 0,0 0 0,0 1 0,0-1 0,0 0 0,1 0-1,-1 0 1,0 0 0,0 1 0,0-1 0,0 0 0,0 0 0,0 0 0,1 0 0,-1 0 0,0 0 0,0 1 0,0-1-1,10 3 16,-7-2-25,-13 0 4,2 0 2,15 4 3,-6 1-10,-2-6 9,1 1 1,0-1 0,0 1 0,0-1-1,0 1 1,0-1 0,0 1 0,0-1-1,0 1 1,0-1 0,0 1 0,0-1-1,0 1 1,1-1 0,-1 1 0,0-1-1,0 1 1,0-1 0,1 1 0,-1-1-1,0 1 1,1-1 0,0 1 0,-1 0 0,1-1 0,-1 0 0,0 1 1,1-1-1,-1 1 0,1-1 0,-1 1 0,0-1 1,1 1-1,-1-1 0,0 1 0,1-1 0,-1 1 1,0-1-1,0 1 0,0 0 0,1-1 0,-1 1 1,0 0-1,0-1 0,0 2 0,-4 18-12,2-12 5,1-6 6,1 0-1,-1-1 1,1 1-1,-1 0 0,1 0 1,0 0-1,0-1 1,-1 1-1,1 0 0,1 2 1,-1 0 1,-1-1 1,1 1-1,-1 0 1,0 0-1,0 0 1,0-1-1,0 1 0,-1 0 1,1-1-1,-1 0 1,0 1-1,0-1 1,-4 6-1,5-9 0,1 1 0,0-1 0,-1 1 0,1 0-1,0-1 1,-1 1 0,1 0 0,0-1 0,0 1-1,0 0 1,0-1 0,0 1 0,0 0 0,0-1-1,0 1 1,0 0 0,0-1 0,0 1 0,0 1-1,0 11-3,-9 20-2,6-30 6,3-2 0,-1-1 0,1 1 0,-1-1 0,1 1 0,0-1 0,-1 1 0,1 0 0,0-1 0,-1 1 0,1 0 0,0-1 0,0 1 0,-1 0 0,1-1 0,0 1 0,0 0 0,0-1 0,0 1 0,0 0 0,0-1 0,0 1 1,0 0-1,0-1 0,0 1 0,1 0 0,-1 0 0,0-1 0,0 1 0,1-1 0,-1 1 0,0 0 0,1-1 0,-1 1 0,1-1 0,0 2 0,0-1 0,-1 0 0,1 0 1,0 0-1,-1 0 0,1 0 0,-1 0 0,1 0 0,-1 0 1,0 0-1,1 0 0,-1 0 0,0 0 0,0 0 0,0 0 1,0 0-1,0 0 0,0 1 0,0-1 0,0 0 1,0 0-1,0 0 0,-1 0 0,1 0 0,0 0 0,-1 0 1,1 0-1,-1 0 0,1 0 0,-1 0 0,0 0 1,1 0-1,-1 0 0,0 0 0,-1 1 0,-4 6 1,5-7-1,1 0 0,0-1 0,-1 1 0,1 0 0,0 0 0,0 0 0,-1-1 0,1 1 1,0 0-1,0 0 0,0 0 0,0 0 0,0 0 0,0-1 0,0 1 0,1 0 0,-1 0 0,0 0 0,1 0 1,-1 0-1,0 0 0,0 0 0,1-1 1,-1 1-1,0 0 0,0 0 0,0-1 1,0 1-1,0 0 0,0 0 1,0-1-1,0 1 0,0 0 0,-1 0 1,1-1-1,0 1 0,0 0 0,-1-1 1,1 1-1,0 0 0,-1-1 0,0 2 1,1-1 0,-1 0 0,0 0 0,1 0 0,-1 0 1,1 1-1,-1-1 0,1 0 0,0 0 1,0 1-1,-1-1 0,1 0 0,0 1 0,0-1 1,0 0-1,0 1 0,0-1 0,1 0 0,-1 1 1,0-1-1,0 0 0,1 0 0,-1 0 0,1 1 1,1 1-1,-1-1-2,-1 0 1,1 0-1,0 0 1,-1 0 0,1 0-1,-1 0 1,0 1-1,0-1 1,1 0-1,-2 3 1,-4 9 5,4-13-5,0 1 1,0-1-1,0 1 1,0-1-1,0 1 0,1-1 1,-1 1-1,1 0 1,-1-1-1,1 1 0,0 0 1,0-1-1,0 1 1,0 0-1,0-1 0,0 1 1,0 0-1,0-1 1,0 1-1,1 2 0,1-2 2,-1 1 0,0-1 0,0 1 0,0-1 0,-1 1 0,1 0 0,-1-1 0,1 1 0,-1 0 0,0 0 0,-1 4 0,1-3 0,4 14 6,-4-16-8,1-1 1,-1 1 0,1 0 0,-1 0-1,0 0 1,0-1 0,0 1 0,0 4-1,3 15-3,0-6 0,-3-8 2,1 0 1,1 0 0,0 0 0,3 10-1,-5-16 2,0 0-1,0 1 0,0-1 0,0 0 1,0 1-1,0-1 0,-1 0 0,1 1 1,0-1-1,-1 0 0,1 1 0,-1-1 0,0 3 1,0-4 0,0 1 1,1 0 0,-1 0-1,1 0 1,0 0 0,-1 0-1,1 0 1,0 0 0,-1 0-1,1 0 1,0 0 0,0 0-1,0 0 1,0 0 0,0 0-1,0 0 1,0 0 0,0 0-1,0 0 1,1 0 0,-1-1-1,0 1 1,1 0 0,-1 0-1,1 1 1,3 6 1,-3-8-3,-1 1 0,0 0 0,1 0 0,-1 0-1,1-1 1,-1 1 0,1 0 0,-1-1 0,1 1 0,-1 0 0,1-1 0,0 1 0,-1-1 0,1 1-1,1 0 1,2 1 0,6 7-7,-10 8-14,0-16 21,0 0 0,-1 0 0,1 0 0,0-1 0,0 1-1,-1 0 1,1 0 0,-1 0 0,1 0 0,-1-1 0,1 1 0,-1 0-1,1-1 1,-1 1 0,0 0 0,1-1 0,-1 1 0,-1 0-1,-2 2 0,4-2 1,0-1 0,-1 1 0,1-1-1,0 1 1,0 0 0,0-1 0,-1 1 0,1 0-1,0-1 1,0 1 0,0 0 0,0-1-1,0 1 1,0-1 0,0 1 0,1 0-1,-1-1 1,0 1 0,0 0 0,0-1-1,1 1 1,-1-1 0,0 1 0,1 0 0,-1-1-1,0 1 1,1-1 0,-1 1 0,1 0-1,0 0 1,0 0 0,-1-1 0,1 1 1,-1 0-1,1 0 0,-1 0 0,0 0 0,1 0 0,-1 0 0,0 0 0,1 0 0,-1 2 0,-6 6 0,6-8 0,-1 0 0,0 0 0,1 0 0,-1 0 0,0-1 0,1 1 0,-1 0 0,1 0 0,-1 0 0,1 0 0,-1 0 0,1 0 0,0 1 0,0-1 0,0 0 0,-1 0 0,1 0 0,0 0 0,0 0 0,1 2 0,4 7-2,-10-3-8,0-1 6,4-6 3,1 1 1,0 0 0,-1-1 0,1 1-1,0 0 1,0-1 0,-1 1-1,1-1 1,0 1 0,0 0 0,0-1-1,0 1 1,0 0 0,0-1 0,0 1-1,0 0 1,0-1 0,0 1-1,1 0 1,-1-1 0,0 1 0,0 0-1,1-1 1,-1 1 0,0-1 0,1 1-1,-1 0 1,0-1 0,1 1-1,0 0 1,-1-1 0,0 0 0,1 0 0,-1 1 0,0-1 0,0 1 1,0-1-1,1 0 0,-1 1 0,0-1 0,0 0 0,0 1 0,0-1 0,0 1 0,0-1 0,0 0 0,0 1 0,0-1 0,0 1 0,0-1 0,0 1 0,0-1 0,0 0 0,0 1 0,-3 1 0,3-1 0,-1-1 0,1 0 0,-1 0 0,1 0 0,0 0 0,-1 1 0,1-1 0,-1 0 0,1 1 0,0-1 0,-1 0 0,1 1 0,0-1 0,-1 0 0,1 1 0,0-1 0,-1 0 0,1 1 0,0-1 0,0 1 0,0-1 0,-1 1 0,1-1 0,0 0 0,0 1 0,0-1 0,0 1 0,0-1 0,0 1 0,0-1 0,0 1 0,0-1 0,0 1 0,0-1 0,0 1 0,0-1 0,0 1 0,0-1 0,1 1 0,1 1 0,4 6 0,-11-5 0,-4 1 0,9-3 0,-1-1 0,1 1 0,0-1 0,0 1 0,-1 0 0,1-1 0,0 1 0,0 0 0,-1-1 0,1 1 0,0 0 0,0-1 0,0 1 0,0 0 0,0-1 0,0 1 0,0 0 0,1 1 0,-2 7 0,-4 19 0,1-3-2,3-22 0,1 1 1,-1 0-1,1-1 0,0 1 0,0 0 0,0 4 0,-1 19 9,0 7 15,6 1-11,0-9 4,-5-24-16,1 1 0,0 0-1,-1-1 1,1 1 0,-1 0 0,0-1 0,0 1 0,0 0 0,0-1-1,0 1 1,-1 0 0,0 3 0,-3 14-2,6-2-3,-2-17 6,0 0 0,1 0 0,-1 0 0,0 0 0,0 0 0,1 0 0,-1 0 0,0 0 0,0 0 0,0 0 0,0 0 0,-1 0 0,1 0 0,0 0 0,0 0 0,-1 0 0,1 0 0,0 0 0,-1 0 0,1 0 0,-1 0 0,0 0 0,1 0 0,-2 1 0,1-1 0,1 1 1,-1-1 0,1 0 0,0 1 0,-1-1 0,1 0-1,0 1 1,0-1 0,0 1 0,0-1 0,0 0-1,0 1 1,0 1 0,0 12 12,2 8-5,-1-7-8,0-13 0,-1-1 1,0 1-1,1-1 1,0 1 0,-1-1-1,1 0 1,0 1-1,2 1 1,-2-2-2,-1 0 0,1 0 1,0-1-1,0 1 0,-1 0 0,1 0 1,-1 0-1,1 0 0,-1-1 0,0 1 1,0 0-1,0 0 0,0 0 0,0 0 1,0 2-1,-3 5 6,3-9-5,-1 1 0,1 0 0,0-1 0,-1 1 0,1-1 0,0 1 0,0 0 0,0-1 0,0 1 0,-1-1 0,1 1 0,0 0 0,0-1 1,0 1-1,0 0 0,0-1 0,1 1 0,-1-1 0,0 1 0,0 0 0,0-1 0,0 1 0,1-1 0,-1 1 0,0-1 0,1 1 0,-1 0 0,0-1 0,1 1 0,-1-1 0,1 0 0,-1 1 0,1-1 1,-1 1-1,1-1 0,0 1 0,0 0 0,0 0 0,0 0 1,0 0-1,0 0 1,-1 0-1,1 1 0,0-1 1,-1 0-1,1 0 0,-1 1 1,1-1-1,-1 0 0,1 1 1,-1-1-1,0 0 1,0 1-1,0-1 0,0 0 1,0 1-1,0-1 0,0 2 1,0 10-8,1 1 3,-1-9 4,0 0 0,0 0 0,1-1 0,0 1 0,0 0 0,0 0 0,0-1 0,1 1 0,0-1 0,3 6 0,-4-7 0,0-1-1,0 1 1,0 0-1,-1 0 1,1 0-1,-1-1 1,1 1-1,-1 0 1,0 0-1,0 0 1,0 0-1,0 0 1,-1-1 0,0 5-1,0 19 0,7-10-5,-5-15 5,-1 0 1,1 0 0,-1 0-1,0-1 1,1 1-1,-1 0 1,0 0-1,1 0 1,-1 0-1,0 0 1,0 0 0,0 0-1,0-1 1,0 1-1,0 2 1,1 3 7,2 2 7,-1-2-12,-1-5-2,-1 1 0,0-1 0,1 0 0,0 1 0,-1-1 0,1 0 1,0 1-1,-1-1 0,1 0 0,0 0 0,0 0 0,2 2 0,-2-3-1,-1 1 1,1 0-1,0-1 1,-1 1 0,1 0-1,-1-1 1,1 1-1,-1 0 1,1-1-1,-1 1 1,0 0-1,1 0 1,-1 0 0,0-1-1,0 1 1,1 0-1,-1 0 1,0 0-1,0 0 1,0 0 0,0-1-1,0 1 1,0 1-1,0 1-3,4 14-16,-3-17 20,-1 1-1,1 0 1,-1 0-1,0-1 1,1 1 0,-1 0-1,0 0 1,0-1-1,0 1 1,1 0-1,-1 0 1,0 0-1,0-1 1,0 1-1,0 0 1,0 0-1,0 0 1,-1-1-1,1 1 1,0 0-1,0 0 1,-1 0-1,1-1 1,0 1-1,-1 1 1,1-2 0,-1 0 0,1 1 0,0-1 0,0 0-1,0 1 1,0-1 0,0 0 0,-1 1 0,1-1 0,0 0 0,0 1-1,0-1 1,0 0 0,0 1 0,0-1 0,0 0 0,0 1 0,0-1 0,0 0-1,0 1 1,1-1 0,-1 0 0,0 0 0,0 1 0,0-1 0,0 0 0,0 1-1,1-1 1,-1 0 0,0 1 0,0-1 0,0 0 0,1 0 0,-1 0 0,0 1-1,1-1 1,-1 0 0,0 0 0,1 1 0,-1-1 0,0 0-1,1 0 1,-1 0 0,0 0 0,0 0-1,1 1 1,-1-1 0,0 0 0,0 0-1,1 0 1,-1 1 0,0-1-1,0 0 1,0 0 0,0 0 0,0 1-1,1-1 1,-1 0 0,0 0 0,0 1-1,0-1 1,0 0 0,0 1 0,0-1-1,0 0 1,0 0 0,0 1-1,0-1 1,0 0 0,0 1 0,0-1-1,0 0 1,0 0 0,0 1 0,0-1-1,0 0 1,0 0 0,0 1 0,-1-1-1,1 0 1,0 0 0,0 1-1,0-1 1,0 0 0,-1 1 0,-5 15-10,6-15 9,-1 1 1,1 0-1,0-1 1,-1 1-1,0 0 1,1-1-1,-1 1 1,-2 2-1,2-2 1,0-1 0,0 0 0,0 1 0,0-1 0,0 1 0,0-1 0,1 1 0,-1 0 0,0-1 0,1 1-1,-1 0 1,1 0 0,0-1 0,0 1 0,-1 0 0,1 0 0,0-1 0,0 1 0,1 0 0,-1 0 0,0-1 0,1 1 0,-1 0 0,1 0 0,-1-1 0,3 4 0,-3-4 0,1 0 0,-1 0 0,1 0 0,-1 1 0,1-1 0,-1 0 0,1 0 0,-1 1 0,0-1 0,0 0 0,0 0 0,0 1 0,0-1 0,0 0 0,0 0 0,0 1 0,0-1 0,-1 0 0,0 2 0,0 0 0,-1-1 0,1 0 0,-1 1 0,0-1 0,0 0 0,0 0 0,-3 2 0,-2 2 0,6-5 0,0 0 0,0 0 0,0 0-1,0 0 1,1 0 0,-1 0 0,0 1 0,0-1 0,1 0 0,-1 0 0,1 1 0,-1-1 0,1 0 0,-1 1 0,1-1 0,0 0 0,0 1 0,0-1 0,-1 0 0,1 1 0,1-1 0,-1 1-1,0-1 1,1 3 0,-1-2 0,0-1 0,0 1 0,0-1-1,-1 1 1,1-1 0,0 1 0,-1-1-1,1 1 1,-1-1 0,1 1-1,-1-1 1,0 1 0,1-1 0,-1 0-1,0 0 1,0 1 0,-2 0 0,2 0-1,0 0 1,-1 0 0,1-1 0,0 1 0,0 0 0,0 0-1,0 0 1,1 0 0,-1 0 0,0 3 0,-3 17 8,-11 35 0,15-56-8,0 1 0,-1-1 0,1 1 0,0-1 0,0 1 0,0-1 0,0 1 0,0-1 0,0 1 0,0-1 0,1 2 0,-1-2 1,1 0-1,-1-1 1,0 1-1,0 0 1,0 0-1,0-1 1,0 1-1,0 0 1,0 0-1,0-1 1,0 1-1,0 0 1,0 0-1,0-1 1,0 1-1,-1 0 1,1-1-1,0 1 1,0 0-1,-1-1 1,1 1-1,-1 0 1,1-1-1,-1 1 1,1-1-1,-1 1 1,0 0-1,0 1 2,0-1-1,0 1 0,0-1 1,0 1-1,0-1 0,0 1 0,1 0 1,-1-1-1,1 1 0,-1 0 1,1 0-1,0-1 0,-1 1 1,1 0-1,0 0 0,0 0 0,0-1 1,0 1-1,1 2 0,-2 16-1,5-2 0,-4-17 0,1 0 0,-1-1 0,0 1 0,1 0 0,-1 0 0,0 0 0,0 0 0,1-1 0,-1 1 0,0 0 0,0 0 0,0 0 0,0 0 1,0 0-1,0 0 0,0-1 0,0 1 0,-1 0 0,1 0 0,0 0 0,-1 0 0,1 0 0,0-1 0,-1 0 0,1 0 1,0 1-1,-1-1 0,1 0 0,0 0 0,0 1 0,-1-1 0,1 0 0,0 1 1,0-1-1,-1 0 0,1 1 0,0-1 0,0 0 0,0 1 0,0-1 0,0 1 1,0-1-1,0 0 0,0 1 0,0-1 0,0 0 0,0 1 0,0-1 0,0 1 1,0-1-1,0 0 0,0 1 0,0-1 0,0 1 0,0-1 0,0 0 0,1 1 1,-1-1-1,0 0 0,0 1 0,1-1 0,-1 0 0,0 0 0,0 1 0,1-1 1,-1 0-1,0 0 0,1 1 0,-1-1 0,0 0 0,1 0 0,-1 0 0,0 1 1,1-1-1,0 0 0,-3 23-8,4-18 2,0 1 0,0 0 0,-1-1 1,1 1-1,-1 0 0,0 0 1,-1 0-1,0 0 0,0 7 0,3 20-58,-2-26 51,0 0 0,0 1-1,-1 10 1,-1-13 9,2-1-1,-1 0 1,0 1 0,3 7 0,-2-9-3,-1 0 1,1 1 0,-1-1 0,1 0 0,-1 1-1,0-1 1,0 0 0,0 1 0,-1-1-1,1 0 1,-2 5 0,-10 46-55,10-26-74,1 1-36,-6-6 130,5-17-12,0 1 1,0-1-1,1 1 1,0-1-1,0 1 0,0 0 1,1-1-1,1 13 0,-1-17 52,0 0 0,0 0 0,0 0 0,0 0 0,0 1 0,-1-1 0,0 4 0,0-4 1,1 0 0,-1 0 0,1 0 0,0 1 0,0-1 0,0 0 0,0 0 0,0 4 0,1 12 0,-1-17-9,0 1 1,-1-1 0,1 1-1,1-1 1,-1 1 0,0-1-1,0 1 1,0-1 0,1 0-1,-1 1 1,1-1-1,0 3 1,-1-4 1,1 0 0,-1 1 0,0-1 0,0 0 0,0 1 0,0-1 0,0 0 1,0 0-1,0 1 0,0-1 0,0 0 0,0 1 0,0-1 0,0 0 0,0 1 0,0-1 0,0 0 0,0 0 0,0 1 0,0-1 0,0 0 0,0 1 0,0-1 1,0 0-1,-1 0 0,1 1 0,0-1 3,0 0 1,-1 1-1,1-1 1,0 0-1,0 0 1,0 0-1,0 1 1,0-1-1,0 0 1,0 0-1,0 1 1,0-1-1,0 0 1,0 0-1,0 1 1,0-1-1,0 0 1,0 0-1,0 1 1,0-1-1,0 0 1,0 0 0,0 1-1,0-1 1,0 0-1,0 0 1,0 0-1,0 1 1,1-1-1,-1 0 1,0 0-1,0 0 1,0 1-1,1-1 1,0 1-3,0 1 1,0-1-1,-1 1 1,1-1-1,0 1 1,0 0-1,-1-1 1,1 1-1,-1 0 1,1-1-1,-1 1 0,0 0 1,0-1-1,0 4 1,4 14-103,-4-18 101,1-1 0,-1 0 0,0 1-1,0-1 1,0 0 0,0 1 0,0-1 0,0 0 0,0 0-1,0 1 1,0-1 0,0 0 0,0 1 0,0-1 0,0 0 0,0 1-1,0-1 1,0 0 0,0 1 0,0-1 0,0 0 0,-1 1-1,1-1 1,0 0 0,0 0 0,0 1 0,0-1 0,-1 0 0,1 0-1,0 1 1,0-1 0,-1 0 0,1 0 0,0 0 0,0 1 0,-1-1-1,1 0 1,0 0 0,-1 0 0,1 0 0,-1 0 0,1 1 0,0-1 0,0 0-1,-1 0 1,1 0 0,0 0 0,0 0 0,-1 0 0,1 0 0,0 0 0,0 1 0,0-1 0,-1 0 0,1 0 0,0 0 0,0 0 0,0 1 0,0-1 0,-1 0 0,1 0 0,0 0-1,0 1 1,0-1 0,0 0 0,0 0 0,0 1 0,0-1 0,0 0 0,-1 0 0,1 1 0,0-1 0,0 0 0,0 0 0,0 1 0,0-1 0,0 0 0,0 0 0,1 1 0,-1-1-1,0 0 1,0 0 0,0 1 0,0-1 0,0 0 0,0 0 0,0 1 0,1-1 0,-1 0 0,0 0 0,0 0 0,1 1 0,2 4-121,0 1 1,0-1-1,0 1 0,-1 0 1,0-1-1,0 1 1,0 0-1,-1 1 0,0-1 1,0 0-1,-1 0 0,1 12 1,8 5-955,-4-16 401,3-2 631,-11-4 23,3 0 25,-1-1-1,1 0 1,-1 0-1,1 0 1,-1 1-1,0-1 1,1 0-1,-1 1 1,1-1-1,0 0 1,-1 1-1,1-1 1,-1 0-1,1 1 1,-1-1-1,1 1 1,0-1-1,-1 1 1,1-1-1,0 1 1,0-1-1,-1 1 1,1 0-1,0-1 1,0 1-1,0 0 1,3 8-44,-2-7 43,-1-1 0,1 0-1,-1 1 1,1-1-1,-1 1 1,1-1 0,-1 1-1,0-1 1,0 1 0,0-1-1,0 0 1,0 1-1,0-1 1,-1 4 0,-1-1-8,2-4 10,0 1 0,0-1 0,0 0-1,-1 0 1,1 1 0,0-1 0,0 0-1,0 0 1,0 1 0,0-1 0,0 0 0,0 1-1,0-1 1,0 0 0,0 0 0,0 1-1,0-1 1,0 0 0,0 1 0,0-1-1,0 0 1,0 0 0,0 1 0,0-1-1,1 0 1,-1 0 0,0 1 0,0-1 0,0 0-1,0 0 1,1 1 0,-1-1 0,0 0-1,0 0 1,0 0 0,1 1 0,-1-1-1,1 0 0,-1 1 0,0-1 0,0 1 0,1-1 0,-1 0 0,0 1-1,0-1 1,0 0 0,0 1 0,1-1 0,-1 1 0,0-1 0,0 0 0,0 1 0,0-1 0,0 1 0,0-1 0,0 1 0,0-1 0,0 0 0,0 1 0,0-1 0,-1 1 0,1-1 0,0 0 0,0 1 0,0-1 0,0 0 0,-1 1 0,1-1 0,0 1 0,-1-1 0,1 1 0,0-1 1,-1 0-1,1 1 0,0-1 1,0 1-1,-1-1 1,1 1-1,0-1 1,0 1-1,0-1 0,0 1 1,0-1-1,-1 1 1,1-1-1,0 1 1,0-1-1,0 1 0,0-1 1,1 1-1,-1-1 1,0 1-1,0-1 1,0 0-1,0 1 1,0-1-1,1 1 0,-1-1 1,0 1-1,1 0 1,0 1-5,0-2 5,-1 1 0,1-1 1,-1 0-1,0 1 0,1-1 0,-1 0 0,0 1 1,1-1-1,-1 1 0,0-1 0,0 1 0,0-1 1,1 1-1,-1-1 0,0 1 0,0-1 0,0 1 1,0-1-1,0 1 0,0-1 0,0 1 0,0 0 1,0 0-1,0 0 1,0-1 0,0 1-1,0 0 1,0-1-1,0 1 1,0 0 0,0-1-1,1 1 1,-1 0-1,0-1 1,0 1 0,1-1-1,-1 1 1,0-1 0,1 1-1,-1 0 1,1 0-1,4 12-2,-7-6-1,2-6 4,0-1 0,-1 1 0,1 0 0,0 0-1,0 0 1,0-1 0,0 1 0,0 0 0,0 0-1,0 0 1,0-1 0,0 1 0,0 0 0,0 0 0,1 1-1,-1 1 1,1 0 0,-1 0 0,0 0 0,0 0 0,0-1 0,-1 1 0,1 0 0,-1 0 0,-1 5 0,1-4 0,0 0 0,0 0 0,1-1 0,-1 1 0,1 0 0,0 8 0,0-7-1,0-1 0,0 1 1,0 0-1,-1-1 0,0 1 0,0-1 0,-3 9 0,3-9 2,-1 1-1,1-1 1,0 1 0,0-1 0,1 1-1,-1-1 1,1 7 0,1-6-9,-1 0 0,0 0 0,-1-1 1,1 1-1,-1 0 0,0-1 0,0 1 0,0-1 0,-3 6 0,4-8-48,-1 0-1,1-1 0,0 1 0,0 0 0,-1 0 0,1 0 1,0 0-1,1-1 0,-1 1 0,0 0 0,1 3 0,0-4 49,-1 1-1,0-1 0,1 0 0,-1 1 0,0-1 1,0 1-1,0-1 0,0 1 0,0-1 1,0 1-1,-1-1 0,1 1 0,0-1 0,-1 0 1,1 1-1,-1-1 0,0 2 0,1-3 8,0 1-1,-1-1 0,1 0 1,0 0-1,0 0 0,0 1 1,0-1-1,0 0 1,0 0-1,0 0 0,0 1 1,0-1-1,0 0 1,0 0-1,0 0 0,0 1 1,0-1-1,0 0 1,0 0-1,0 1 0,0-1 1,0 0-1,0 0 1,0 0-1,0 1 0,1-1 1,-1 0-1,0 0 1,0 0-1,0 0 0,0 1 1,0-1-1,1 0 0,-1 0 1,0 0-1,0 0 1,0 0-1,1 1 0,-1-1 1,0 0-1,0 0 1,0 0-1,1 0 0,-1 0 1,0 0-1,0 0 1,0 0-1,1 0 0,-1 0 1,0 0-1,0 0 1,1 0-1,-1 0 0,0 0 1,0 0-1,0 0 0,1 0 1,14-1-167,-14 1 120,-4 1 15,-5 0 23,18 0 8,-8 0 0,-6 2-1,4-2 3,0-1 0,0 0 0,-1 0 0,1 0 0,0 1 0,0-1 0,0 0 0,0 0 0,0 1 0,-1-1 0,1 0 0,0 0 0,0 1 0,0-1 0,0 0 0,0 0 0,0 1 0,0-1 0,0 0 0,0 0 0,0 1 0,0-1 0,0 0 0,0 1 0,0-1 0,0 0 0,1 0 0,-1 1 0,0-1 0,0 0 0,0 0 0,0 1-1,0-1 1,0 0 0,1 0 0,-1 0 0,0 1 0,0-1 0,0 0 0,1 0 0,-1 0 0,0 0 0,0 1 0,1-1 0,-1 0 0,0 0 0,0 0 0,1 0 0,-1 0 0,6 8 0,-6-8 0,0 1 0,0 0 0,1-1 0,-1 1 0,0-1 0,1 1 0,-1-1 0,0 1 0,1-1 0,-1 1 0,1-1 0,-1 1 0,1-1 0,-1 1 0,1-1 0,-1 0 0,1 1 0,-1-1 0,1 0 0,1 1 0,5 4-1,-7-5 1,0 0 0,0 0 0,0 0 0,0 0 0,0 1-1,0-1 1,0 0 0,0 0 0,0 0 0,0 0 0,0 0 0,0 0 0,0 0 0,0 0-1,0 1 1,0-1 0,1 0 0,-1 0 0,0 0 0,-1 0 0,1 0 0,0 0 0,0 0-1,0 1 1,0-1 0,0 0 0,0 0 0,0 0 0,0 0 0,0 0 0,0 0-1,0 0 1,0 0 0,0 1 0,0-1 0,0 0 0,0 0 0,0 0 0,-1 0 0,1 0-1,0 0 1,0 0 0,0 0 0,0 0 0,0 0 0,0 0 0,0 0 0,0 0 0,-1 0-1,-3 2 0,3-2 1,1 0 0,-1 0 0,1 0-1,-1 0 1,1 0 0,-1 1 0,1-1 0,-1 0-1,1 0 1,-1 0 0,1 1 0,0-1 0,-1 0 0,1 0-1,-1 1 1,1-1 0,0 0 0,-1 1 0,1-1-1,0 0 1,-1 1 0,1-1 0,0 1 0,0-1 0,-1 1-1,1-1 1,0 0 0,0 1 0,0-1 0,-1 1-1,1-1 1,0 1 0,0-1 0,0 1 0,0-1 0,0 2-1,0-2 1,0 1 0,0-1 0,-1 1 0,1-1 0,0 1 0,-1-1 0,1 1 0,0-1 0,-1 1-1,1-1 1,-1 1 0,1-1 0,-1 1 0,1-1 0,-1 0 0,1 1 0,-2-1 0,2 0 0,-1 1 0,1-1 0,-1 0 0,1 0 0,0 0 0,-1 0 0,1 1 0,-1-1 0,1 0 0,0 0 0,-1 1 0,1-1 0,-1 0 0,1 1 0,0-1 0,0 1 0,-1-1 0,1 0 0,0 1 0,-1-1 0,1 1 0,0-1 0,0 0 0,0 1 0,0-1 0,0 1 0,-1-1 0,1 1 0,0-1 0,0 1 0,0-1 0,0 1 0,0-1 0,0 1 0,0-1 0,1 1 0,-1-1 0,0 1 0,0 0 0,0-1 0,7 9 0,-12-3 0,-2-1 0,5-3 1,1-1-1,0 1 0,-1 0 1,1 0-1,0 1 1,0-1-1,0 0 1,0 0-1,1 0 1,-1 1-1,0-1 0,1 0 1,0 1-1,-1-1 1,1 0-1,0 1 1,1 3-1,-1-5 0,1-1 1,-1 1-1,0 0 0,0 0 1,1 0-1,-1 0 0,0-1 1,0 1-1,0 0 0,0 0 1,0 0-1,0 0 1,0 0-1,0-1 0,0 1 1,0 0-1,-1 0 0,1 0 1,0 0-1,-1-1 0,1 1 1,0 0-1,-1 0 0,1-1 1,-1 1-1,1 0 0,-1 0 1,0 0-1,0 0 1,0 0-1,1-1 1,-1 1-1,1 0 1,-1 0-1,1 0 1,-1 0-1,1 0 1,-1 0-1,1 0 1,0 0-1,0 0 1,-1 2-1,1-3 1,0 1 0,0 0-1,1-1 1,-1 1 0,0-1-1,0 1 1,0 0 0,0-1 0,1 1-1,-1-1 1,0 1 0,0-1-1,1 1 1,-1-1 0,1 1-1,-1-1 1,0 1 0,1-1-1,0 1 1,-1 0-1,0-1 0,1 0 0,-1 0 0,0 0 0,0 1 0,1-1 0,-1 0 0,0 0 0,0 1 0,0-1 0,0 0 0,1 0 0,-1 1 0,0-1 0,0 0 0,0 0 0,0 1 0,0-1 0,0 0 1,0 1-1,0-1 0,0 0 0,0 1 0,0-1 0,0 0 0,0 1 0,0-1 0,0 0 0,0 0 0,0 1 0,0-1 0,0 0 0,0 1 0,-1-1 0,1 0 0,0 0 0,0 1 0,0-1 0,-1 0 0,1 0 0,0 1 0,-1-1 0,2 12-4,0-8-5,-1-10 7,0-3 7,0 6-5,0 0 1,0 0-1,0 0 0,-1 0 0,1 0 1,-2-4-1,1 3 0,1 1 0,-1-1 0,1 1 0,-1-1 0,1 1 0,1-6 0,-1 7-1,0-1 0,1 0 0,-1 0 0,-1 1-1,1-1 1,0 0 0,0 1 0,-1-1 0,0 0 0,0 1 0,1-1-1,-1 1 1,-3-5 0,0 1-7,4 5 7,-1 0 0,1 0 0,-1 1-1,1-1 1,0 0 0,-1 1 0,0-1 0,1 0-1,-1 1 1,1-1 0,-1 1 0,0-1 0,1 1-1,-1-1 1,0 1 0,0 0 0,1-1 0,-2 1-1,0-1 3,1 1-1,-1-1 1,1 1 0,0-1-1,-1 1 1,1-1-1,0 0 1,0 1-1,0-1 1,-1 0-1,1 0 1,0 0 0,0 0-1,0 0 1,0 0-1,1 0 1,-1-1-1,0 1 1,0 0-1,1 0 1,-1-1 0,0 1-1,1 0 1,0-1-1,-1 1 1,1-1-1,-1-2 1,-6-18 6,5 16-7,1 0 0,-1 0 0,1-1 0,1 1 0,-1 0 0,1 0 0,0-11 0,0-5 3,0-29 27,7-72 1,-3 106-54,-2-2-122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9:28.952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475 1134 648,'2'-19'331,"12"-132"1065,-5-155-1,-12 242-1276,-2-210 191,6 212 221,4 0-1,15-80 1,-18 134-329,0 0 1,0 1 0,0-1-1,6-11 1,-8 19-189,0 0-1,0 0 1,0 0 0,0 0-1,0-1 1,0 1-1,0 0 1,0 0 0,0 0-1,0 0 1,0-1 0,0 1-1,1 0 1,-1 0-1,0 0 1,0 0 0,0 0-1,0-1 1,0 1-1,0 0 1,1 0 0,-1 0-1,0 0 1,0 0 0,0 0-1,0 0 1,0 0-1,1 0 1,-1 0 0,0 0-1,0-1 1,0 1-1,1 0 1,-1 0 0,0 0-1,0 0 1,0 0 0,0 0-1,1 1 1,-1-1-1,0 0 1,0 0 0,0 0-1,1 0 1,3 9 236,0 17-221,0 1 0,-1 47 0,-2-43-21,-4 406-2,-22 0 138,21-376-80,-79 612 298,65-577-358,-36 108 0,31-137-3,-3 0-1,-44 78 0,59-124 1,-41 68 8,44-78-4,0 0 1,0-1 0,-1-1 0,0 1-1,-18 13 1,24-21-4,0 1 0,0-1-1,0 0 1,-1 0 0,1 0 0,0-1-1,-1 1 1,1-1 0,-1 0 0,1 0-1,-6 1 1,7-2-2,0-1 1,1 1-1,-1 0 0,0-1 1,0 0-1,1 1 0,-1-1 1,0 0-1,1 0 0,-1 0 1,1 0-1,-1 0 0,1 0 1,0 0-1,-1-1 0,1 1 1,0-1-1,0 1 0,0 0 1,0-1-1,0 0 0,0 1 1,0-1-1,1 0 0,-2-2 0,-4-10 5,1 0-1,0 0 0,1-1 0,-5-28 0,1-64 19,10 33-11,2 0 0,18-90-1,-9 100-2,2 0 1,3 1-1,30-68 0,96-173 7,-79 173-30,69-196-1,-116 275 15,54-166-16,-18 3-1,-32 72-3,-22 141 18,2-24-22,-2 25 21,0 1 0,0-1 0,0 0 0,0 1 0,0-1 0,0 0 0,0 1 0,0-1 0,0 0 0,0 1 0,0-1 0,-1 0 0,1 1 0,0-1 0,-1 0 0,1 1 0,0-1 0,-1 1 0,1-1 0,-1 1 0,1-1 0,-1 1 0,1-1-1,-1 0 1,0 1 1,0 0-1,1 0 0,-1 0 1,0 1-1,1-1 1,-1 0-1,1 0 0,-1 0 1,1 1-1,-1-1 0,0 0 1,1 1-1,-1-1 0,1 0 1,-1 1-1,1-1 0,-1 0 1,1 1-1,0-1 0,-1 1 1,1-1-1,0 1 0,-1-1 1,1 1-1,0 0 0,-1-1 1,1 1-1,0-1 0,0 1 1,-1 1-1,-8 26-12,-47 285 33,35-177-21,5-32-9,-83 456-88,65-406 58,-82 228 1,72-269 70,16-51 34,20-54-33,8-8-30,0-1 1,0 1-1,0 0 1,-1 0 0,1 0-1,0 0 1,0 0-1,0 0 1,0 0 0,0 0-1,-1 0 1,1 0-1,0-1 1,0 1 0,0 0-1,0 0 1,0 0 0,0 0-1,0 0 1,0 0-1,-1-1 1,1 1 0,0 0-1,0 0 1,0 0-1,0 0 1,0-1 0,0 1-1,0 0 1,0 0-1,0 0 1,0 0 0,0-1-1,0 1 1,0 0-1,0 0 1,1-5 2,-1 0-1,1 0 1,0 0 0,0 0-1,1 1 1,2-7 0,35-81-5,53-92 0,-49 103 3,241-453-9,-147 305-2,-107 187 13,2 1 0,2 2 1,44-40-1,97-83 223,-172 159-219,20-17 40,-23 20-48,-1 0 0,1 0 0,0 1 0,0-1 0,0 0 0,0 0 1,0 1-1,0-1 0,0 0 0,0 0 0,0 1 0,0-1 0,0 0 1,0 0-1,0 1 0,0-1 0,1 0 0,-1 0 0,0 1 0,0-1 1,0 0-1,0 0 0,0 1 0,0-1 0,1 0 0,-1 0 0,0 0 1,0 0-1,0 1 0,0-1 0,1 0 0,-1 0 0,0 0 0,0 0 1,1 0-1,-1 1 0,0-1 0,0 0 0,1 0 0,-1 0 0,0 0 1,0 0-1,1 0 0,-1 0 0,0 0 0,0 0 0,1 0 0,-1 0 1,0 0-1,0 0 0,1 0 0,-1 0 0,0 0 0,0 0 0,0-1 1,1 1-1,-1 0 0,0 0 0,0 0 0,1 0 0,-1 0 0,0-1 1,0 1-1,1 0 0,-4 14-27,0 0 0,-1 0 0,-11 26 1,-27 44 36,0-13-159,-69 87-1,10-25-1531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20:21.184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833 287 520,'-98'471'2701,"85"-429"-2633,-1-1 0,-30 58 0,35-82-68,0-1-1,-1-1 0,0 0 1,-2 0-1,1-1 0,-2 0 1,0-1-1,-17 13 0,28-24-39,0-1-1,0 1 1,-1-1-1,1 1 1,0-1-1,0 0 0,-1 0 1,1 0-1,0-1 1,-1 1-1,1 0 1,-4 0-1,5-1 25,1 0 1,0-1-1,-1 1 0,1 0 0,0 0 0,-1 0 1,1 0-1,0 0 0,-1 0 0,1 0 0,0-1 1,0 1-1,-1 0 0,1 0 0,0 0 0,-1-1 1,1 1-1,0 0 0,0 0 0,0-1 0,-1 1 1,1 0-1,0 0 0,0-1 0,0 1 1,-1 0-1,1-1 0,0 0-14,0 0 1,0-1-1,0 1 1,0 0-1,0 0 1,0 0-1,0 0 0,0-1 1,1 1-1,-1 0 1,1-2-1,10-31-242,-8 21 255,2 0 1,-1 1-1,1-1 1,1 1-1,0 1 1,8-13-1,10-8 15,-3 4 0,0-2 1,-2 0-1,-1-1 0,24-57 0,26-136-6,-9 40 18,-47 140-5,-2-2 0,4-52-1,-12 75 0,0 11-2,-1 1 0,0-1 0,-1 1 0,0-1 0,-2-13 0,2 25-1,0 0-1,0-1 0,0 1 0,0 0 0,0 0 0,0 0 1,0 0-1,0-1 0,-1 1 0,1 0 0,0 0 0,0 0 1,0 0-1,0-1 0,0 1 0,0 0 0,0 0 0,0 0 0,0 0 1,-1 0-1,1-1 0,0 1 0,0 0 0,0 0 0,0 0 1,0 0-1,-1 0 0,1 0 0,0 0 0,0 0 0,0 0 1,0-1-1,-1 1 0,1 0 0,0 0 0,0 0 0,0 0 1,0 0-1,-1 0 0,1 0 0,0 0 0,0 0 0,0 0 1,-1 0-1,1 1 0,0-1 0,0 0 0,0 0 0,0 0 1,-1 0-1,-6 7 34,1 5 11,0 0 0,1 1 0,0 0 0,1 0 0,0 0 0,1 0 0,-1 18 1,-4 7 20,-62 257 98,39-168-85,-12 25-6,32-120-63,-1 0 0,-26 46 1,31-66-6,-1-1 0,-11 16 0,16-24-4,0 0 1,1-1-1,-1 1 0,0 0 1,0-1-1,-1 0 1,1 1-1,0-1 0,-1 0 1,1-1-1,-7 3 1,9-4-2,0 0 1,0 1-1,0-1 1,0 0-1,1 0 1,-1 0-1,0 0 1,0 0-1,0 0 1,0-1-1,1 1 1,-1 0-1,0 0 1,0-1-1,0 1 1,1 0-1,-1-1 1,0 1-1,0-1 1,1 1-1,-1-1 1,1 1-1,-1-1 1,0 1-1,1-1 1,-1 0-1,1 1 1,-1-1-1,1 0 1,-1 0-1,1 1 1,0-1 0,-1 0-1,1 0 1,0 1-1,0-1 1,-1 0-1,1 0 1,0 0-1,0 0 1,0 0-1,-1-6 4,1 1-1,0-1 0,0 1 1,1-8-1,3-12-1,1 0 1,1 1-1,15-39 0,-4 10-3,14-31-1,2-9 19,2-22-6,-31 102-10,0 0 1,-1-1-1,0 1 1,-1-1 0,-1 0-1,0 1 1,-1-1 0,-2-15-1,-1 8 2,3 21-4,0 0 1,0 0-1,0 0 0,0 0 1,-1 1-1,1-1 1,0 0-1,-1 0 0,1 1 1,0-1-1,-1 0 1,1 0-1,-1 1 1,1-1-1,-1 0 0,0 1 1,1-1-1,-1 1 1,1-1-1,-1 1 1,0-1-1,0 1 0,1-1 1,-2 1-1,1 0 2,0 0-1,0 0 1,0 1 0,0-1-1,0 0 1,0 1-1,0-1 1,0 1-1,0-1 1,0 1 0,0 0-1,0-1 1,0 1-1,0 0 1,0-1-1,0 1 1,1 0 0,-1 0-1,0 0 1,1 0-1,-1 0 1,1 0 0,-1 0-1,0 1 1,-12 31 56,13-33-57,-30 79 192,-18 53-41,4 44 91,-38 118 739,77-279-954,4-11-19,0 1 0,-1-1 0,1 0-1,-1 0 1,0 1 0,0-1 0,-1-1-1,1 1 1,-1 0 0,0-1-1,1 1 1,-8 5 0,9-8-6,1-1 1,-1 1-1,1-1 0,-1 1 1,0-1-1,0 1 0,1-1 0,-1 0 1,0 1-1,0-1 0,1 0 1,-1 0-1,0 1 0,0-1 1,0 0-1,0 0 0,1 0 1,-1 0-1,0 0 0,0 0 1,-1 0-1,1-1 0,1 1 1,-1-1-1,1 1 0,-1-1 1,1 1-1,-1-1 1,1 0-1,0 1 0,-1-1 1,1 1-1,0-1 1,-1 0-1,1 1 0,0-1 1,0 0-1,0 1 1,0-1-1,0 0 0,-1 1 1,1-2-1,1-6 12,-1-1 1,1 1-1,3-12 0,-3 14-15,2-12 5,2-1-1,0 1 0,1 0 1,0 0-1,10-17 0,-11 24-1,0 0-1,5-23 0,-8 25 0,1-1-1,0 1 1,0 0-1,1 1 1,5-11-1,9-5 0,-12 17 0,-1 0 0,0 0 0,-1 0 0,7-13 0,-4-3 0,-5 17 0,0 0 0,0 0 0,5-10 0,-6 14 0,1 0 0,-1-1 0,1 1 0,-1-1 0,0 1 0,0-1 0,0 1 0,0-1 0,0 1 0,0-1 0,-1 0 0,0 1 0,1-7 0,-5-2-1,4 11 1,0 0 0,0 0 0,-1 0 0,1 0 0,0 0 0,0 0 0,-1 0 0,1 0 0,0 0 0,-1 0 0,1 0 0,0 0 0,0 0 0,-1 0 0,1 0 0,0 0 0,0 0 0,-1 0 0,1 1 0,0-1 0,0 0 0,0 0 0,-1 0 0,1 0-1,0 1 1,0-1 0,-1 0 0,-15 23 0,12-16 2,-1 0-1,1 1 0,1 0 0,-1 0-1,1 0 1,1 0 0,-3 8 0,3-6-1,-1 0 1,0-1-1,-1 1 1,-8 15-1,5-14 0,1-3 2,1 0 0,1 0 0,-1 1-1,-5 17 1,4-5 9,1-7-6,1 0 0,1 0 0,0 0 0,0 0 0,2 1 0,0 14 0,1-24-4,-1 1 0,1-1 0,-1 0 0,0 0 0,0 0 0,-3 8 0,2-7 1,1 0 0,-1 0 0,1 0 0,0 9 0,-5 82 53,6-89-49,0 1 0,0-1 1,3 16-1,-1-16-3,-1 1 0,0-1 0,-1 1 0,0 8 0,-8 183-10,4-59 16,3-94-6,1-24-2,-1 0 1,-5 28-1,1-28-1,3-8 0,-1-1 0,-1 0 0,-7 19 0,7-23 2,0 0 0,0 0 0,-2 12 0,-3 4 9,7-23-10,1 1 1,0-1-1,0 0 1,0 1-1,0-1 1,0 0-1,0 1 1,1 4-1,-1 6 7,1 1-1,-5 20 1,2-15-6,2 0 0,0 1 1,3 25-1,-1-30-5,0 1 1,-1 0-1,-1 0 0,-1 0 1,-3 18-1,-1-6-7,5-23 9,0 1 1,-1 0-1,0 0 0,0-1 0,0 1 0,-6 9 0,5-39-17,0 12 15,0-21 6,1 1 0,3-58 0,1 13 2,17-287-29,-14 141 4,-5 191 15,5-141 5,-1 86 11,0 26-6,-2 38-4,-1 19 0,-1 0 0,1-1 0,0 1 0,-1 0 0,0-1 0,0 1 0,0 0 0,0-1 1,-1 1-1,1 0 0,-1 0 0,0-1 0,0 1 0,-2-4 0,3 7 0,-1 0 0,1 0 0,0 0 0,0 0-1,-1 0 1,1 0 0,0 0 0,-1 0 0,1 1 0,0-1-1,0 0 1,-1 0 0,1 0 0,0 0 0,0 1 0,-1-1-1,1 0 1,0 0 0,0 0 0,-1 1 0,1-1 0,0 0-1,0 0 1,0 1 0,0-1 0,0 0 0,-1 1 0,1-1-1,-5 13 16,0 1 0,1-1 0,0 1 0,1 0 0,-2 15-1,2-7 2,-39 280 472,8-46 103,-21-5-434,38-187-124,2-9 25,-24 57-1,24-85-39,12-24-5,1 1 0,0 0 0,-1 0 0,1 0 0,1 0 0,-4 9 0,6-11-3,-1 0 0,1-1 1,0 1-1,-1 0 0,1 0 0,0 0 0,0-1 0,0 1 0,0 0 0,0-1 0,0 1 0,1-1 0,1 3 0,7 7-11,-5 12-41,-6-20-18,-3-17 39,-3-27 2,1 0 0,2-1 0,2-46 0,-5-84-38,-1 56 51,22-299 95,-5 275-40,7 23-1,-6 61-37,-9 39-88,-6 39-16,-1 37 62,-10 154-669,15-166 191,-1-21-63,4 47 0,-1-69 571,1 0 0,-1 0 0,1 0 0,0 0 0,-1 0 0,2 0-1,-1 0 1,0 0 0,4 3 0,11 19 9,-11-11 46,-1 0 0,0 0 0,-2 0 0,1 1 1,-2-1-1,0 1 0,0 22 0,-12 110 484,-22 27-376,14-93-97,15-64-31,0-1 0,0 30-1,3-40-21,0 0-1,1 0 0,0 0 0,0 0 1,0-1-1,1 1 0,0-1 1,1 1-1,5 11 0,3 1-9,-2 0-1,0 1 0,-1 0 1,11 42-1,-17-44-6,0-1 0,-1 1 0,-3 33 0,1-10 3,0-28-9,0-1 0,-3 15-1,-1 18-4,2 40 14,-5 0 0,9-76-58,-7-20 4,5 8 45,0 0 1,0 0-1,0 0 0,0-1 0,0 1 0,1 0 0,-1 0 0,1-1 0,0 1 0,0 0 0,1-5 0,-1-16-44,-9-173-350,8 184 377,7-170-80,0 45 100,13-181-8,-16 273-13,-3 46 27,0-1 0,0 1 0,0 0 0,0 0 0,0 0 0,0 0 0,0-1 0,0 1 0,0 0 0,0 0 0,0 0 0,0 0 0,0-1 0,0 1 0,0 0 0,-1 0 0,1 0 0,0 0 0,0-1 0,0 1 0,0 0 0,0 0 0,0 0 0,0 0 0,0 0 0,-1-1 0,1 1 0,0 0 0,0 0 0,0 0 0,0 0 0,0 0 0,-1 0 0,1 0 0,0 0 0,0 0 0,0-1 0,0 1 0,-1 0 0,1 0 0,0 0 0,0 0 0,0 0 0,-1 0 0,1 0 0,0 0 0,0 0 0,0 0 0,0 0 0,-1 1 0,1-1 0,0 0 0,0 0 0,0 0 0,0 0 0,-1 0 0,1 0 0,0 0 0,0 0 0,0 0 0,0 1 0,0-1 0,-1 0 0,1 0 0,0 0 0,0 1 0,-9 8 0,-24 55 22,32-63-52,1-1 0,0 0 0,0 1-1,0-1 1,0 0 0,-1 1 0,1-1-1,0 0 1,0 1 0,-1-1 0,0 1-94,1-1 93,0 1 1,-1-1 0,1 0 0,0 0-1,-1 0 1,1 0 0,0 0 0,-1 1-1,1-1 1,-1 0 0,1 0 0,0 0-1,-1 0 1,1 0 0,-1 0 0,1 0 0,0 0-1,-1 0 1,1 0 0,0 0 0,-1-1-1,1 1 1,-1 0 0,1 0 0,-1 0-1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20:50.014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137 118 336,'-1'12'696,"-15"57"119,-13 131 0,7-28 4,19-157-761,-2 17 14,-1 0-1,-2-1 0,-21 58 1,28-87-61,0 0 0,0 0 0,-1 0 0,1 0 0,0 0 0,-1 0 0,-2 2 1,4-4-11,0 1 0,0-1 1,0 0-1,-1 0 1,1 0-1,0 0 0,0 0 1,0 0-1,0 0 1,0 0-1,0 0 0,0 0 1,0 0-1,0 0 1,-1 0-1,1 0 0,0 0 1,0 0-1,0 0 1,0 0-1,0 0 0,0 0 1,0 0-1,0 0 1,-1 0-1,1 0 0,0 0 1,0 0-1,0 0 1,0 0-1,0 0 0,0 0 1,0 0-1,0 0 1,0 0-1,0 0 1,-1 0-1,1-1 0,0 1 1,0 0-1,0 0 1,0 0-1,0 0 0,0 0 1,0 0-1,0 0 1,0 0-1,0-1 0,0-10 41,6-17-17,1 0 0,11-29 0,-9 32-7,-1 0 0,9-52 0,-10-98-6,0 4 0,-7 165-12,5-41-1,18-74 1,-15 107-12,-5 12 5,-3 11 7,-2 4 47,1 0-1,1 1 1,0-1 0,1 0 0,2 15-1,1 11 102,0 43 31,1 7-37,18 100 0,-20-175-110,0 1 0,1-1 0,8 19 1,-10-28-24,1 0 1,-1 0-1,1-1 1,0 1 0,1-1-1,-1 1 1,1-1-1,0 0 1,0 0-1,0-1 1,0 1 0,7 3-1,7 2-138,1 0-1,20 5 1,-17-5-309,33 15 0,31 30-41,-59-35 283,1-1 0,48 22 0,-33-20-220,-34-15 380,0 0 0,0-1 0,0 0 0,1-1 0,-1 0 0,1-1 0,-1 1 0,1-2 0,0 0 0,0 0 0,11 0 0,-7-4 29,1 0 1,-1 0 0,0-2-1,0 0 1,-1 0 0,1-1 0,16-11-1,-14 9 4,0 0-1,1 0 0,32-9 0,-10 14-2,-10 1-2,-26 2 8,-1 0 0,1 1 1,0-1-1,0 0 0,-1 1 1,1-1-1,0 1 0,-1 0 0,1 0 1,3 2-1,16 4 3,5-6-3,-1-1 0,50-6 0,-58 4 0,-13 2 1,0 0 0,0 0 0,0 1 0,-1 0 0,1 0 0,0 0 1,0 1-1,4 1 0,-4-1 0,0 0 0,1-1 0,-1 0 0,0 0 0,8 1 0,-11-2-1,0-1-1,-1 1 0,1-1 1,0 1-1,0-1 1,-1 0-1,1 0 0,-1 0 1,1 0-1,-1 0 0,1 0 1,1-2-1,-1 2 0,0-1 0,-1 1 1,1 0-1,0 0 0,0-1 0,0 2 1,-1-1-1,1 0 0,4-1 0,4-3-2,-9 4 3,-1 1-1,1-1 1,-1 1 0,1-1 0,0 1-1,-1-1 1,1 1 0,0 0 0,0 0-1,-1-1 1,1 1 0,0 0 0,0 0-1,-1 0 1,1-1 0,1 1-1,-1 0 0,0 0 0,0 0 0,-1-1-1,1 1 1,0 0 0,0-1 0,-1 1-1,1 0 1,0-1 0,-1 1 0,1-1-1,0 1 1,-1-1 0,1 0 0,-1 1-1,1-1 1,-1 0 0,1 1-1,-1-1 1,0 0 0,1 1 0,-1-1-1,0 0 1,1 0 0,-1 0 0,0 1-1,0-3 1,4-22-11,-4 24 11,1-6-6,-1-32 11,0 36-10,0 1 0,-1 0 1,1-1-1,-1 1 0,0 0 1,0-1-1,0 1 0,0 0 0,0 0 1,0 0-1,0 0 0,-1 0 1,1 0-1,-3-2 0,-10-6-329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21:45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706 1 120,'-15'6'188,"-24"11"98,36-15-225,0-1 0,0 1-1,1 0 1,-1-1 0,1 1-1,-1 1 1,1-1 0,0 0-1,0 0 1,-3 4 0,4-4 28,1 0 1,-1 0-1,0 0 1,1 0 0,-1 0-1,1 0 1,0 0 0,-1 0-1,1 0 1,0 1-1,1 3 1,-1-5-68,0 0-1,0 1 1,1-1-1,-1 1 1,0-1-1,0 0 1,-1 1-1,1-1 1,0 1-1,0-1 1,-1 0-1,1 1 1,-1-1-1,1 0 1,-1 1-1,0-1 1,1 0-1,-1 0 1,0 1-1,0-1 1,0 0-1,0 0 1,0 0-1,0 0 1,0 0-1,0-1 1,0 1-1,-3 1 1,-24 17 24,-8 2-35,17-15-5,13-3-2,-1-1 0,0 0 1,-10 1-1,15-3 0,0 1 1,0-1-1,-1 1 1,1-1 0,0 1-1,0 0 1,0-1-1,0 1 1,1 0-1,-1 0 1,0 1 0,0-1-1,1 0 1,-1 1-1,0-1 1,1 1 0,-1-1-1,1 1 1,0-1-1,0 1 1,-1 0-1,0 3 1,0-3 3,-1 0 1,1 0-1,0 0 1,-1 0-1,0 0 1,1-1-1,-1 1 1,0-1-1,0 0 0,0 0 1,-5 1-1,-9 6-7,15-2 1,2-6-2,1 1 1,-1-1-1,0 0 0,0 0 0,0 1 0,0-1 1,0 0-1,0 0 0,0 1 0,0-1 0,0 0 1,0 0-1,0 0 0,-1 1 0,1-1 0,0 0 0,0 0 1,0 1-1,0-1 0,0 0 0,0 0 0,0 0 1,-1 1-1,1-1 0,0 0 0,0 0 0,0 0 0,0 0 1,-1 0-1,1 1 0,0-1 0,0 0 0,0 0 1,-1 0-1,1 0 0,0 0 0,0 0 0,-1 0 0,1 0 1,0 0-1,-1 0 0,1 1 1,-1-1 0,0 0 0,0 0 0,1 1 0,-1-1 0,0 0 1,1 1-1,-1-1 0,0 1 0,1-1 0,-1 1 0,1-1 0,-1 1 0,1-1 0,-1 1 0,1-1 0,-1 1 0,1 0 0,-1-1 1,1 1-1,0 0 0,-1 0 0,1-1 0,0 1 0,0 0 0,0-1 0,-1 1 0,1 0 0,0 0 0,0 0 0,0-1 0,0 1 0,0 0 1,1 0-1,-1 1 0,-3 4 3,-1-2 3,7-2 4,-3-2-11,0 0 0,0 1 0,0-1 0,0 0 0,-1 0 0,1 0 0,0 0 0,0 0 0,0 0 0,0 0 0,0 0 0,0 0 0,0 0 0,0 1 0,0-1 0,0 0 0,-1 0 0,1 0 0,0 0 0,0 0 0,0 0 0,0 1 0,0-1 0,0 0 0,0 0 0,0 0 0,0 0 0,0 0 0,0 0 0,0 1 0,0-1 0,0 0 0,0 0 0,0 0 0,0 0 0,0 0 0,0 0 0,0 1 0,1-1 0,-1 0 0,0 0 0,0 0 0,0 0 0,0 0 0,0 0 0,0 0 0,0 1 0,0-1-1,1 0 1,-1 1 0,0-1 0,0 1 0,0-1 0,0 0 0,1 1 0,-1-1-1,0 1 1,0-1 0,0 1 0,0-1 0,0 1 0,0-1 0,0 1 0,0-1 0,-1 0-1,1 1 1,0-1 0,0 1 0,0-1 0,0 1 0,0-1 0,-1 0 0,1 1-1,0-1 1,0 0 0,-1 1 0,1-1 0,0 0 0,-1 1 0,1-1 0,0 0-1,-1 1 1,1-1 0,-1 0 0,1 0 0,0 1 0,-1-1 0,1 0 0,-1 0-1,1 0 1,-1 0 0,1 0 0,0 0 0,-1 0 0,0 0 0,1 0 0,-1 1 0,1-1 1,0 0-1,0 0 0,-1 0 1,1 0-1,0 0 0,0 0 1,-1 0-1,1 1 0,0-1 1,0 0-1,-1 0 0,1 0 1,0 1-1,0-1 0,0 0 1,0 0-1,-1 0 0,1 1 1,0-1-1,0 0 0,0 1 1,0-1-1,0 0 0,0 1 1,-1-1-1,1 0 1,0 1-1,0-1 1,0 0-1,0 1 1,-1-1-1,1 0 1,0 0-1,0 1 1,0-1 0,-1 0-1,1 0 1,0 1-1,0-1 1,-1 0-1,1 0 1,0 0-1,-1 1 1,1-1-1,0 0 1,-1 0-1,1 0 1,0 0-1,-1 0 1,1 0-1,0 0 1,-1 0-1,1 0 1,-1 0-1,1 0 1,0 0 0,0 0 0,-1 0-1,1 0 1,0 0 0,-1 0-1,1 0 1,0 0 0,0 0 0,-1 0-1,1 1 1,0-1 0,0 0-1,-1 0 1,1 0 0,0 0 0,0 0-1,0 1 1,-1-1 0,1 0-1,0 0 1,0 0 0,0 0 0,-1 1-1,1-1 1,0 0 0,0 0-1,0 1 1,0-1 0,0 0 0,0 0-1,0 1 1,-1-1 0,1 0-1,0 0 1,0 1 0,0-1 0,0 0-1,0 0 1,0 1 0,0-1-1,0 0 1,0 0 0,0 1 0,1-1-1,-1 0 1,0 0 0,0 1-1,0-1 1,0 0 0,0 0 0,0 1-1,1-1 1,-1 1 2,0-1 0,0 1 0,1 0-1,-1-1 1,0 1 0,0 0 0,0 0 0,0-1 0,0 1 0,0 0-1,0-1 1,0 1 0,0 0 0,0-1 0,-1 1 0,1 0-1,0-1 1,0 1 0,-1 0 0,1-1 0,0 1 0,-1 0 0,1-1-1,0 1 1,-1 0 0,-4 6 52,-1 2 25,-4 5-18,9-13-58,0 1 0,0-1-1,1 1 1,-1-1 0,-1 1-1,1-1 1,0 0-1,0 1 1,0-1 0,-3 2-1,-3 6 1,7-9-3,0 1 0,0-1 0,0 0 0,0 1 0,0-1 0,-1 1 0,1-1 1,0 1-1,0-1 0,0 0 0,-1 1 0,1-1 0,0 0 0,0 1 0,-1-1 0,1 0 0,0 1 0,-1-1 0,1 0 0,-1 1 0,1-1 0,0 0 0,-1 0 0,1 0 0,-1 0 0,1 1 0,0-1 0,-1 0 0,1 0 0,-1 0 0,1 0 0,-1 0 0,1 0 0,-1 0 0,1 0 0,0 0 0,-1 0 0,1 0 0,-1 0 0,1 0 0,-1-1 0,0 1 0,-25 42 41,25-41-41,1 0 0,-1-1 0,1 1 1,-1 0-1,1-1 0,-1 1 0,0-1 1,1 1-1,-1-1 0,0 1 0,1-1 1,-1 0-1,0 1 0,1-1 0,-1 0 0,-1 1 1,2-1-1,-1 0 0,0 0 0,1 0 0,-1 1 0,1-1 0,-1 0 0,1 1 1,-1-1-1,1 0 0,-1 1 0,1-1 0,-1 1 0,1-1 0,-1 1 0,1-1 0,-1 1 1,1-1-1,0 1 0,-1-1 0,1 1 0,0 0 0,-1 0-1,0 0 0,1 0 1,-1 0-1,0 0 0,0 0 0,0-1 0,0 1 0,0 0 0,0-1 0,0 1 1,0 0-1,0-1 0,0 1 0,0-1 0,0 1 0,-2-1 0,2 1 1,-1-1 0,1 1-1,-1-1 1,1 1 0,-1 0-1,1 0 1,0 0 0,-1 0-1,1 0 1,0 0 0,0 0-1,-2 2 1,2-2 0,1-1 1,-1 1-1,1 0 0,-1-1 1,1 1-1,-1-1 0,1 1 1,-1-1-1,0 0 0,1 1 1,-1-1-1,0 0 1,1 1-1,-1-1 0,0 0 1,-1 1-1,2-1 0,-1 0-1,0 0 0,1 0 1,-1 1-1,0-1 1,1 0-1,-1 0 1,1 1-1,-1-1 1,0 1-1,1-1 1,-1 0-1,1 1 1,-1-1-1,1 1 1,0-1-1,-1 1 1,1-1-1,-1 1 1,0 1-1,-3 4 26,-1 1 0,0-1 0,0 0 0,0-1 0,-1 1 0,-12 8 0,1 0 59,-3-1-52,18-11-21,-1-1-1,0 1 0,1-1 1,-1 1-1,1 0 1,-1 0-1,1 0 1,0 0-1,0 1 1,0-1-1,-2 4 1,7-10-8,0 1 0,0 0 0,0 0 0,1 0 1,-1 1-1,1-1 0,5-2 0,1-1-7,-1 0 0,13-12 0,29-24-20,-50 41 23,7-6 5,-1-1 0,12-15 0,-11 14-6,0 0 0,16-13 0,13-15 4,-34 34-3,0 0 1,0 0 0,0 1 0,0-1-1,1 1 1,-1 0 0,1 0 0,0 0 0,0 0-1,-1 0 1,8-1 0,-11 3-1,1 0 0,-1 0 0,1 0 0,-1-1 0,0 1 0,1 0 0,-1 0 0,1-1 0,-1 1 0,1 0 0,-1-1 0,0 1 0,1 0 0,-1-1 0,0 1 0,1 0 0,-1-1 0,0 1 0,0-1 0,1 1 0,-1-1 0,0 1 0,0-1 0,0 1 0,1-1 0,-1 0 0,0 1 0,0-1 0,0 1 0,0-1 0,0 1 0,0 0 0,1-1 0,-1 1 0,0-1 0,0 1 0,0 0 0,1-1 0,-1 1 0,0 0 0,0-1 0,1 1 0,-1 0 0,0-1 0,1 1 0,-1 0 0,0 0 0,1-1 0,-1 1 0,1 0 0,-1 0 0,1-1 0,1 1 0,0-1 0,1 1 0,-1-1 0,0 0 0,0 0 0,0 0 0,0 0 0,-1 0 1,1 0-1,0 0 0,0-1 0,-1 1 0,1-1 0,0 1 0,-1-1 0,0 1 0,1-1 0,1-3 0,25-33 31,-25 36-29,-1 0 0,1-1-1,0 2 1,0-1 0,0 0 0,0 0 0,0 1 0,0 0 0,0-1-1,0 1 1,0 1 0,1-1 0,3 0 0,18-7 11,-19 5-14,1 1 0,-1 0 0,1 0 0,0 0 0,0 1 1,0 0-1,11 0 0,-17 1-1,0 0 1,0-1-1,0 1 0,0 0 1,0 0-1,0-1 0,0 1 0,-1-1 1,1 1-1,0-1 0,0 1 1,0-1-1,-1 1 0,1-1 1,0 0-1,-1 1 0,1-1 1,0 0-1,-1 0 0,1 1 1,-1-1-1,1-1 0,9-9-15,-10 11 17,1-1-1,0 1 1,-1-1 0,1 1-1,-1-1 1,1 0 0,-1 1-1,0-1 1,1 0 0,-1 1-1,0-1 1,1 0 0,-1 0-1,0 1 1,0-1 0,0 0 0,1-1-1,-1 1 1,0 0 0,0 1 0,0-1 0,0 0 0,0 0 0,1 1-1,-1-1 1,0 0 0,0 0 0,1 1 0,-1-1 0,1 0 0,-1 1 0,1-1 0,-1 1 0,1-1-1,-1 0 1,1 1 0,-1-1 0,1 1 0,1-1 0,0 0 2,0 0 0,0-1 0,0 1 0,0 0 1,0-1-1,0 1 0,2-4 0,-3 3 0,1 1 0,-1-1 0,1 1 0,-1 0 0,1-1 0,-1 1 0,1 0 0,0 0 0,0 0 0,0 0 0,0 0 0,-1 0 0,1 1 0,0-1 0,4 0 0,3-4 76,-9 6-34,-4 4-40,-10 9 5,0-1 0,-1 0 0,-1-1 0,-21 13-1,-8 6 5,12-12-13,27-16 0,-1 0 0,2 0 0,-12 8 0,17-11 0,-1 1 0,1-1 0,0 1 0,-1-1 0,1 0 0,0 1 1,-1-1-1,1 1 0,0-1 0,0 1 0,-1-1 0,1 1 0,0-1 0,0 1 0,0-1 0,0 1 0,0-1 0,0 1 1,0-1-1,0 1 0,0-1 0,0 1 0,0 0 0,0 0 0,0-1 0,0 1 1,0-1-1,0 1 0,0-1 0,0 1 1,0 0-1,0-1 0,0 1 0,0-1 1,0 1-1,-1-1 0,1 1 0,0-1 1,0 1-1,-1-1 0,1 1 0,0-1 1,-1 1-1,1-1 0,0 1 0,-1-1 1,0 1-1,-26 13 7,27-14-8,-1 0 1,1 0 0,0 0 0,0 0-1,0 0 1,-1 0 0,1 0 0,0 0-1,0 1 1,0-1 0,0 0 0,-1 0-1,1 0 1,0 0 0,0 0 0,0 1 0,0-1-1,0 0 1,0 0 0,0 0 0,-1 1-1,1-1 1,0 0 0,0 0 0,0 0-1,0 1 1,0-1 0,0 0 0,0 0-1,0 0 1,0 1 0,0-1 0,0 1-1,0 0-1,0 1 1,-1-1 0,1 0 0,0 0 0,-1 0 0,1 0 0,-1 0 0,1 0 0,-1 0 0,0 0 0,1 0-1,-1 0 1,0 0 0,0 0 0,1 0 0,-3 1 0,-20 10-13,21-11 14,0 0-1,-1 0 0,1 0 1,0 0-1,0 0 0,0 0 1,-1 1-1,1-1 1,1 1-1,-1-1 0,0 1 1,0 0-1,0 0 0,1 0 1,-1 0-1,1 0 1,0 0-1,-2 4 0,2-5 2,1 1 1,-1 0-1,0-1 0,0 1 0,1-1 0,-1 0 1,0 1-1,0-1 0,-1 0 0,1 1 0,-2 1 1,-7 8 6,9-10-7,0 0 0,0 1-1,0-1 1,0 0 0,0 0 0,0 0 0,0 0-1,0 0 1,-1 0 0,1-1 0,0 1 0,0 0-1,-1-1 1,-2 2 0,3-2 0,0 0-1,0 1 1,0-1-1,1 0 1,-1 1 0,0-1-1,0 1 1,0-1 0,0 1-1,1-1 1,-1 1 0,0 0-1,1-1 1,-1 1 0,0 0-1,1 0 1,-1-1 0,1 1-1,-1 0 1,1 0-1,-1 0 1,1 0 0,0 0-1,-1 0 1,1-1 0,0 1-1,0 0 1,0 1 0,-1 2 0,0-1 1,0 0-1,0-1 1,0 1-1,0 0 1,-1 0-1,1 0 1,-1-1-1,0 1 1,0-1 0,0 1-1,-4 3 1,-33 26 1,12-12-9,24-13 6,3-7 0,0 1 0,0-1 0,0 0 0,0 0 0,0 1 0,-1-1 0,1 0 0,0 1 0,0-1 0,0 0 0,0 0 0,0 1 0,-1-1 0,1 0 0,0 0 0,0 0 0,-1 1 0,1-1 0,0 0 0,0 0 0,-1 0 0,1 0 0,0 0 0,0 1 0,-1-1 0,1 0 0,0 0 0,0 0 0,-1 0 0,1 0 0,0 0 0,-1 0 0,1 0 0,0 0 0,-1 0 0,1 0 0,0 0 0,0 0 0,-1 0 0,1 0 0,0 0 0,-1-1 0,1 1 0,-19 10 7,0-2-20,-10 5 36,24-9-9,1-2-7,1-1 0,1 1 0,-1 0 0,0 0 0,0 0 0,-2 3 0,5-4-7,0-1 0,0 0 0,0 0 0,0 0 0,0 0 0,0 1 0,0-1 0,0 0 0,0 0 0,0 0-1,0 0 1,0 1 0,0-1 0,1 0 0,-1 0 0,0 0 0,0 0 0,0 0 0,0 0 0,0 1 0,0-1 0,0 0 0,1 0 0,-1 0 0,0 0 0,0 0 0,0 0 0,0 0 0,1 0 0,-1 0-1,0 0 1,0 0 0,0 1 0,0-1 0,1 0 0,-1 0 0,0 0 0,0 0 0,10-3-8,7-5-5,74-48-12,-54 34 17,-27 16 5,1 0 1,-1 0-1,-1-1 0,1 0 1,15-17-1,-19 17 1,0 1 0,0 0-1,1 0 1,-1 0 0,1 1 0,1 0 0,10-5 0,-7 4-1,-1-1 0,0 0 1,-1 0-1,15-14 1,-14 12-4,0 0 0,22-14 0,-24 17 4,1 0 0,-2 0-1,11-10 1,11-9 10,-6 1-5,-9 9 6,-10 10-1,-3 5-6,-1-1 0,1 0 0,0 0 0,0 1 0,0-1 0,-1 0 0,1 1 0,0-1 0,0 0 0,0 1 0,0 0 0,0-1 0,0 1 0,1-1 0,5-2 21,-2 2 52,-5 9-38,-1-7-37,1-1 1,0 0-1,0 0 0,0 1 0,0-1 1,0 0-1,0 0 0,0 1 1,0-1-1,-1 0 0,1 0 1,0 0-1,0 1 0,0-1 0,-1 0 1,1 0-1,0 0 0,0 1 1,0-1-1,-1 0 0,1 0 0,0 0 1,0 0-1,-1 0 0,1 0 1,0 0-1,-1 0 0,1 1 0,-6 2-1,-4 1-8,10-4 9,-1 0 0,0 0 0,1 0 0,-1 0 0,0 0 0,1 1 0,-1-1 1,0 0-1,1 0 0,-1 1 0,0-1 0,1 0 0,-1 1 0,1-1 0,-1 1 1,1-1-1,-1 1 0,1-1 0,-1 2 0,-1-3 8,2 1-7,-1 0-1,0 0 1,1 0-1,-1 0 1,0 0-1,0 0 1,1 0-1,-1 1 1,0-1-1,1 0 1,-1 0-1,0 0 1,1 1-1,-1-1 1,1 0-1,-1 1 1,0-1-1,1 0 1,-1 1-1,1-1 1,-1 1-1,1-1 1,-1 1-1,1-1 1,-1 1-1,1-1 1,0 1-1,-1 0 1,1-1-1,-1 2 1,0 0 0,-27 10 30,7 7-21,-15 13-11,6-13 3,18-12 0,1 1 0,-1 0-1,1 0 1,1 1-1,-1 1 1,2-1-1,-11 14 1,18-20-1,-1 0-1,1-1 1,-1 1 0,0-1-1,0 1 1,0-1 0,-5 3-1,6-4 1,0 0 1,0 0-1,0 0 0,0 0 0,0 1 0,0-1 0,1 1 1,-1-1-1,0 1 0,1-1 0,0 1 0,-1 0 0,1 0 1,0 0-1,0 0 0,0 0 0,0 0 0,0 0 0,0 0 1,1 0-1,-1 0 0,0 4 0,1-5 0,0 1 0,-1-1 0,1 0-1,0 1 1,-1-1 0,0 1 0,1-1 0,-1 0 0,0 1-1,1-1 1,-1 0 0,0 0 0,0 0 0,0 0 0,0 1-1,0-1 1,-2 1 0,2-1 0,-1 0-1,1 0 1,0 0 0,0 1-1,0-1 1,0 0 0,0 1-1,0-1 1,0 1-1,0-1 1,0 3 0,-1 2-1,1-2 16,0 0 0,0-1 0,0 1 0,0 0-1,-1-1 1,0 0 0,1 1 0,-1-1 0,-1 0 0,-2 4-1,0 0 33,-1-1-1,0 0 0,0 0 0,0 0 1,-1-1-1,1 0 0,-1 0 1,-11 5-1,-107 52-6,119-60-40,0 1-1,1-1 0,-1 0 1,0-1-1,0 1 0,-9 0 0,12-2 0,3 0 0,0-1 0,0 1 0,0-1 0,-1 1 0,1 0 0,0-1 1,0 1-1,0-1 0,0 1 0,0 0 0,0-1 0,0 1 0,0-1 1,0 1-1,0 0 0,0-1 0,0 1 0,0-1 0,0 1 0,1 0 1,-1-1-1,0 1 0,0-1 0,0 1 0,1-1 0,-1 1 3,3-3 0,0 0 1,0 0-1,1 0 0,-1 1 0,0 0 1,1 0-1,0 0 0,0 0 0,4-2 0,13-6 5,8-9-5,-18 11 1,0 1-1,1 0 1,16-7 0,-4 3 1,-1-1 0,0-1 0,38-28 0,28-38-41,-51 44 36,-26 24 4,0 0-1,0 1 1,27-17-1,-10 10 3,-2-2-1,0-1 1,37-37 0,-33 29 14,138-115-1154,-149 123-219,-11-3-508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27.001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421 274 384,'1'364'2835,"-2"-331"-2573,-6 39 0,5-60-151,-1 1 0,0-1 0,-1 0 0,-1 1 1,0-2-1,-7 14 0,11-22-78,-1 0 0,0 0 0,0 0 0,0-1 1,-1 1-1,1 0 0,-1-1 0,1 1 0,-1-1 0,0 0 0,0 0 1,-5 2-1,6-3-24,0 0 1,0-1 0,0 1 0,0-1 0,0 1 0,0-1 0,-1 0-1,1 0 1,0 0 0,0 0 0,0 0 0,-1-1 0,1 1-1,0-1 1,0 1 0,0-1 0,0 0 0,0 0 0,0 0-1,0 0 1,0 0 0,0 0 0,-1-2 0,-9-7-2,1-2 1,1 1-1,0-2 0,0 1 1,1-1-1,-8-16 0,-7-13-7,2 0-1,2-2 0,-21-66 0,-26-144-827,53 188-152,-7-72 0,16 66-267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29.123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161 117 848,'-14'-6'49,"-7"-3"33,0 0 0,1-2-1,0 0 1,-29-23 0,47 33-77,1 0 1,-1-1 0,1 1 0,0-1 0,0 1 0,0-1 0,0 0-1,0 1 1,0-1 0,0 0 0,0 0 0,0-2 0,1 4-5,0-1 1,0 1 0,0-1 0,0 1 0,0-1-1,0 0 1,0 1 0,0-1 0,1 1 0,-1-1-1,0 1 1,0-1 0,1 1 0,-1-1-1,0 1 1,0 0 0,1-1 0,-1 1 0,1-1-1,-1 1 1,0 0 0,1-1 0,-1 1 0,1 0-1,-1-1 1,1 1 0,-1 0 0,1 0 0,-1-1-1,1 1 1,-1 0 0,1 0 0,-1 0-1,1 0 1,-1 0 0,1 0 0,-1 0 0,1 0-1,-1 0 1,1 0 0,0 0 0,-1 0 0,1 0-1,15 2 14,-1 0-1,1 1 0,-1 0 0,25 9 1,-7-2-5,208 69 13,-179-55 52,112 62 0,27 43 564,-60-37-291,-31-26-171,173 78 1,-7-32-88,-251-101-68,-1 1-1,-1 1 0,43 32 0,-53-34-7,-1-1 0,0 1 0,-1 1 0,0 0 1,-1 1-1,0 0 0,15 26 0,-25-37-13,3 3 5,0 1 1,0 0-1,-1 0 1,2 7-1,-4-12-6,0 1 1,0-1-1,1 0 0,-1 0 1,0 1-1,0-1 0,0 0 1,0 0-1,0 1 0,-1-1 1,1 0-1,0 0 0,-1 0 1,1 1-1,0-1 0,-1 0 0,0 0 1,1 0-1,-1 0 0,0 0 1,1 0-1,-1 0 0,0 0 1,0 0-1,0 0 0,0 0 1,0 0-1,-1 0 0,0 0-2,0-1-1,0 0 1,0 1-1,0-1 1,0 0-1,1 0 1,-1 0 0,0 0-1,0 0 1,0-1-1,0 1 1,0-1-1,0 1 1,0-1-1,0 0 1,0 1-1,1-1 1,-1 0-1,0 0 1,0 0-1,-1-2 1,0 1-1,-3-1-38,0-1 0,1 1 0,0-1 0,-1-1 1,1 1-1,0-1 0,1 0 0,-6-7 0,-4-16-1033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29.578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564 0 2112,'44'63'1556,"17"27"-182,-53-75-1208,0 1 0,-1-1 0,-1 1 0,7 26 0,-5-11-47,-1 0 0,-2 0 0,-1 1 0,0 62 0,-4-90-116,0 0 0,-1 0 0,1 0 0,-1 0 0,0 0 0,0 0-1,-1 0 1,1 0 0,-1 0 0,0-1 0,0 1 0,0 0 0,0-1 0,-1 0 0,1 1 0,-1-1 0,0 0 0,0-1 0,0 1 0,0 0 0,0-1 0,-6 3 0,1-1-10,-1-1 0,0 0 0,0-1 1,-1 0-1,1 0 0,0-1 0,-1 0 0,1 0 1,-13-2-1,-31-2-1,1-1 0,-1-3 1,-77-21-1,87 16-80,1-2 0,0-2-1,1-2 1,-61-35 0,74 37-815,125 86-736,65 40 1692,-86-66 250,101 41 0,-127-61-122,-2 2 1,66 46-1,79 74 87,-172-130-271,-4-2 16,-17-14-14,-1 0 1,1 0-1,0 0 1,0 0-1,0 0 1,0 0-1,0 0 1,0 0-1,0 0 1,0 0-1,0 0 1,0 0-1,0 0 1,0 1-1,-9-8-20,-106-66-36,54 37 47,35 19 5,-159-87-68,71 55-26,-37-17 11,129 55-31,1-1-1,0-1 1,1-1-1,-29-26 1,43 34-79,1 1 0,0-1 1,0 0-1,0-1 1,-3-6-1,-9-27-1408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29.925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546 111 776,'71'43'1184,"-4"-4"1,-1 3 0,69 60 0,-128-97-1162,-1 1 0,0 0 1,0 0-1,-1 1 0,9 12 1,-14-18-24,0-1 1,0 0-1,0 0 1,0 0-1,1 0 1,-1 1-1,0-1 1,0 0-1,0 0 0,0 0 1,0 1-1,0-1 1,1 0-1,-1 0 1,0 1-1,0-1 1,0 0-1,0 0 1,0 1-1,0-1 1,0 0-1,0 0 1,0 0-1,0 1 1,0-1-1,0 0 1,0 0-1,0 1 1,0-1-1,0 0 1,-1 0-1,1 1 1,0-1-1,0 0 1,0 0-1,0 0 1,0 1-1,-1-1 1,1 0-1,0 0 1,0 0-1,0 0 1,0 1-1,-1-1 1,1 0-1,0 0 1,0 0-1,0 0 1,-1 0-1,1 0 1,-1 1-1,-14-3-5,13 1 3,-20-5-34,-24-10-1,13 3-42,-112-35-644,-139-55-2192,-10-51 1285,209 101 1625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30.279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641 139 1408,'17'10'178,"137"93"1091,-111-72-904,54 51 0,-86-72-311,-1 0-1,0 1 1,-1 0 0,0 0-1,-1 1 1,0 0 0,-1 1 0,-1 0-1,6 14 1,-11-26-43,-1 0 0,1 0 1,-1 0-1,0 0 0,1 0 0,-1 0 0,0 1 0,0-1 0,0 0 1,0 0-1,0 0 0,0 0 0,0 0 0,0 0 0,0 0 0,-1 0 1,0 2-1,1-3-6,0 1 0,-1-1 0,1 1 0,-1-1 0,1 1 0,-1-1 0,0 1 0,1-1 0,-1 0 0,1 1 0,-1-1 0,1 0 0,-1 0 0,0 0 0,1 1 0,-1-1 0,0 0 1,1 0-1,-1 0 0,0 0 0,0 0 0,-6-1 1,0 0 0,0 0 1,0-1-1,1 1 0,-7-4 1,-41-16-19,-58-31 1,-51-37-2,122 65 11,-340-177-135,380 201 134,-17-7-225,1-2 0,0 1 0,0-2 1,1 0-1,1-2 0,-27-23 0,13 3-1191</inkml:trace>
  <inkml:trace contextRef="#ctx0" brushRef="#br0" timeOffset="1">430 125 944,'62'44'1050,"-1"3"1,-3 3-1,62 68 0,-69-65-746,-45-45-243,-8-6-12,-17-12-17,18 10-34,-176-103-20,-165-83-344,306 170 161,-116-57-1602,93 35 58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3T22:17:30.642"/>
    </inkml:context>
    <inkml:brush xml:id="br0">
      <inkml:brushProperty name="width" value="0.4" units="cm"/>
      <inkml:brushProperty name="height" value="0.8" units="cm"/>
      <inkml:brushProperty name="color" value="#020206"/>
      <inkml:brushProperty name="tip" value="rectangle"/>
      <inkml:brushProperty name="rasterOp" value="maskPen"/>
    </inkml:brush>
  </inkml:definitions>
  <inkml:trace contextRef="#ctx0" brushRef="#br0">226 0 1000,'58'29'832,"-1"2"1,62 46-1,-96-60-746,0 2 1,-2 1 0,0 0-1,-1 1 1,30 44 0,-47-58-54,-7-5-26,-8-6-17,10 3 12,-17-7-11,1-1-1,0-1 1,-17-12 0,-10-5-7,34 21 14,-204-107-747,135 77 81</inkml:trace>
  <inkml:trace contextRef="#ctx0" brushRef="#br0" timeOffset="1">185 90 1440,'0'14'1169,"-3"5"-233,-9-13-568,-7-7-240,-9-9-128,-5-5 0,-1-4 0,2-1-8,16 3 8,8 3-48,14 9-552,15 2-352,11 6-377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5046D39-E891-48B7-B3A2-0BF2F3D805D5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0CBC540-EDD9-4154-9149-CB577BBA60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6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BC540-EDD9-4154-9149-CB577BBA60B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0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79565-4ADB-4C09-9134-EEBCD3AE9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EC3B9-804A-46EB-84DD-22A0B2E88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BCFE6-2797-4227-8D08-A43BC746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34167-5990-4FB3-A34E-3FE7A5A9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CAAF-DADC-4D8C-B078-6997F62B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5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0891-2549-47FD-A00C-D12CAE266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BA7D7-959F-4223-B114-550775448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B3FAD-FF2A-4908-9EDD-0F495432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A6186-EF75-406C-B87B-82E68125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E0414-1334-4CB0-9ADE-A64A17E5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4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12A51-AD63-41CE-B1E3-7666606AEB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3CDF3-E0E7-4707-BBBC-8163AB96B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191F4-6152-4D2B-975C-646A8C5F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9A6E3-6857-4155-9059-EB66FC96A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A32AF-3E72-46DB-B461-CDCC76F3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41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B321-34A8-4725-8AC7-19641ED4A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C044E-AE76-43D5-8675-4D475F7FC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1DF7A-BE9D-4206-AF88-45435469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8AB23-E492-408F-B812-A0074D52C0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434AE-50AC-4B26-8168-B27CF39D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0B71A-E97D-422B-8D78-810DB480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8EB0AD-75EA-4836-9BD0-C76E205A3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3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6B7E-EBA6-48CA-BC46-087782BA5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22F5-F600-45E2-BA3A-5EE29DFBD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EBEA3-85B2-461D-993E-60D7A8E3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8AB23-E492-408F-B812-A0074D52C0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8378-F90C-4934-8C3C-21C82477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14FC3-8B4C-43BE-9B5C-C34F1CD4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8EB0AD-75EA-4836-9BD0-C76E205A3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03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72D8C-70F2-43CB-BE50-3E7E238C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E4854-C6F6-40C4-9C7F-541EC91BB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02EFA-5AB7-4238-BC6E-A3FD93F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8AB23-E492-408F-B812-A0074D52C0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93341-D14E-4BCB-8619-25E5DAA65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58B8C-931C-4879-AADA-F2D133B7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8EB0AD-75EA-4836-9BD0-C76E205A3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394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354C2-B959-4A3E-AED8-6E82A802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EBCB9-1C57-470B-99EA-134CA7715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D407A-9832-46A2-B483-F69A8871E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945E5-5E87-4284-BD09-1C5FA0EA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8AB23-E492-408F-B812-A0074D52C0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ECBAD-0298-4DCC-BA12-87AA0D38C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88D68-BAAC-4530-B5B1-5F714D8C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8EB0AD-75EA-4836-9BD0-C76E205A3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79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178C7-F6F4-440B-AA06-636E99337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99869-A64B-48A9-86CF-6F33B8E00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90F05-1BB8-4DB7-96B5-7D8370D6E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29520-B304-43A3-B8AB-E55E88224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93185-1C9F-412C-83EE-941A4B91B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35EAE7-085F-4430-8106-CA874A0A57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8AB23-E492-408F-B812-A0074D52C0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1FE60B-7DD5-48BC-9B3B-DCDF6D12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7620CA-C2F8-4F31-8807-EF73C853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8EB0AD-75EA-4836-9BD0-C76E205A3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73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9F90-3BDB-425C-91DD-B45685B2D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E0A2C2-06A2-4CCB-8227-755DE3A1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8AB23-E492-408F-B812-A0074D52C0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B59C2-99B3-4631-AB3E-D42A6427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96382-BAA5-4357-85C7-8862732D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8EB0AD-75EA-4836-9BD0-C76E205A3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471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6F464E-6A26-4663-A0EF-D997A75AB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8AB23-E492-408F-B812-A0074D52C0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878B1-8A14-4BA7-BEFC-0632D91E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426D2-20B7-41A4-8B90-848BB2C0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8EB0AD-75EA-4836-9BD0-C76E205A3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24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1B871-161D-4EB8-ACD0-827F9A0E7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2F38-5636-4424-820E-44A33ACF1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D5C4A-F4F1-41B2-9D09-180C0574D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CF455-9272-4D3F-A004-6E48B224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8AB23-E492-408F-B812-A0074D52C0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EB22A-CCD6-41AE-B68A-CEF68BB6E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898A2-7B41-4FC4-98D4-EB1E5D5E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8EB0AD-75EA-4836-9BD0-C76E205A3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BD8EE-42B0-4F1E-A9AF-1E163CE32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6B152-C7B2-44D1-B6B7-DC4FE85D1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A9097-23C0-4034-A822-3B04417A6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CBCD4-A134-459D-9FBF-8A6E5F78A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4F25B-B53C-43A9-AD0E-4921DE29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235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EC46C-6F56-4755-9878-A6FFFAB96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151BE0-35C8-408D-86AD-B099EC9799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0A007-A955-44F4-9119-132589637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71992-FB42-4DBC-9BCD-571C96EC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8AB23-E492-408F-B812-A0074D52C0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A3069-5E94-40AE-ADD4-0AA15746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64164-3B6E-437B-9F97-6EB93918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8EB0AD-75EA-4836-9BD0-C76E205A3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40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0207A-3151-4C63-BA75-7E0B5BD39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18C68-86B5-4CFC-91C7-B5E5A3007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25CC4-B313-425D-9CED-2E6B9BEC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8AB23-E492-408F-B812-A0074D52C0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BAD89-6F9C-4BBA-A818-C4AC38F7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DF7A6-21AB-4B8E-A603-E6068CA3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8EB0AD-75EA-4836-9BD0-C76E205A3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38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B1A824-D7ED-47D4-A984-51E6C9C581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7002F-8508-4296-A2A6-983EB15C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C1A87-2B0D-44D4-8288-BA1DEE6A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8AB23-E492-408F-B812-A0074D52C02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A4370-07AB-4A68-A182-26A57C7F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8BA3D-F75A-42CE-A4BF-B95B0221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8EB0AD-75EA-4836-9BD0-C76E205A3F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89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6324E-703F-146B-EB2D-C592239E4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142798"/>
            <a:ext cx="9144000" cy="109916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35532F-862A-F395-65F9-F5DD9EB45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517071"/>
            <a:ext cx="9144000" cy="125903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E3F56-8B65-4061-6291-45213387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DD43-E950-1B4D-B0EB-00290C15903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CD5764A8-E07A-7A09-CDB3-E2B0DDBEA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62" y="341047"/>
            <a:ext cx="9502273" cy="26764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674F4A-43A9-6C96-0EBC-D5FE1C0A4BA3}"/>
              </a:ext>
            </a:extLst>
          </p:cNvPr>
          <p:cNvSpPr/>
          <p:nvPr userDrawn="1"/>
        </p:nvSpPr>
        <p:spPr>
          <a:xfrm>
            <a:off x="9069346" y="219127"/>
            <a:ext cx="3122653" cy="807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88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2B68C-9DA1-0D48-C02B-F8A4171CA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/>
            </a:lvl1pPr>
            <a:lvl2pPr>
              <a:lnSpc>
                <a:spcPct val="120000"/>
              </a:lnSpc>
              <a:spcAft>
                <a:spcPts val="600"/>
              </a:spcAft>
              <a:defRPr/>
            </a:lvl2pPr>
            <a:lvl3pPr>
              <a:lnSpc>
                <a:spcPct val="120000"/>
              </a:lnSpc>
              <a:spcAft>
                <a:spcPts val="600"/>
              </a:spcAft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C2A4E-F6C4-3B29-D623-44D6AFDE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90BA9-CCEC-EC42-AF4B-4196EA90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1789C2-FE11-2801-F698-7D26FAE6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8334692" cy="102235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553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8D7C9-3E43-7BBF-DFB7-CC97115F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3C930-00C7-E701-5546-C9C296F62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E7ED5-0C5A-BF28-BC9D-BA15D7F5F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DD43-E950-1B4D-B0EB-00290C159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36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03D5-A8A8-E9CD-557C-CC557542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8464827" cy="100965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02D2C-66D5-2EAA-D007-AD31578AE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63D05-D16A-2AE1-C30B-DB71AE573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252D9-CBCE-F40E-C344-7D8B37876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DD43-E950-1B4D-B0EB-00290C159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909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DFEBF-644B-9CAD-99CE-95D7C331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8334692" cy="102235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1CFD2-4200-F6AA-8B2E-72C440E55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F0CE3-D2BF-3752-4AD4-8FDE0F9CA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3BC3C-65FC-5B1D-DCBC-1DA22A046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6B51F-67A2-950E-C84D-DC6005A6E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934B59-1EDB-8987-E701-9B75ADE6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DD43-E950-1B4D-B0EB-00290C159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52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C96AF-72A1-5CEE-CC4D-BB9204AC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DD43-E950-1B4D-B0EB-00290C1590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314501-7B22-F388-82F6-0F6BF36A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8463239" cy="102235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348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D232B-0E8E-9FB4-6004-ED7E28BF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DD43-E950-1B4D-B0EB-00290C159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0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435C-E9F0-4000-A3FA-7CBE2126D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C2C41-BA78-489D-BF8C-1B0946D41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5328D-2BE6-44EC-8540-E3B216DD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ABEC9-BFFA-472D-B991-DF1EF9D0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212D7-7685-47AF-A7B8-90002042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175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AF5BC-5C36-5EE2-ADCA-4FBC5958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3932237" cy="130714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365B3-A725-0549-017E-2300ECCF5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48080"/>
            <a:ext cx="6172200" cy="47129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A5787-91E3-65E0-5D5D-7D6450066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6160"/>
            <a:ext cx="3932237" cy="35728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25669-305F-CBB2-3855-0CF1BF3E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DD43-E950-1B4D-B0EB-00290C159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665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472DE-820F-361B-7780-A31A3DE7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20904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DECAE-86C0-5696-E39D-2DFF543B8E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09040"/>
            <a:ext cx="6172200" cy="46520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01FD3-2AEE-75FC-4B78-089B4E7C7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15920"/>
            <a:ext cx="3932237" cy="29530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E6216-21CC-1BFA-17B6-675EAC4B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DD43-E950-1B4D-B0EB-00290C1590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7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FAF9E-F5EB-43EE-9519-6CA0D1812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4F046-F676-4914-B8CC-72B190281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3D596-576C-4E0B-BF88-932D8EFD1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20545-2EE4-4879-8B11-ABB2D5530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3C55A-1D82-4A1A-A1AF-658584AF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4AADF-8253-4CC8-BC36-EC2A6D29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8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0021C-966D-43B1-83A3-74453978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46ED9-932D-4C0D-8C2A-4BD725BCE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FEE76-914C-4A97-9A40-ACA838E42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40797-4FB7-41ED-B9EC-646F7014F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FED29F-04FF-45F1-8618-C06940BB9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EFE09-26B1-47C6-8DD1-D8B2AC94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991A5A-A289-4765-AAF8-D8C83272E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8326C-372A-4AF1-B03D-B46E2B6A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8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63A9A-8BA2-4266-A8C0-C052392C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38CE0-0F3C-4698-9DE7-61DD3570D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FE563-1323-4C2D-A639-9F8EC5C86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FFAA8-362B-4D9F-BB2A-7F52A7FA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C058DC-17E3-49BE-AC50-CF771BD21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CBD85-0775-4472-A9B7-EFACAA00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F85BB-8BB8-4D03-A9BF-F95BF08B5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23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8FA75-E723-4F7D-A723-F96CFF91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5DCBA-4234-41EB-AC21-6AF94133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88A70-5C27-4EE0-B977-C7FC41101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70C8D-EAEC-4B3D-80D2-2F745BBE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E3296-841B-418A-977E-38FCCEA9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16108-E377-4B06-B71B-AF3DF7FB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7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6326-958A-4D51-98D0-CD6F79A1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7A76D4-DFF0-4635-BFE7-B0BDEAC06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D0529-5BA2-4AAE-8326-085995A36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373B1-E157-4BB8-94B5-84B13681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EE309-ED38-4EB4-BC8A-60D3E539A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A2B89-6814-4699-B07A-DF807933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7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226CDD-CBEF-4976-989D-419064C4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6E8C7-38DD-4852-B05B-8735D2EB8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DFA25-5B49-459F-9562-E2583D69A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D1AA8-26AB-4B04-8399-73619B42ACA6}" type="datetimeFigureOut">
              <a:rPr lang="en-US" smtClean="0"/>
              <a:t>6/29/2022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9D817-53E0-4066-A36D-929B22C63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39B09-D377-43AB-A1AD-06C6165A6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38D57-82AB-4359-8DC6-17C4A4CADF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0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22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5BFE2565-D864-A40D-59E2-A49873C50D9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60" y="136524"/>
            <a:ext cx="3241039" cy="912892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489FCED6-98BF-D543-F0BE-D69B56EFC0DB}"/>
              </a:ext>
            </a:extLst>
          </p:cNvPr>
          <p:cNvSpPr/>
          <p:nvPr userDrawn="1"/>
        </p:nvSpPr>
        <p:spPr>
          <a:xfrm flipV="1">
            <a:off x="1" y="6500041"/>
            <a:ext cx="12192000" cy="365126"/>
          </a:xfrm>
          <a:prstGeom prst="rect">
            <a:avLst/>
          </a:prstGeom>
          <a:solidFill>
            <a:srgbClr val="900028"/>
          </a:solidFill>
          <a:ln w="12700">
            <a:miter lim="400000"/>
          </a:ln>
        </p:spPr>
        <p:txBody>
          <a:bodyPr lIns="64292" tIns="64292" rIns="64292" bIns="64292"/>
          <a:lstStyle/>
          <a:p>
            <a:endParaRPr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D180FD-C7F9-E9F7-8AAF-47BAB470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8464827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92284-DE30-051E-E99C-73D19DDF4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E8173-2336-21D0-12FA-37EACA52A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3027" y="6565557"/>
            <a:ext cx="2743200" cy="227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D7DDD43-E950-1B4D-B0EB-00290C1590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EA737727-25B0-989D-8554-F5C1AC42A14B}"/>
              </a:ext>
            </a:extLst>
          </p:cNvPr>
          <p:cNvSpPr/>
          <p:nvPr userDrawn="1"/>
        </p:nvSpPr>
        <p:spPr>
          <a:xfrm flipV="1">
            <a:off x="1" y="-1608"/>
            <a:ext cx="12191998" cy="138132"/>
          </a:xfrm>
          <a:prstGeom prst="rect">
            <a:avLst/>
          </a:prstGeom>
          <a:solidFill>
            <a:srgbClr val="900028"/>
          </a:solidFill>
          <a:ln w="12700">
            <a:miter lim="400000"/>
          </a:ln>
        </p:spPr>
        <p:txBody>
          <a:bodyPr lIns="64292" tIns="64292" rIns="64292" bIns="64292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764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7F0001"/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ldstonesundeciphered.blogspot.com/2010_11_01_archive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ring.com/caregivers/estate-planning/wills-survey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ldstonesundeciphered.blogspot.com/2010_11_01_archive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ldstonesundeciphered.blogspot.com/2010_11_01_archive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ring.com/caregivers/estate-planning/wills-survey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live.co.uk/free_stock_image/giving-money-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nnedgiving.com/the-importance-of-planned-givin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live.co.uk/free_stock_image/giving-money-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nnedgiving.com/the-importance-of-planned-givin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live.co.uk/free_stock_image/giving-money-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live.co.uk/free_stock_image/giving-money-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live.co.uk/free_stock_image/giving-money-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pcmc.org/endowment-list-test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armist1/28702260832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ichaelmilton.org/2020/02/23/giving-up-something-for-lent-or-just-giving-up-lent-a-reflection-on-the-value-of-the-church-year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usiness-market-dollar-grass-green-313592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hyperlink" Target="https://www.forbes.com/sites/markhall/2019/11/11/the-greatest-wealth-transfer-in-history-whats-happening-and-what-are-the-implications/#64c33e834090" TargetMode="Externa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ndabergnow.com/2020/04/09/church-leaders-give-easter-messages-of-hope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hilosophicaldisquisitions.blogspot.com/2015/01/the-disappearing-agent-objection-to.html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xitmothership.deviantart.com/art/Fear-585026577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pitemnein-epitomic.blogspot.com/2012/03/praying-for-boldness.html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://www.stewardshipcalling.com/" TargetMode="Externa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21" Type="http://schemas.openxmlformats.org/officeDocument/2006/relationships/customXml" Target="../ink/ink6.xml"/><Relationship Id="rId42" Type="http://schemas.openxmlformats.org/officeDocument/2006/relationships/image" Target="../media/image38.png"/><Relationship Id="rId47" Type="http://schemas.openxmlformats.org/officeDocument/2006/relationships/customXml" Target="../ink/ink16.xml"/><Relationship Id="rId76" Type="http://schemas.openxmlformats.org/officeDocument/2006/relationships/image" Target="../media/image55.png"/><Relationship Id="rId7" Type="http://schemas.openxmlformats.org/officeDocument/2006/relationships/customXml" Target="../ink/ink2.xml"/><Relationship Id="rId17" Type="http://schemas.openxmlformats.org/officeDocument/2006/relationships/customXml" Target="../ink/ink4.xml"/><Relationship Id="rId25" Type="http://schemas.openxmlformats.org/officeDocument/2006/relationships/customXml" Target="../ink/ink8.xml"/><Relationship Id="rId33" Type="http://schemas.openxmlformats.org/officeDocument/2006/relationships/customXml" Target="../ink/ink12.xml"/><Relationship Id="rId46" Type="http://schemas.openxmlformats.org/officeDocument/2006/relationships/image" Target="../media/image40.png"/><Relationship Id="rId67" Type="http://schemas.openxmlformats.org/officeDocument/2006/relationships/customXml" Target="../ink/ink17.xml"/><Relationship Id="rId71" Type="http://schemas.openxmlformats.org/officeDocument/2006/relationships/customXml" Target="../ink/ink18.xml"/><Relationship Id="rId2" Type="http://schemas.openxmlformats.org/officeDocument/2006/relationships/customXml" Target="../ink/ink1.xml"/><Relationship Id="rId16" Type="http://schemas.openxmlformats.org/officeDocument/2006/relationships/image" Target="../media/image250.png"/><Relationship Id="rId20" Type="http://schemas.openxmlformats.org/officeDocument/2006/relationships/image" Target="../media/image27.png"/><Relationship Id="rId29" Type="http://schemas.openxmlformats.org/officeDocument/2006/relationships/customXml" Target="../ink/ink10.xml"/><Relationship Id="rId70" Type="http://schemas.openxmlformats.org/officeDocument/2006/relationships/image" Target="../media/image52.png"/><Relationship Id="rId75" Type="http://schemas.openxmlformats.org/officeDocument/2006/relationships/customXml" Target="../ink/ink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11" Type="http://schemas.openxmlformats.org/officeDocument/2006/relationships/customXml" Target="../ink/ink3.xml"/><Relationship Id="rId24" Type="http://schemas.openxmlformats.org/officeDocument/2006/relationships/image" Target="../media/image29.png"/><Relationship Id="rId32" Type="http://schemas.openxmlformats.org/officeDocument/2006/relationships/image" Target="../media/image33.png"/><Relationship Id="rId37" Type="http://schemas.openxmlformats.org/officeDocument/2006/relationships/customXml" Target="../ink/ink13.xml"/><Relationship Id="rId45" Type="http://schemas.openxmlformats.org/officeDocument/2006/relationships/customXml" Target="../ink/ink15.xml"/><Relationship Id="rId66" Type="http://schemas.openxmlformats.org/officeDocument/2006/relationships/image" Target="../media/image50.png"/><Relationship Id="rId74" Type="http://schemas.openxmlformats.org/officeDocument/2006/relationships/image" Target="../media/image54.png"/><Relationship Id="rId23" Type="http://schemas.openxmlformats.org/officeDocument/2006/relationships/customXml" Target="../ink/ink7.xml"/><Relationship Id="rId28" Type="http://schemas.openxmlformats.org/officeDocument/2006/relationships/image" Target="../media/image31.png"/><Relationship Id="rId36" Type="http://schemas.openxmlformats.org/officeDocument/2006/relationships/image" Target="../media/image35.png"/><Relationship Id="rId10" Type="http://schemas.openxmlformats.org/officeDocument/2006/relationships/image" Target="../media/image220.png"/><Relationship Id="rId19" Type="http://schemas.openxmlformats.org/officeDocument/2006/relationships/customXml" Target="../ink/ink5.xml"/><Relationship Id="rId31" Type="http://schemas.openxmlformats.org/officeDocument/2006/relationships/customXml" Target="../ink/ink11.xml"/><Relationship Id="rId44" Type="http://schemas.openxmlformats.org/officeDocument/2006/relationships/image" Target="../media/image39.png"/><Relationship Id="rId22" Type="http://schemas.openxmlformats.org/officeDocument/2006/relationships/image" Target="../media/image280.png"/><Relationship Id="rId27" Type="http://schemas.openxmlformats.org/officeDocument/2006/relationships/customXml" Target="../ink/ink9.xml"/><Relationship Id="rId30" Type="http://schemas.openxmlformats.org/officeDocument/2006/relationships/image" Target="../media/image32.png"/><Relationship Id="rId43" Type="http://schemas.openxmlformats.org/officeDocument/2006/relationships/customXml" Target="../ink/ink14.xml"/><Relationship Id="rId77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42" Type="http://schemas.openxmlformats.org/officeDocument/2006/relationships/image" Target="../media/image38.png"/><Relationship Id="rId47" Type="http://schemas.openxmlformats.org/officeDocument/2006/relationships/customXml" Target="../ink/ink31.xml"/><Relationship Id="rId76" Type="http://schemas.openxmlformats.org/officeDocument/2006/relationships/image" Target="../media/image55.png"/><Relationship Id="rId17" Type="http://schemas.openxmlformats.org/officeDocument/2006/relationships/customXml" Target="../ink/ink22.xml"/><Relationship Id="rId25" Type="http://schemas.openxmlformats.org/officeDocument/2006/relationships/customXml" Target="../ink/ink25.xml"/><Relationship Id="rId46" Type="http://schemas.openxmlformats.org/officeDocument/2006/relationships/image" Target="../media/image40.png"/><Relationship Id="rId67" Type="http://schemas.openxmlformats.org/officeDocument/2006/relationships/customXml" Target="../ink/ink34.xml"/><Relationship Id="rId71" Type="http://schemas.openxmlformats.org/officeDocument/2006/relationships/customXml" Target="../ink/ink35.xml"/><Relationship Id="rId2" Type="http://schemas.openxmlformats.org/officeDocument/2006/relationships/customXml" Target="../ink/ink20.xml"/><Relationship Id="rId16" Type="http://schemas.openxmlformats.org/officeDocument/2006/relationships/image" Target="../media/image250.png"/><Relationship Id="rId29" Type="http://schemas.openxmlformats.org/officeDocument/2006/relationships/customXml" Target="../ink/ink27.xml"/><Relationship Id="rId7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11" Type="http://schemas.openxmlformats.org/officeDocument/2006/relationships/customXml" Target="../ink/ink21.xml"/><Relationship Id="rId24" Type="http://schemas.openxmlformats.org/officeDocument/2006/relationships/image" Target="../media/image29.png"/><Relationship Id="rId37" Type="http://schemas.openxmlformats.org/officeDocument/2006/relationships/customXml" Target="../ink/ink28.xml"/><Relationship Id="rId45" Type="http://schemas.openxmlformats.org/officeDocument/2006/relationships/customXml" Target="../ink/ink30.xml"/><Relationship Id="rId53" Type="http://schemas.openxmlformats.org/officeDocument/2006/relationships/customXml" Target="../ink/ink33.xml"/><Relationship Id="rId66" Type="http://schemas.openxmlformats.org/officeDocument/2006/relationships/image" Target="../media/image50.png"/><Relationship Id="rId79" Type="http://schemas.openxmlformats.org/officeDocument/2006/relationships/image" Target="../media/image8.png"/><Relationship Id="rId23" Type="http://schemas.openxmlformats.org/officeDocument/2006/relationships/customXml" Target="../ink/ink24.xml"/><Relationship Id="rId28" Type="http://schemas.openxmlformats.org/officeDocument/2006/relationships/image" Target="../media/image31.png"/><Relationship Id="rId36" Type="http://schemas.openxmlformats.org/officeDocument/2006/relationships/image" Target="../media/image35.png"/><Relationship Id="rId49" Type="http://schemas.openxmlformats.org/officeDocument/2006/relationships/customXml" Target="../ink/ink32.xml"/><Relationship Id="rId10" Type="http://schemas.openxmlformats.org/officeDocument/2006/relationships/image" Target="../media/image220.png"/><Relationship Id="rId19" Type="http://schemas.openxmlformats.org/officeDocument/2006/relationships/customXml" Target="../ink/ink23.xml"/><Relationship Id="rId44" Type="http://schemas.openxmlformats.org/officeDocument/2006/relationships/image" Target="../media/image39.png"/><Relationship Id="rId52" Type="http://schemas.openxmlformats.org/officeDocument/2006/relationships/image" Target="../media/image43.png"/><Relationship Id="rId78" Type="http://schemas.openxmlformats.org/officeDocument/2006/relationships/hyperlink" Target="http://aphelis.net/fra-angelico-last-judgment/" TargetMode="External"/><Relationship Id="rId22" Type="http://schemas.openxmlformats.org/officeDocument/2006/relationships/image" Target="../media/image280.png"/><Relationship Id="rId27" Type="http://schemas.openxmlformats.org/officeDocument/2006/relationships/customXml" Target="../ink/ink26.xml"/><Relationship Id="rId43" Type="http://schemas.openxmlformats.org/officeDocument/2006/relationships/customXml" Target="../ink/ink29.xml"/><Relationship Id="rId48" Type="http://schemas.openxmlformats.org/officeDocument/2006/relationships/image" Target="../media/image41.png"/><Relationship Id="rId77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istsresource.org/studies/government/criminal-justice/criminal-restitution-debt-victims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nbc.com/2019/10/21/what-the-68-trillion-great-wealth-transfer-means-for-advisors.htm" TargetMode="External"/><Relationship Id="rId4" Type="http://schemas.openxmlformats.org/officeDocument/2006/relationships/hyperlink" Target="https://www.forbes.com/sites/markhall/2019/11/11/the-greatest-wealth-transfer-in-history-whats-happening-and-what-are-the-implications/#64c33e83409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toryreadingapeblog.com/2020/12/30/writers-in-these-covid-times-are-you-prepared-for-the-unthinkable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7C6C10-C31C-5243-4C43-E2306A065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9772" y="1304579"/>
            <a:ext cx="2713382" cy="201012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Orthodox  Planned Giving  101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9852B6-472A-0E26-7FE8-5CB295983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"/>
          <a:stretch/>
        </p:blipFill>
        <p:spPr>
          <a:xfrm>
            <a:off x="0" y="132347"/>
            <a:ext cx="9213574" cy="6364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529413-7CF1-E17A-1AC7-E19ACDE207C0}"/>
              </a:ext>
            </a:extLst>
          </p:cNvPr>
          <p:cNvSpPr txBox="1"/>
          <p:nvPr/>
        </p:nvSpPr>
        <p:spPr>
          <a:xfrm>
            <a:off x="9369286" y="4252883"/>
            <a:ext cx="2888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“If  you’re  going  to  live, leave  a  legacy.”</a:t>
            </a:r>
          </a:p>
        </p:txBody>
      </p:sp>
    </p:spTree>
    <p:extLst>
      <p:ext uri="{BB962C8B-B14F-4D97-AF65-F5344CB8AC3E}">
        <p14:creationId xmlns:p14="http://schemas.microsoft.com/office/powerpoint/2010/main" val="1683875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0C31C1A4-5E76-5405-5212-3E87A0D774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01813" y="0"/>
            <a:ext cx="1219200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940C08-308F-4847-C1C4-4A8B385C16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8182" y="27257"/>
            <a:ext cx="12204737" cy="683074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2BAF758-0FF4-3D22-D169-B4973EE7B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20" y="1208831"/>
            <a:ext cx="11044989" cy="5495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In  2017,  </a:t>
            </a:r>
            <a:r>
              <a:rPr lang="en-US" sz="4800" u="sng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58% - 60%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Americans  had  NO  	Will  or  Estate  Plan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By  2020,  it  grew  to  </a:t>
            </a:r>
            <a:r>
              <a:rPr lang="en-US" sz="4800" u="sng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68%</a:t>
            </a: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Americans </a:t>
            </a:r>
            <a:endParaRPr lang="en-US" sz="3600" u="sng" dirty="0"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If  you  don’t  have  a  Will,  your  State  will  decide  	how  to  	allocate  your  assets  when  you  die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0132A3-995F-26C0-7FE6-8A1AC0CAFCCE}"/>
              </a:ext>
            </a:extLst>
          </p:cNvPr>
          <p:cNvSpPr txBox="1"/>
          <p:nvPr/>
        </p:nvSpPr>
        <p:spPr>
          <a:xfrm>
            <a:off x="18916" y="6165289"/>
            <a:ext cx="12192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98463" algn="l"/>
              </a:tabLs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¹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Haven’t Done A Will Yet? You’ve Got Company. Neither Have 6 In 10 U.S. Adults  -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AARP February 4, 2017 Caring.com 2020 Estate Planning and Wills Study 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https://www.caring.com/caregivers/estate-planning/wills-survey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lain" startAt="2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7EDA2E0-4D72-990C-E028-68716A865FC8}"/>
              </a:ext>
            </a:extLst>
          </p:cNvPr>
          <p:cNvSpPr txBox="1">
            <a:spLocks/>
          </p:cNvSpPr>
          <p:nvPr/>
        </p:nvSpPr>
        <p:spPr>
          <a:xfrm>
            <a:off x="944066" y="-143989"/>
            <a:ext cx="10732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rgbClr val="41D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 Have   A  Planned  Giving  Program? ¹</a:t>
            </a:r>
          </a:p>
        </p:txBody>
      </p:sp>
    </p:spTree>
    <p:extLst>
      <p:ext uri="{BB962C8B-B14F-4D97-AF65-F5344CB8AC3E}">
        <p14:creationId xmlns:p14="http://schemas.microsoft.com/office/powerpoint/2010/main" val="35556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0C31C1A4-5E76-5405-5212-3E87A0D774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01813" y="0"/>
            <a:ext cx="1219200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940C08-308F-4847-C1C4-4A8B385C16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8182" y="27257"/>
            <a:ext cx="12204737" cy="6830743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7EDA2E0-4D72-990C-E028-68716A865FC8}"/>
              </a:ext>
            </a:extLst>
          </p:cNvPr>
          <p:cNvSpPr txBox="1">
            <a:spLocks/>
          </p:cNvSpPr>
          <p:nvPr/>
        </p:nvSpPr>
        <p:spPr>
          <a:xfrm>
            <a:off x="944066" y="-143989"/>
            <a:ext cx="10732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rgbClr val="41D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 Have   A  Planned  Giving  Program? ¹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8580DA-C346-C352-0F2C-B841E97C1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59" y="1503941"/>
            <a:ext cx="10431379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Only  </a:t>
            </a: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4.5%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Americans   have  made  a  	charitable  Planned  Gift  bequest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 Which  mean,  </a:t>
            </a: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95.5%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your  parishioners  are  	your  Planned  Giving  campaign  opportunity 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15A75E-F7BA-6E0A-156D-586B39D8C661}"/>
              </a:ext>
            </a:extLst>
          </p:cNvPr>
          <p:cNvSpPr txBox="1"/>
          <p:nvPr/>
        </p:nvSpPr>
        <p:spPr>
          <a:xfrm>
            <a:off x="1215189" y="6184412"/>
            <a:ext cx="1203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¹</a:t>
            </a:r>
            <a:r>
              <a:rPr lang="en-US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of Wills Created by Everyday Donors Shows an Average Bequest of $78,630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August 28, 2019 Chronicle  of  Philanthropy </a:t>
            </a:r>
          </a:p>
        </p:txBody>
      </p:sp>
    </p:spTree>
    <p:extLst>
      <p:ext uri="{BB962C8B-B14F-4D97-AF65-F5344CB8AC3E}">
        <p14:creationId xmlns:p14="http://schemas.microsoft.com/office/powerpoint/2010/main" val="268654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0C31C1A4-5E76-5405-5212-3E87A0D774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01813" y="0"/>
            <a:ext cx="1219200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940C08-308F-4847-C1C4-4A8B385C16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1813" y="27257"/>
            <a:ext cx="12204737" cy="6830743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7EDA2E0-4D72-990C-E028-68716A865FC8}"/>
              </a:ext>
            </a:extLst>
          </p:cNvPr>
          <p:cNvSpPr txBox="1">
            <a:spLocks/>
          </p:cNvSpPr>
          <p:nvPr/>
        </p:nvSpPr>
        <p:spPr>
          <a:xfrm>
            <a:off x="944066" y="-143989"/>
            <a:ext cx="10732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rgbClr val="41D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 Have   A  Planned  Giving  Program? ¹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5EAF4B-ED6D-72C8-2814-2C492D023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82" y="1181574"/>
            <a:ext cx="10600234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Top  4  reasons   people  don’t  have  Wills: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1.  procrastination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2.  think  they  don’t  have  enough  assets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  think  they  are  too  expensive  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4.  don’t  know  how  to  do  it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Your  Parish  Planned  Giving  program  helps  	your  parishioners  address  all 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180890-FD50-729F-18C5-7C5F5DE1E08A}"/>
              </a:ext>
            </a:extLst>
          </p:cNvPr>
          <p:cNvSpPr txBox="1"/>
          <p:nvPr/>
        </p:nvSpPr>
        <p:spPr>
          <a:xfrm>
            <a:off x="944066" y="6309959"/>
            <a:ext cx="11549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98463" algn="l"/>
              </a:tabLs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¹ Caring.com 2020 Estate Planning and Wills Study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https://www.caring.com/caregivers/estate-planning/wills-survey</a:t>
            </a:r>
            <a:endParaRPr lang="en-US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lain" startAt="2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lain" startAt="2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edible seed, vegetable&#10;&#10;Description automatically generated">
            <a:extLst>
              <a:ext uri="{FF2B5EF4-FFF2-40B4-BE49-F238E27FC236}">
                <a16:creationId xmlns:a16="http://schemas.microsoft.com/office/drawing/2014/main" id="{B96707FB-13E1-F71F-498C-4523F3A6D6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9641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E36557-395E-DF04-E035-DA517905D017}"/>
              </a:ext>
            </a:extLst>
          </p:cNvPr>
          <p:cNvSpPr/>
          <p:nvPr/>
        </p:nvSpPr>
        <p:spPr>
          <a:xfrm>
            <a:off x="762" y="-42527"/>
            <a:ext cx="12191238" cy="6900527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5F9188-157A-9EB8-9707-EF8A15769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084" y="1257300"/>
            <a:ext cx="10407915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 people’s  wealth  is  in  stocks  and  	property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Planned   Giving  of  these  assets  doesn’t  	impact  cash  flow  so  that  people  of  all  	income  levels  can  do  it 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07D90-5557-9423-C959-6177C36AA938}"/>
              </a:ext>
            </a:extLst>
          </p:cNvPr>
          <p:cNvSpPr txBox="1"/>
          <p:nvPr/>
        </p:nvSpPr>
        <p:spPr>
          <a:xfrm>
            <a:off x="1046333" y="6083339"/>
            <a:ext cx="10629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¹ “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Big Deal About Planned Giving Anyway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2, 2018  at  PlannedGiving.com  -</a:t>
            </a: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https://plannedgiving.com/the-importance-of-planned-giving/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AC98B6-9E25-928E-2C4D-C350FADABBB8}"/>
              </a:ext>
            </a:extLst>
          </p:cNvPr>
          <p:cNvSpPr txBox="1">
            <a:spLocks/>
          </p:cNvSpPr>
          <p:nvPr/>
        </p:nvSpPr>
        <p:spPr>
          <a:xfrm>
            <a:off x="944066" y="-143989"/>
            <a:ext cx="10732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rgbClr val="41D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 Have   A  Planned  Giving  Program? ¹</a:t>
            </a:r>
          </a:p>
        </p:txBody>
      </p:sp>
    </p:spTree>
    <p:extLst>
      <p:ext uri="{BB962C8B-B14F-4D97-AF65-F5344CB8AC3E}">
        <p14:creationId xmlns:p14="http://schemas.microsoft.com/office/powerpoint/2010/main" val="13068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edible seed, vegetable&#10;&#10;Description automatically generated">
            <a:extLst>
              <a:ext uri="{FF2B5EF4-FFF2-40B4-BE49-F238E27FC236}">
                <a16:creationId xmlns:a16="http://schemas.microsoft.com/office/drawing/2014/main" id="{B96707FB-13E1-F71F-498C-4523F3A6D6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9641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614A73-B331-5FFA-2C68-25ADB934BB7D}"/>
              </a:ext>
            </a:extLst>
          </p:cNvPr>
          <p:cNvSpPr/>
          <p:nvPr/>
        </p:nvSpPr>
        <p:spPr>
          <a:xfrm>
            <a:off x="762" y="-42527"/>
            <a:ext cx="12191238" cy="6900527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5F9188-157A-9EB8-9707-EF8A15769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1257300"/>
            <a:ext cx="10962120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The  typical  Planned  Gift  is  </a:t>
            </a: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 times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 	size  of  a  donor’s  largest  annual  fund  gift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People  who  make  Planned  Gifts  in  their  Wills  	typically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 annual  giving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AC98B6-9E25-928E-2C4D-C350FADABBB8}"/>
              </a:ext>
            </a:extLst>
          </p:cNvPr>
          <p:cNvSpPr txBox="1">
            <a:spLocks/>
          </p:cNvSpPr>
          <p:nvPr/>
        </p:nvSpPr>
        <p:spPr>
          <a:xfrm>
            <a:off x="944066" y="-143989"/>
            <a:ext cx="10732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rgbClr val="41D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 Have   A  Planned  Giving  Program? 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4E836-3F16-C820-DDB4-BE2096CCE833}"/>
              </a:ext>
            </a:extLst>
          </p:cNvPr>
          <p:cNvSpPr txBox="1"/>
          <p:nvPr/>
        </p:nvSpPr>
        <p:spPr>
          <a:xfrm>
            <a:off x="1046333" y="6083339"/>
            <a:ext cx="10629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¹ “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Big Deal About Planned Giving Anyway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2, 2018  at  PlannedGiving.com  - 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https://plannedgiving.com/the-importance-of-planned-giving/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edible seed, vegetable&#10;&#10;Description automatically generated">
            <a:extLst>
              <a:ext uri="{FF2B5EF4-FFF2-40B4-BE49-F238E27FC236}">
                <a16:creationId xmlns:a16="http://schemas.microsoft.com/office/drawing/2014/main" id="{B96707FB-13E1-F71F-498C-4523F3A6D6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9641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50AE24-3076-468F-82E6-D8A68FE9C2E0}"/>
              </a:ext>
            </a:extLst>
          </p:cNvPr>
          <p:cNvSpPr/>
          <p:nvPr/>
        </p:nvSpPr>
        <p:spPr>
          <a:xfrm>
            <a:off x="762" y="-42527"/>
            <a:ext cx="12191238" cy="6900527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DD5417-C731-1E1A-B8E1-EA5705166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74" y="978167"/>
            <a:ext cx="10870425" cy="48660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Average  Will  charitable  bequest  =  </a:t>
            </a:r>
            <a:r>
              <a:rPr lang="en-US" sz="4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$78,630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(20%  of  Wills  have  2  such  bequests)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Multiply  your  number  of  parishioners  by   	</a:t>
            </a:r>
            <a:r>
              <a:rPr lang="en-US" sz="36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$78,630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 estimate  what  your  church  can  	receive  in  time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2AADC-C354-C193-2F17-23A8388C2791}"/>
              </a:ext>
            </a:extLst>
          </p:cNvPr>
          <p:cNvSpPr txBox="1"/>
          <p:nvPr/>
        </p:nvSpPr>
        <p:spPr>
          <a:xfrm>
            <a:off x="2068576" y="6410222"/>
            <a:ext cx="1107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¹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of Wills Created by Everyday Donors -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28, 2019 Chronicle  of  Philanthropy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5D73A0-E320-24E5-B342-C6F9F487D7E3}"/>
              </a:ext>
            </a:extLst>
          </p:cNvPr>
          <p:cNvSpPr/>
          <p:nvPr/>
        </p:nvSpPr>
        <p:spPr bwMode="auto">
          <a:xfrm>
            <a:off x="1725383" y="4504212"/>
            <a:ext cx="8442512" cy="1569660"/>
          </a:xfrm>
          <a:prstGeom prst="round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dirty="0">
              <a:ln w="38100">
                <a:solidFill>
                  <a:schemeClr val="tx1"/>
                </a:solidFill>
              </a:ln>
              <a:latin typeface="Time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85F53E-BF52-B4D8-9052-4FED86E391D1}"/>
              </a:ext>
            </a:extLst>
          </p:cNvPr>
          <p:cNvGrpSpPr/>
          <p:nvPr/>
        </p:nvGrpSpPr>
        <p:grpSpPr>
          <a:xfrm>
            <a:off x="1725383" y="4501760"/>
            <a:ext cx="9015965" cy="1611139"/>
            <a:chOff x="1725383" y="4489568"/>
            <a:chExt cx="9015965" cy="16111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4A9DAC-BF96-90D4-A870-132F4FD94B6C}"/>
                </a:ext>
              </a:extLst>
            </p:cNvPr>
            <p:cNvSpPr txBox="1"/>
            <p:nvPr/>
          </p:nvSpPr>
          <p:spPr>
            <a:xfrm>
              <a:off x="1870017" y="4531047"/>
              <a:ext cx="887133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lain" startAt="100"/>
              </a:pPr>
              <a:r>
                <a:rPr lang="en-US" sz="3200" b="1" dirty="0">
                  <a:solidFill>
                    <a:srgbClr val="33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=   </a:t>
              </a:r>
              <a:r>
                <a:rPr lang="en-US" sz="3200" b="1" u="sng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$7,863,000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3200" b="1" dirty="0">
                  <a:solidFill>
                    <a:srgbClr val="33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 = </a:t>
              </a:r>
              <a:r>
                <a:rPr lang="en-US" sz="3200" b="1" u="sng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$15,726,000</a:t>
              </a:r>
            </a:p>
            <a:p>
              <a:pPr marL="457200" indent="-457200">
                <a:buAutoNum type="arabicPlain" startAt="100"/>
              </a:pPr>
              <a:endParaRPr lang="en-US" sz="3200" b="1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b="1" dirty="0">
                  <a:solidFill>
                    <a:srgbClr val="33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 = </a:t>
              </a:r>
              <a:r>
                <a:rPr lang="en-US" sz="3200" b="1" u="sng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$23,589,000</a:t>
              </a:r>
              <a:r>
                <a:rPr lang="en-US" sz="3200" b="1" dirty="0">
                  <a:solidFill>
                    <a:srgbClr val="33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    400 = </a:t>
              </a:r>
              <a:r>
                <a:rPr lang="en-US" sz="3200" b="1" u="sng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$31,452,000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0C9F97A-C910-3ABF-7FC7-C91D9F448287}"/>
                </a:ext>
              </a:extLst>
            </p:cNvPr>
            <p:cNvGrpSpPr/>
            <p:nvPr/>
          </p:nvGrpSpPr>
          <p:grpSpPr>
            <a:xfrm>
              <a:off x="1725383" y="4489568"/>
              <a:ext cx="8442512" cy="1569660"/>
              <a:chOff x="1725383" y="4489568"/>
              <a:chExt cx="8442512" cy="156966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D65BB2F-C701-24B7-746E-AED223101D4E}"/>
                  </a:ext>
                </a:extLst>
              </p:cNvPr>
              <p:cNvCxnSpPr/>
              <p:nvPr/>
            </p:nvCxnSpPr>
            <p:spPr bwMode="auto">
              <a:xfrm>
                <a:off x="5835309" y="4489568"/>
                <a:ext cx="0" cy="156966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195412B-C1C4-E6B4-AEA0-C5D32540B9B2}"/>
                  </a:ext>
                </a:extLst>
              </p:cNvPr>
              <p:cNvCxnSpPr>
                <a:cxnSpLocks/>
                <a:stCxn id="9" idx="1"/>
                <a:endCxn id="9" idx="3"/>
              </p:cNvCxnSpPr>
              <p:nvPr/>
            </p:nvCxnSpPr>
            <p:spPr bwMode="auto">
              <a:xfrm>
                <a:off x="1725383" y="5289042"/>
                <a:ext cx="8442512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CAC2274-B4AF-6AB9-0BFC-3BB5C74D019D}"/>
              </a:ext>
            </a:extLst>
          </p:cNvPr>
          <p:cNvSpPr txBox="1">
            <a:spLocks/>
          </p:cNvSpPr>
          <p:nvPr/>
        </p:nvSpPr>
        <p:spPr>
          <a:xfrm>
            <a:off x="944066" y="-143989"/>
            <a:ext cx="10732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rgbClr val="41D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 Have   A  Planned  Giving  Program? ¹</a:t>
            </a:r>
          </a:p>
        </p:txBody>
      </p:sp>
    </p:spTree>
    <p:extLst>
      <p:ext uri="{BB962C8B-B14F-4D97-AF65-F5344CB8AC3E}">
        <p14:creationId xmlns:p14="http://schemas.microsoft.com/office/powerpoint/2010/main" val="33764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edible seed, vegetable&#10;&#10;Description automatically generated">
            <a:extLst>
              <a:ext uri="{FF2B5EF4-FFF2-40B4-BE49-F238E27FC236}">
                <a16:creationId xmlns:a16="http://schemas.microsoft.com/office/drawing/2014/main" id="{B96707FB-13E1-F71F-498C-4523F3A6D6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9641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ED2246-DE34-6D44-0202-9A2971A4A5DE}"/>
              </a:ext>
            </a:extLst>
          </p:cNvPr>
          <p:cNvSpPr/>
          <p:nvPr/>
        </p:nvSpPr>
        <p:spPr>
          <a:xfrm>
            <a:off x="762" y="-42527"/>
            <a:ext cx="12191238" cy="6900527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FA2A7C-C569-B386-A7EE-EAFFD6912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499" y="1586766"/>
            <a:ext cx="9542117" cy="48660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Multiply  the  number  of  your  parishioners  who  died  last  year  by  </a:t>
            </a:r>
            <a:r>
              <a:rPr lang="en-US" sz="54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$78,630</a:t>
            </a:r>
            <a:r>
              <a:rPr lang="en-US" sz="5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 estimate  what  your  church  could  have  received  if  it  had  an  effective  Planned  Giving  Program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402CA7-89EC-5385-6852-97D9EA0DEF78}"/>
              </a:ext>
            </a:extLst>
          </p:cNvPr>
          <p:cNvSpPr txBox="1">
            <a:spLocks/>
          </p:cNvSpPr>
          <p:nvPr/>
        </p:nvSpPr>
        <p:spPr>
          <a:xfrm>
            <a:off x="944066" y="-143989"/>
            <a:ext cx="10732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rgbClr val="41D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 Have   A  Planned  Giving  Program? ¹</a:t>
            </a:r>
          </a:p>
        </p:txBody>
      </p:sp>
    </p:spTree>
    <p:extLst>
      <p:ext uri="{BB962C8B-B14F-4D97-AF65-F5344CB8AC3E}">
        <p14:creationId xmlns:p14="http://schemas.microsoft.com/office/powerpoint/2010/main" val="304149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edible seed, vegetable&#10;&#10;Description automatically generated">
            <a:extLst>
              <a:ext uri="{FF2B5EF4-FFF2-40B4-BE49-F238E27FC236}">
                <a16:creationId xmlns:a16="http://schemas.microsoft.com/office/drawing/2014/main" id="{B96707FB-13E1-F71F-498C-4523F3A6D6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9641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ED2246-DE34-6D44-0202-9A2971A4A5DE}"/>
              </a:ext>
            </a:extLst>
          </p:cNvPr>
          <p:cNvSpPr/>
          <p:nvPr/>
        </p:nvSpPr>
        <p:spPr>
          <a:xfrm>
            <a:off x="762" y="-42527"/>
            <a:ext cx="12191238" cy="6900527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402CA7-89EC-5385-6852-97D9EA0DEF78}"/>
              </a:ext>
            </a:extLst>
          </p:cNvPr>
          <p:cNvSpPr txBox="1">
            <a:spLocks/>
          </p:cNvSpPr>
          <p:nvPr/>
        </p:nvSpPr>
        <p:spPr>
          <a:xfrm>
            <a:off x="729916" y="-42527"/>
            <a:ext cx="10732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41D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 Four  Types  of  Generosity  All  </a:t>
            </a:r>
            <a:r>
              <a:rPr lang="en-US" sz="4000" b="1" u="sng" dirty="0">
                <a:solidFill>
                  <a:srgbClr val="41D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Parishioners  Must  Be  Taught  To 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C52FC-83CB-D0EC-E2FA-2DB52C27F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6" y="1557268"/>
            <a:ext cx="10878988" cy="4962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 </a:t>
            </a:r>
            <a:r>
              <a:rPr lang="en-US" sz="2800" b="1" u="sng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 Stewardship  Tithe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to  fund  parish  operations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262063" algn="l"/>
              </a:tabLs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 </a:t>
            </a:r>
            <a:r>
              <a:rPr lang="en-US" sz="2800" b="1" u="sng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 Capital  Campaigns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to  acquire, construct, or 		improve  parish  capital  assets</a:t>
            </a:r>
          </a:p>
          <a:p>
            <a:pPr marL="0" indent="0">
              <a:spcBef>
                <a:spcPts val="0"/>
              </a:spcBef>
              <a:buNone/>
              <a:tabLst>
                <a:tab pos="1262063" algn="l"/>
              </a:tabLst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262063" algn="l"/>
              </a:tabLs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 </a:t>
            </a:r>
            <a:r>
              <a:rPr lang="en-US" sz="2800" b="1" u="sng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 Philanthropy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 address  emergency  needs</a:t>
            </a:r>
          </a:p>
          <a:p>
            <a:pPr marL="0" indent="0">
              <a:spcBef>
                <a:spcPts val="0"/>
              </a:spcBef>
              <a:buNone/>
              <a:tabLst>
                <a:tab pos="1262063" algn="l"/>
              </a:tabLs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  <a:tabLst>
                <a:tab pos="1262063" algn="l"/>
              </a:tabLs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 </a:t>
            </a:r>
            <a:r>
              <a:rPr lang="en-US" sz="2800" b="1" u="sng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 Giving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to  fund  non-operating  parish  needs  and 	opportunities</a:t>
            </a:r>
          </a:p>
          <a:p>
            <a:pPr marL="0" indent="0">
              <a:spcBef>
                <a:spcPts val="0"/>
              </a:spcBef>
              <a:buNone/>
              <a:tabLst>
                <a:tab pos="1262063" algn="l"/>
              </a:tabLst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 established  properly,  with  effective  parishioner  education, 	NONE  of  these  will  cannibalize  any  other  generosity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13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A641-DB9B-43D9-0BE4-7AEC5B32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328" y="842168"/>
            <a:ext cx="10515600" cy="2852737"/>
          </a:xfrm>
        </p:spPr>
        <p:txBody>
          <a:bodyPr/>
          <a:lstStyle/>
          <a:p>
            <a:pPr algn="ctr"/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Theological Basis </a:t>
            </a:r>
            <a:r>
              <a:rPr lang="en-US" dirty="0">
                <a:solidFill>
                  <a:srgbClr val="99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 Planned Giving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DDEF4-526F-9744-A7F7-604A2653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2459" y="4917454"/>
            <a:ext cx="10515600" cy="15001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Fr Jim Kordaris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</a:rPr>
              <a:t>Director of Stewardship, Outreach &amp; Evangelism</a:t>
            </a:r>
            <a:endParaRPr lang="en-US" dirty="0">
              <a:solidFill>
                <a:srgbClr val="99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163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A38CA5-8AAA-0555-3D7D-C2E06ACE5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007" y="1123121"/>
            <a:ext cx="3039761" cy="5249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5EE864-7961-660C-430F-BE1DB7E56F52}"/>
              </a:ext>
            </a:extLst>
          </p:cNvPr>
          <p:cNvSpPr txBox="1"/>
          <p:nvPr/>
        </p:nvSpPr>
        <p:spPr>
          <a:xfrm>
            <a:off x="130078" y="1432805"/>
            <a:ext cx="84941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“Everything comes from you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0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we have given you only what comes from your hand ....”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 Chronicles 29:14</a:t>
            </a:r>
          </a:p>
        </p:txBody>
      </p:sp>
    </p:spTree>
    <p:extLst>
      <p:ext uri="{BB962C8B-B14F-4D97-AF65-F5344CB8AC3E}">
        <p14:creationId xmlns:p14="http://schemas.microsoft.com/office/powerpoint/2010/main" val="393766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6C79-69CD-9DE2-7D1E-9F38A1A8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504" y="109330"/>
            <a:ext cx="4611789" cy="463163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 The Stage  </a:t>
            </a:r>
            <a:br>
              <a:rPr lang="en-US" sz="5400" b="1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5400" b="1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 Planned Giving Opportunity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Empty seats in a film theater">
            <a:extLst>
              <a:ext uri="{FF2B5EF4-FFF2-40B4-BE49-F238E27FC236}">
                <a16:creationId xmlns:a16="http://schemas.microsoft.com/office/drawing/2014/main" id="{DB1C58BA-BC43-73F8-491C-97D100F14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0" r="14060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A524D-4F57-2F93-73E4-6F946AADDD7C}"/>
              </a:ext>
            </a:extLst>
          </p:cNvPr>
          <p:cNvSpPr txBox="1"/>
          <p:nvPr/>
        </p:nvSpPr>
        <p:spPr>
          <a:xfrm>
            <a:off x="7613374" y="5218045"/>
            <a:ext cx="40982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 Marianes</a:t>
            </a:r>
          </a:p>
          <a:p>
            <a:pPr algn="ctr"/>
            <a:r>
              <a:rPr lang="en-US" sz="2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Stewardship  Calling  &amp; </a:t>
            </a:r>
          </a:p>
          <a:p>
            <a:pPr algn="ctr"/>
            <a:r>
              <a:rPr lang="en-US" sz="2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Orthodox  Ministry  Services</a:t>
            </a:r>
          </a:p>
        </p:txBody>
      </p:sp>
    </p:spTree>
    <p:extLst>
      <p:ext uri="{BB962C8B-B14F-4D97-AF65-F5344CB8AC3E}">
        <p14:creationId xmlns:p14="http://schemas.microsoft.com/office/powerpoint/2010/main" val="95588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8D1C58-85DF-2D64-63F8-B540BD5EDB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373" y="1931433"/>
            <a:ext cx="1051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Stewardship of Income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Stewardship of Wealth </a:t>
            </a:r>
          </a:p>
        </p:txBody>
      </p:sp>
    </p:spTree>
    <p:extLst>
      <p:ext uri="{BB962C8B-B14F-4D97-AF65-F5344CB8AC3E}">
        <p14:creationId xmlns:p14="http://schemas.microsoft.com/office/powerpoint/2010/main" val="3672343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A641-DB9B-43D9-0BE4-7AEC5B32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929" y="1580529"/>
            <a:ext cx="9822897" cy="2852737"/>
          </a:xfrm>
        </p:spPr>
        <p:txBody>
          <a:bodyPr/>
          <a:lstStyle/>
          <a:p>
            <a:r>
              <a:rPr lang="en-US" sz="54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wealthy and gifted people, we are called to invest in the kingdom yet to come.</a:t>
            </a:r>
          </a:p>
        </p:txBody>
      </p:sp>
    </p:spTree>
    <p:extLst>
      <p:ext uri="{BB962C8B-B14F-4D97-AF65-F5344CB8AC3E}">
        <p14:creationId xmlns:p14="http://schemas.microsoft.com/office/powerpoint/2010/main" val="347669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6E557C-E9BE-B629-8948-B5015CD88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692" y="2189024"/>
            <a:ext cx="8334692" cy="1022351"/>
          </a:xfrm>
        </p:spPr>
        <p:txBody>
          <a:bodyPr/>
          <a:lstStyle/>
          <a:p>
            <a:r>
              <a:rPr lang="en-US" sz="4800" b="1" dirty="0">
                <a:solidFill>
                  <a:srgbClr val="9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Benefits  of  Endowments  &amp;  the  G.O.A.  Endowment  Guidelines </a:t>
            </a:r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634B40-9ED1-B346-2DA3-981138C4806E}"/>
              </a:ext>
            </a:extLst>
          </p:cNvPr>
          <p:cNvSpPr txBox="1"/>
          <p:nvPr/>
        </p:nvSpPr>
        <p:spPr>
          <a:xfrm>
            <a:off x="8242561" y="4171659"/>
            <a:ext cx="34977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Elaine  Allen</a:t>
            </a:r>
          </a:p>
          <a:p>
            <a:pPr algn="ctr"/>
            <a:r>
              <a:rPr lang="en-US" sz="2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Advisor to the Archbishop</a:t>
            </a:r>
            <a:endParaRPr lang="en-US" sz="20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Hand reaching out to sun">
            <a:extLst>
              <a:ext uri="{FF2B5EF4-FFF2-40B4-BE49-F238E27FC236}">
                <a16:creationId xmlns:a16="http://schemas.microsoft.com/office/drawing/2014/main" id="{5AC1384D-8AB4-653E-37C3-02C2284843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6045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3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3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4009C5A-2B05-7ACD-DD70-91C1EEAEF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3325" y="643467"/>
            <a:ext cx="106453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06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9240DF-9A58-805C-9B10-153370B21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Proposed budgets for 2023 and 2024 include initial funding for a department of planned giving to assist parishes with the establishment of planned giving programs</a:t>
            </a:r>
          </a:p>
          <a:p>
            <a:r>
              <a:rPr lang="en-US" dirty="0"/>
              <a:t>Resources for parishes (toolkits on planned giving for parishioners)</a:t>
            </a:r>
          </a:p>
          <a:p>
            <a:r>
              <a:rPr lang="en-US" dirty="0"/>
              <a:t>Certified planned giving professional to assist Metropolises or parishes with implementing programs and act as a resource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6E557C-E9BE-B629-8948-B5015CD8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Giving Ministry of the Archdiocese</a:t>
            </a:r>
          </a:p>
        </p:txBody>
      </p:sp>
    </p:spTree>
    <p:extLst>
      <p:ext uri="{BB962C8B-B14F-4D97-AF65-F5344CB8AC3E}">
        <p14:creationId xmlns:p14="http://schemas.microsoft.com/office/powerpoint/2010/main" val="1864254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red, several&#10;&#10;Description automatically generated">
            <a:extLst>
              <a:ext uri="{FF2B5EF4-FFF2-40B4-BE49-F238E27FC236}">
                <a16:creationId xmlns:a16="http://schemas.microsoft.com/office/drawing/2014/main" id="{1E37D433-59BC-D2C7-3953-43F6E5D29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21E09-3F5E-3736-3E2A-A056977A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443" y="-14562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Archdiocese  Endowment  8  Guidelines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6B7DC01-B732-0C17-0908-C3CDACCDEDB3}"/>
              </a:ext>
            </a:extLst>
          </p:cNvPr>
          <p:cNvSpPr/>
          <p:nvPr/>
        </p:nvSpPr>
        <p:spPr>
          <a:xfrm>
            <a:off x="353389" y="1475235"/>
            <a:ext cx="5443718" cy="1904824"/>
          </a:xfrm>
          <a:custGeom>
            <a:avLst/>
            <a:gdLst>
              <a:gd name="connsiteX0" fmla="*/ 0 w 5328015"/>
              <a:gd name="connsiteY0" fmla="*/ 0 h 1951737"/>
              <a:gd name="connsiteX1" fmla="*/ 5328015 w 5328015"/>
              <a:gd name="connsiteY1" fmla="*/ 0 h 1951737"/>
              <a:gd name="connsiteX2" fmla="*/ 5328015 w 5328015"/>
              <a:gd name="connsiteY2" fmla="*/ 1951737 h 1951737"/>
              <a:gd name="connsiteX3" fmla="*/ 0 w 5328015"/>
              <a:gd name="connsiteY3" fmla="*/ 1951737 h 1951737"/>
              <a:gd name="connsiteX4" fmla="*/ 0 w 5328015"/>
              <a:gd name="connsiteY4" fmla="*/ 0 h 195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015" h="1951737">
                <a:moveTo>
                  <a:pt x="0" y="0"/>
                </a:moveTo>
                <a:lnTo>
                  <a:pt x="5328015" y="0"/>
                </a:lnTo>
                <a:lnTo>
                  <a:pt x="5328015" y="1951737"/>
                </a:lnTo>
                <a:lnTo>
                  <a:pt x="0" y="19517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Parish  Assembly  approves Endowment  Fund,  Rules &amp; Regulations,  Investment  Guidelines  and  any separate  501(c)(3) corporation.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726BA11-9BAD-3D12-4CA5-9F86E957AE62}"/>
              </a:ext>
            </a:extLst>
          </p:cNvPr>
          <p:cNvSpPr/>
          <p:nvPr/>
        </p:nvSpPr>
        <p:spPr>
          <a:xfrm>
            <a:off x="6318590" y="1499621"/>
            <a:ext cx="5560353" cy="1904824"/>
          </a:xfrm>
          <a:custGeom>
            <a:avLst/>
            <a:gdLst>
              <a:gd name="connsiteX0" fmla="*/ 0 w 5560353"/>
              <a:gd name="connsiteY0" fmla="*/ 0 h 1904824"/>
              <a:gd name="connsiteX1" fmla="*/ 5560353 w 5560353"/>
              <a:gd name="connsiteY1" fmla="*/ 0 h 1904824"/>
              <a:gd name="connsiteX2" fmla="*/ 5560353 w 5560353"/>
              <a:gd name="connsiteY2" fmla="*/ 1904824 h 1904824"/>
              <a:gd name="connsiteX3" fmla="*/ 0 w 5560353"/>
              <a:gd name="connsiteY3" fmla="*/ 1904824 h 1904824"/>
              <a:gd name="connsiteX4" fmla="*/ 0 w 5560353"/>
              <a:gd name="connsiteY4" fmla="*/ 0 h 1904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0353" h="1904824">
                <a:moveTo>
                  <a:pt x="0" y="0"/>
                </a:moveTo>
                <a:lnTo>
                  <a:pt x="5560353" y="0"/>
                </a:lnTo>
                <a:lnTo>
                  <a:pt x="5560353" y="1904824"/>
                </a:lnTo>
                <a:lnTo>
                  <a:pt x="0" y="19048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Parish  Endowments  must  be  under  the  ultimate  control  of  the  Parish  Council  and  Priest.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08EF5D7-BEFC-EB9C-0D0D-BF3F110729FF}"/>
              </a:ext>
            </a:extLst>
          </p:cNvPr>
          <p:cNvSpPr/>
          <p:nvPr/>
        </p:nvSpPr>
        <p:spPr>
          <a:xfrm>
            <a:off x="317320" y="3903283"/>
            <a:ext cx="5479787" cy="2201533"/>
          </a:xfrm>
          <a:custGeom>
            <a:avLst/>
            <a:gdLst>
              <a:gd name="connsiteX0" fmla="*/ 0 w 5479787"/>
              <a:gd name="connsiteY0" fmla="*/ 0 h 2201533"/>
              <a:gd name="connsiteX1" fmla="*/ 5479787 w 5479787"/>
              <a:gd name="connsiteY1" fmla="*/ 0 h 2201533"/>
              <a:gd name="connsiteX2" fmla="*/ 5479787 w 5479787"/>
              <a:gd name="connsiteY2" fmla="*/ 2201533 h 2201533"/>
              <a:gd name="connsiteX3" fmla="*/ 0 w 5479787"/>
              <a:gd name="connsiteY3" fmla="*/ 2201533 h 2201533"/>
              <a:gd name="connsiteX4" fmla="*/ 0 w 5479787"/>
              <a:gd name="connsiteY4" fmla="*/ 0 h 220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9787" h="2201533">
                <a:moveTo>
                  <a:pt x="0" y="0"/>
                </a:moveTo>
                <a:lnTo>
                  <a:pt x="5479787" y="0"/>
                </a:lnTo>
                <a:lnTo>
                  <a:pt x="5479787" y="2201533"/>
                </a:lnTo>
                <a:lnTo>
                  <a:pt x="0" y="22015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Endowment  Boards  &amp;  Committees  are  appointed  by  the  Parish  Council  or  elected  by  the  Parishioners.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94EAB04-DFAF-CD7D-A66B-45F668302CC5}"/>
              </a:ext>
            </a:extLst>
          </p:cNvPr>
          <p:cNvSpPr/>
          <p:nvPr/>
        </p:nvSpPr>
        <p:spPr>
          <a:xfrm>
            <a:off x="6267594" y="3854509"/>
            <a:ext cx="5660156" cy="2270350"/>
          </a:xfrm>
          <a:custGeom>
            <a:avLst/>
            <a:gdLst>
              <a:gd name="connsiteX0" fmla="*/ 0 w 5660156"/>
              <a:gd name="connsiteY0" fmla="*/ 0 h 2270350"/>
              <a:gd name="connsiteX1" fmla="*/ 5660156 w 5660156"/>
              <a:gd name="connsiteY1" fmla="*/ 0 h 2270350"/>
              <a:gd name="connsiteX2" fmla="*/ 5660156 w 5660156"/>
              <a:gd name="connsiteY2" fmla="*/ 2270350 h 2270350"/>
              <a:gd name="connsiteX3" fmla="*/ 0 w 5660156"/>
              <a:gd name="connsiteY3" fmla="*/ 2270350 h 2270350"/>
              <a:gd name="connsiteX4" fmla="*/ 0 w 5660156"/>
              <a:gd name="connsiteY4" fmla="*/ 0 h 227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0156" h="2270350">
                <a:moveTo>
                  <a:pt x="0" y="0"/>
                </a:moveTo>
                <a:lnTo>
                  <a:pt x="5660156" y="0"/>
                </a:lnTo>
                <a:lnTo>
                  <a:pt x="5660156" y="2270350"/>
                </a:lnTo>
                <a:lnTo>
                  <a:pt x="0" y="22703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Endowment  Boards  &amp;  Committees  provide  financial  statements  and  disbursement  and  investment  reports  to  Parish  Council,  Parish  Assembly,  and  all  parishioners.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01C2AD-9191-17E3-CE4E-4A9323343877}"/>
              </a:ext>
            </a:extLst>
          </p:cNvPr>
          <p:cNvGrpSpPr/>
          <p:nvPr/>
        </p:nvGrpSpPr>
        <p:grpSpPr>
          <a:xfrm>
            <a:off x="-13228" y="1"/>
            <a:ext cx="867121" cy="763168"/>
            <a:chOff x="0" y="0"/>
            <a:chExt cx="1732547" cy="16891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A6FB8C-2123-6881-870D-3420697D88B7}"/>
                </a:ext>
              </a:extLst>
            </p:cNvPr>
            <p:cNvSpPr/>
            <p:nvPr/>
          </p:nvSpPr>
          <p:spPr>
            <a:xfrm>
              <a:off x="0" y="0"/>
              <a:ext cx="1732547" cy="168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text, watch&#10;&#10;Description automatically generated">
              <a:extLst>
                <a:ext uri="{FF2B5EF4-FFF2-40B4-BE49-F238E27FC236}">
                  <a16:creationId xmlns:a16="http://schemas.microsoft.com/office/drawing/2014/main" id="{0DCAE8B8-9476-2661-7343-31459B78E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7" y="74767"/>
              <a:ext cx="1563011" cy="1539566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DA124D-1B30-D0ED-1202-A155FB618403}"/>
              </a:ext>
            </a:extLst>
          </p:cNvPr>
          <p:cNvSpPr/>
          <p:nvPr/>
        </p:nvSpPr>
        <p:spPr>
          <a:xfrm>
            <a:off x="1901715" y="-9984"/>
            <a:ext cx="8279296" cy="763168"/>
          </a:xfrm>
          <a:prstGeom prst="roundRect">
            <a:avLst/>
          </a:prstGeom>
          <a:solidFill>
            <a:srgbClr val="660033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D703F5B-3D73-111F-8C52-2380C10E53B1}"/>
              </a:ext>
            </a:extLst>
          </p:cNvPr>
          <p:cNvSpPr txBox="1">
            <a:spLocks/>
          </p:cNvSpPr>
          <p:nvPr/>
        </p:nvSpPr>
        <p:spPr>
          <a:xfrm>
            <a:off x="2150940" y="-3153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Archdiocese  Endowment  8  Guidelines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C4B2AF-192C-8319-2CB3-F12D77C60FD4}"/>
              </a:ext>
            </a:extLst>
          </p:cNvPr>
          <p:cNvGrpSpPr/>
          <p:nvPr/>
        </p:nvGrpSpPr>
        <p:grpSpPr>
          <a:xfrm>
            <a:off x="11307044" y="-6095"/>
            <a:ext cx="867121" cy="763168"/>
            <a:chOff x="0" y="0"/>
            <a:chExt cx="1732547" cy="16891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0FAE59D-55BC-A385-8A39-BD5F3B6022AD}"/>
                </a:ext>
              </a:extLst>
            </p:cNvPr>
            <p:cNvSpPr/>
            <p:nvPr/>
          </p:nvSpPr>
          <p:spPr>
            <a:xfrm>
              <a:off x="0" y="0"/>
              <a:ext cx="1732547" cy="168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A picture containing text, watch&#10;&#10;Description automatically generated">
              <a:extLst>
                <a:ext uri="{FF2B5EF4-FFF2-40B4-BE49-F238E27FC236}">
                  <a16:creationId xmlns:a16="http://schemas.microsoft.com/office/drawing/2014/main" id="{19AE6AC5-ABB1-0A3D-17CE-0AF2EAF36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7" y="74767"/>
              <a:ext cx="1563011" cy="1539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55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indoor, red, several&#10;&#10;Description automatically generated">
            <a:extLst>
              <a:ext uri="{FF2B5EF4-FFF2-40B4-BE49-F238E27FC236}">
                <a16:creationId xmlns:a16="http://schemas.microsoft.com/office/drawing/2014/main" id="{88B41F36-567D-D9A0-2B20-E1DAE655F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160C2E-B697-956D-D676-750AB20C63C9}"/>
              </a:ext>
            </a:extLst>
          </p:cNvPr>
          <p:cNvSpPr/>
          <p:nvPr/>
        </p:nvSpPr>
        <p:spPr>
          <a:xfrm>
            <a:off x="340858" y="1219195"/>
            <a:ext cx="5655927" cy="2320390"/>
          </a:xfrm>
          <a:custGeom>
            <a:avLst/>
            <a:gdLst>
              <a:gd name="connsiteX0" fmla="*/ 0 w 5655927"/>
              <a:gd name="connsiteY0" fmla="*/ 0 h 2320390"/>
              <a:gd name="connsiteX1" fmla="*/ 5655927 w 5655927"/>
              <a:gd name="connsiteY1" fmla="*/ 0 h 2320390"/>
              <a:gd name="connsiteX2" fmla="*/ 5655927 w 5655927"/>
              <a:gd name="connsiteY2" fmla="*/ 2320390 h 2320390"/>
              <a:gd name="connsiteX3" fmla="*/ 0 w 5655927"/>
              <a:gd name="connsiteY3" fmla="*/ 2320390 h 2320390"/>
              <a:gd name="connsiteX4" fmla="*/ 0 w 5655927"/>
              <a:gd name="connsiteY4" fmla="*/ 0 h 232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927" h="2320390">
                <a:moveTo>
                  <a:pt x="0" y="0"/>
                </a:moveTo>
                <a:lnTo>
                  <a:pt x="5655927" y="0"/>
                </a:lnTo>
                <a:lnTo>
                  <a:pt x="5655927" y="2320390"/>
                </a:lnTo>
                <a:lnTo>
                  <a:pt x="0" y="23203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Endowment  funds</a:t>
            </a:r>
            <a:r>
              <a:rPr lang="en-US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must  be  held  in  the  Parish’s  name  (however  a Parish  Endowment  Corporation  may  hold  assets  in  its  name,  as long  as  Parish  Council  has ultimate  control).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00A51E-6BB1-B672-DBB7-D2B649D4B0EA}"/>
              </a:ext>
            </a:extLst>
          </p:cNvPr>
          <p:cNvSpPr/>
          <p:nvPr/>
        </p:nvSpPr>
        <p:spPr>
          <a:xfrm>
            <a:off x="6325348" y="1231386"/>
            <a:ext cx="5531867" cy="2305020"/>
          </a:xfrm>
          <a:custGeom>
            <a:avLst/>
            <a:gdLst>
              <a:gd name="connsiteX0" fmla="*/ 0 w 5531867"/>
              <a:gd name="connsiteY0" fmla="*/ 0 h 2305020"/>
              <a:gd name="connsiteX1" fmla="*/ 5531867 w 5531867"/>
              <a:gd name="connsiteY1" fmla="*/ 0 h 2305020"/>
              <a:gd name="connsiteX2" fmla="*/ 5531867 w 5531867"/>
              <a:gd name="connsiteY2" fmla="*/ 2305020 h 2305020"/>
              <a:gd name="connsiteX3" fmla="*/ 0 w 5531867"/>
              <a:gd name="connsiteY3" fmla="*/ 2305020 h 2305020"/>
              <a:gd name="connsiteX4" fmla="*/ 0 w 5531867"/>
              <a:gd name="connsiteY4" fmla="*/ 0 h 230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1867" h="2305020">
                <a:moveTo>
                  <a:pt x="0" y="0"/>
                </a:moveTo>
                <a:lnTo>
                  <a:pt x="5531867" y="0"/>
                </a:lnTo>
                <a:lnTo>
                  <a:pt x="5531867" y="2305020"/>
                </a:lnTo>
                <a:lnTo>
                  <a:pt x="0" y="23050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Endowment  investments  and financial  statements are  subject  to  the  oversight  of  the  Parish  Council  and  are  audited  by  the  Parish  Auditors.</a:t>
            </a:r>
            <a:endPara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43E088D-BD19-E710-D348-0F169DA1AF27}"/>
              </a:ext>
            </a:extLst>
          </p:cNvPr>
          <p:cNvSpPr/>
          <p:nvPr/>
        </p:nvSpPr>
        <p:spPr>
          <a:xfrm>
            <a:off x="340858" y="3850183"/>
            <a:ext cx="5667104" cy="2277607"/>
          </a:xfrm>
          <a:custGeom>
            <a:avLst/>
            <a:gdLst>
              <a:gd name="connsiteX0" fmla="*/ 0 w 5667104"/>
              <a:gd name="connsiteY0" fmla="*/ 0 h 2277607"/>
              <a:gd name="connsiteX1" fmla="*/ 5667104 w 5667104"/>
              <a:gd name="connsiteY1" fmla="*/ 0 h 2277607"/>
              <a:gd name="connsiteX2" fmla="*/ 5667104 w 5667104"/>
              <a:gd name="connsiteY2" fmla="*/ 2277607 h 2277607"/>
              <a:gd name="connsiteX3" fmla="*/ 0 w 5667104"/>
              <a:gd name="connsiteY3" fmla="*/ 2277607 h 2277607"/>
              <a:gd name="connsiteX4" fmla="*/ 0 w 5667104"/>
              <a:gd name="connsiteY4" fmla="*/ 0 h 227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7104" h="2277607">
                <a:moveTo>
                  <a:pt x="0" y="0"/>
                </a:moveTo>
                <a:lnTo>
                  <a:pt x="5667104" y="0"/>
                </a:lnTo>
                <a:lnTo>
                  <a:pt x="5667104" y="2277607"/>
                </a:lnTo>
                <a:lnTo>
                  <a:pt x="0" y="22776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Parish  Council  ultimately  approves  all  Endowment  grants and  transactions  consistent  with  Endowment  Rules  &amp;  Regulations  or  applicable  donor  restrictions.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2CE42C-E250-1DA1-6671-1DE81E889B6F}"/>
              </a:ext>
            </a:extLst>
          </p:cNvPr>
          <p:cNvSpPr/>
          <p:nvPr/>
        </p:nvSpPr>
        <p:spPr>
          <a:xfrm>
            <a:off x="6315043" y="3836811"/>
            <a:ext cx="5540675" cy="2364864"/>
          </a:xfrm>
          <a:custGeom>
            <a:avLst/>
            <a:gdLst>
              <a:gd name="connsiteX0" fmla="*/ 0 w 5540675"/>
              <a:gd name="connsiteY0" fmla="*/ 0 h 2364864"/>
              <a:gd name="connsiteX1" fmla="*/ 5540675 w 5540675"/>
              <a:gd name="connsiteY1" fmla="*/ 0 h 2364864"/>
              <a:gd name="connsiteX2" fmla="*/ 5540675 w 5540675"/>
              <a:gd name="connsiteY2" fmla="*/ 2364864 h 2364864"/>
              <a:gd name="connsiteX3" fmla="*/ 0 w 5540675"/>
              <a:gd name="connsiteY3" fmla="*/ 2364864 h 2364864"/>
              <a:gd name="connsiteX4" fmla="*/ 0 w 5540675"/>
              <a:gd name="connsiteY4" fmla="*/ 0 h 236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0675" h="2364864">
                <a:moveTo>
                  <a:pt x="0" y="0"/>
                </a:moveTo>
                <a:lnTo>
                  <a:pt x="5540675" y="0"/>
                </a:lnTo>
                <a:lnTo>
                  <a:pt x="5540675" y="2364864"/>
                </a:lnTo>
                <a:lnTo>
                  <a:pt x="0" y="236486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1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Endowment  Charters,  Rules  and  Bylaws  must  provide  that  on  any  liquidation,  termination,  or  prolonged  inactivity,  all  Endowment  funds  and  accounts  revert  solely  to  the  Parish  (or  its successor).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AB8770-FC63-6C15-849C-57061EF15912}"/>
              </a:ext>
            </a:extLst>
          </p:cNvPr>
          <p:cNvSpPr/>
          <p:nvPr/>
        </p:nvSpPr>
        <p:spPr>
          <a:xfrm>
            <a:off x="1901715" y="-9984"/>
            <a:ext cx="8279296" cy="763168"/>
          </a:xfrm>
          <a:prstGeom prst="roundRect">
            <a:avLst/>
          </a:prstGeom>
          <a:solidFill>
            <a:srgbClr val="660033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E173285-92D2-6CD8-AA33-A2A3DC2B5D35}"/>
              </a:ext>
            </a:extLst>
          </p:cNvPr>
          <p:cNvSpPr txBox="1">
            <a:spLocks/>
          </p:cNvSpPr>
          <p:nvPr/>
        </p:nvSpPr>
        <p:spPr>
          <a:xfrm>
            <a:off x="2150940" y="-3153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Archdiocese  Endowment  8  Guidelines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B8DDA1-2798-8247-B6D8-3EA914B3AD63}"/>
              </a:ext>
            </a:extLst>
          </p:cNvPr>
          <p:cNvGrpSpPr/>
          <p:nvPr/>
        </p:nvGrpSpPr>
        <p:grpSpPr>
          <a:xfrm>
            <a:off x="-13228" y="1"/>
            <a:ext cx="867121" cy="763168"/>
            <a:chOff x="0" y="0"/>
            <a:chExt cx="1732547" cy="16891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C365F2-95CC-0A0B-5870-3EA7B7AE84AB}"/>
                </a:ext>
              </a:extLst>
            </p:cNvPr>
            <p:cNvSpPr/>
            <p:nvPr/>
          </p:nvSpPr>
          <p:spPr>
            <a:xfrm>
              <a:off x="0" y="0"/>
              <a:ext cx="1732547" cy="168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 descr="A picture containing text, watch&#10;&#10;Description automatically generated">
              <a:extLst>
                <a:ext uri="{FF2B5EF4-FFF2-40B4-BE49-F238E27FC236}">
                  <a16:creationId xmlns:a16="http://schemas.microsoft.com/office/drawing/2014/main" id="{9468299E-B5D7-5820-873A-AD6F7B0D5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7" y="74767"/>
              <a:ext cx="1563011" cy="153956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9E07E7-907F-FA9B-9681-6B366E805B3B}"/>
              </a:ext>
            </a:extLst>
          </p:cNvPr>
          <p:cNvGrpSpPr/>
          <p:nvPr/>
        </p:nvGrpSpPr>
        <p:grpSpPr>
          <a:xfrm>
            <a:off x="11307044" y="-6095"/>
            <a:ext cx="867121" cy="763168"/>
            <a:chOff x="0" y="0"/>
            <a:chExt cx="1732547" cy="16891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512CEDB-E75E-620D-F5E3-372956DCBD38}"/>
                </a:ext>
              </a:extLst>
            </p:cNvPr>
            <p:cNvSpPr/>
            <p:nvPr/>
          </p:nvSpPr>
          <p:spPr>
            <a:xfrm>
              <a:off x="0" y="0"/>
              <a:ext cx="1732547" cy="168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A picture containing text, watch&#10;&#10;Description automatically generated">
              <a:extLst>
                <a:ext uri="{FF2B5EF4-FFF2-40B4-BE49-F238E27FC236}">
                  <a16:creationId xmlns:a16="http://schemas.microsoft.com/office/drawing/2014/main" id="{A45F1838-6951-06C2-D577-585A179D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7" y="74767"/>
              <a:ext cx="1563011" cy="1539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59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A641-DB9B-43D9-0BE4-7AEC5B32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6" y="984182"/>
            <a:ext cx="10515600" cy="2852737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99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Integrating  Planned  Giving  with  Your  Tax  and  Estate  Planning  Goals</a:t>
            </a:r>
            <a:endParaRPr lang="en-US" sz="5400" dirty="0">
              <a:solidFill>
                <a:srgbClr val="99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DDEF4-526F-9744-A7F7-604A2653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828003"/>
            <a:ext cx="10515600" cy="1500187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 Kambas</a:t>
            </a:r>
          </a:p>
          <a:p>
            <a:pPr algn="ctr"/>
            <a:r>
              <a:rPr lang="en-US" altLang="en-US" sz="2400" i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Partner, Withersworldwide </a:t>
            </a:r>
          </a:p>
          <a:p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5" name="Picture 4" descr="Calculator and folders">
            <a:extLst>
              <a:ext uri="{FF2B5EF4-FFF2-40B4-BE49-F238E27FC236}">
                <a16:creationId xmlns:a16="http://schemas.microsoft.com/office/drawing/2014/main" id="{66D599CC-D7FB-88FC-73B7-2C0FC450D5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583" b="23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99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E2C34FA-03AE-CDEF-90D8-B3A998AE4908}"/>
              </a:ext>
            </a:extLst>
          </p:cNvPr>
          <p:cNvSpPr txBox="1">
            <a:spLocks noChangeArrowheads="1"/>
          </p:cNvSpPr>
          <p:nvPr/>
        </p:nvSpPr>
        <p:spPr>
          <a:xfrm>
            <a:off x="1759225" y="1033671"/>
            <a:ext cx="899491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7F0001"/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Giving back …</a:t>
            </a:r>
            <a:b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to the Greek Orthodox community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217FA86-BE73-5D53-337A-48C986F07712}"/>
              </a:ext>
            </a:extLst>
          </p:cNvPr>
          <p:cNvSpPr txBox="1">
            <a:spLocks noChangeArrowheads="1"/>
          </p:cNvSpPr>
          <p:nvPr/>
        </p:nvSpPr>
        <p:spPr>
          <a:xfrm>
            <a:off x="2037522" y="3276600"/>
            <a:ext cx="7951304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i="1" dirty="0">
                <a:solidFill>
                  <a:srgbClr val="990000"/>
                </a:solidFill>
              </a:rPr>
              <a:t>An introduction to  charitable contributions  and planned giving options</a:t>
            </a:r>
          </a:p>
          <a:p>
            <a:endParaRPr lang="en-US" altLang="en-US" b="1" dirty="0"/>
          </a:p>
          <a:p>
            <a:endParaRPr lang="en-US" altLang="en-US" b="1" dirty="0"/>
          </a:p>
          <a:p>
            <a:r>
              <a:rPr lang="en-US" altLang="en-US" sz="2800" b="1" i="1" dirty="0">
                <a:solidFill>
                  <a:srgbClr val="990000"/>
                </a:solidFill>
              </a:rPr>
              <a:t>By: William J. Kambas</a:t>
            </a:r>
          </a:p>
        </p:txBody>
      </p:sp>
    </p:spTree>
    <p:extLst>
      <p:ext uri="{BB962C8B-B14F-4D97-AF65-F5344CB8AC3E}">
        <p14:creationId xmlns:p14="http://schemas.microsoft.com/office/powerpoint/2010/main" val="2219204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77DCB9-D8F7-210D-D792-336CC500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391" y="1656660"/>
            <a:ext cx="7649817" cy="435133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990000"/>
                </a:solidFill>
              </a:rPr>
              <a:t>All of us have </a:t>
            </a:r>
            <a:r>
              <a:rPr lang="en-US" altLang="en-US" sz="2800" b="1" i="1" dirty="0">
                <a:solidFill>
                  <a:srgbClr val="990000"/>
                </a:solidFill>
              </a:rPr>
              <a:t>something</a:t>
            </a:r>
            <a:r>
              <a:rPr lang="en-US" altLang="en-US" sz="2800" b="1" dirty="0">
                <a:solidFill>
                  <a:srgbClr val="990000"/>
                </a:solidFill>
              </a:rPr>
              <a:t> to give.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rgbClr val="99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990000"/>
                </a:solidFill>
              </a:rPr>
              <a:t>Ask yourself: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990000"/>
                </a:solidFill>
              </a:rPr>
              <a:t>Do you want to give?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990000"/>
                </a:solidFill>
              </a:rPr>
              <a:t>What do you want to give?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990000"/>
                </a:solidFill>
              </a:rPr>
              <a:t>When do you want to give?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rgbClr val="99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i="1" dirty="0">
                <a:solidFill>
                  <a:srgbClr val="990000"/>
                </a:solidFill>
              </a:rPr>
              <a:t>Conventional wisdom holds that people between 50 and 70 years in age make planned gifts.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73B76-2737-C370-7859-B0206479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119" y="169861"/>
            <a:ext cx="8334692" cy="1022351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Who … gives?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316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sitting under a tree&#10;&#10;Description automatically generated with medium confidence">
            <a:extLst>
              <a:ext uri="{FF2B5EF4-FFF2-40B4-BE49-F238E27FC236}">
                <a16:creationId xmlns:a16="http://schemas.microsoft.com/office/drawing/2014/main" id="{60CF9DE8-DD78-9D55-86AA-3E589F5E4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436"/>
          <a:stretch/>
        </p:blipFill>
        <p:spPr>
          <a:xfrm>
            <a:off x="2743200" y="10"/>
            <a:ext cx="9481883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C6A74-095E-E955-BF7F-04041AFEB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420089"/>
            <a:ext cx="3764478" cy="6017821"/>
          </a:xfrm>
          <a:ln>
            <a:solidFill>
              <a:srgbClr val="660033"/>
            </a:solidFill>
          </a:ln>
        </p:spPr>
        <p:txBody>
          <a:bodyPr>
            <a:normAutofit lnSpcReduction="10000"/>
          </a:bodyPr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 society  grows great  when  old  men  and  women  plant  trees  in  whose  shade  they  shall  never  sit.” </a:t>
            </a:r>
          </a:p>
          <a:p>
            <a:pPr marL="0" indent="0" algn="ctr">
              <a:buNone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Greek Proverb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637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77DCB9-D8F7-210D-D792-336CC500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835" y="1828800"/>
            <a:ext cx="10846904" cy="4537007"/>
          </a:xfrm>
        </p:spPr>
        <p:txBody>
          <a:bodyPr>
            <a:normAutofit fontScale="92500" lnSpcReduction="10000"/>
          </a:bodyPr>
          <a:lstStyle/>
          <a:p>
            <a:pPr lvl="1" fontAlgn="base">
              <a:lnSpc>
                <a:spcPct val="110000"/>
              </a:lnSpc>
              <a:spcBef>
                <a:spcPts val="213"/>
              </a:spcBef>
              <a:spcAft>
                <a:spcPct val="0"/>
              </a:spcAft>
              <a:buClr>
                <a:srgbClr val="254B7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990000"/>
                </a:solidFill>
              </a:rPr>
              <a:t>US Estate Tax – top rate of 40% in 2022 (State Tax?)</a:t>
            </a:r>
          </a:p>
          <a:p>
            <a:pPr lvl="2" fontAlgn="base">
              <a:lnSpc>
                <a:spcPct val="110000"/>
              </a:lnSpc>
              <a:spcAft>
                <a:spcPct val="0"/>
              </a:spcAft>
              <a:buClr>
                <a:srgbClr val="6264B4"/>
              </a:buClr>
              <a:defRPr/>
            </a:pPr>
            <a:r>
              <a:rPr lang="en-US" altLang="en-US" sz="1900" i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lifetime exemption is applied </a:t>
            </a:r>
          </a:p>
          <a:p>
            <a:pPr lvl="2" fontAlgn="base">
              <a:lnSpc>
                <a:spcPct val="110000"/>
              </a:lnSpc>
              <a:spcAft>
                <a:spcPct val="0"/>
              </a:spcAft>
              <a:buClr>
                <a:srgbClr val="6264B4"/>
              </a:buClr>
              <a:defRPr/>
            </a:pPr>
            <a:r>
              <a:rPr lang="en-US" altLang="en-US" sz="1900" i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Imposed on value of property at time of death</a:t>
            </a:r>
          </a:p>
          <a:p>
            <a:pPr lvl="2" fontAlgn="base">
              <a:lnSpc>
                <a:spcPct val="110000"/>
              </a:lnSpc>
              <a:spcAft>
                <a:spcPct val="0"/>
              </a:spcAft>
              <a:buClr>
                <a:srgbClr val="6264B4"/>
              </a:buClr>
              <a:defRPr/>
            </a:pPr>
            <a:endParaRPr lang="en-US" altLang="en-US" sz="19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lnSpc>
                <a:spcPct val="110000"/>
              </a:lnSpc>
              <a:spcBef>
                <a:spcPts val="213"/>
              </a:spcBef>
              <a:spcAft>
                <a:spcPct val="0"/>
              </a:spcAft>
              <a:buClr>
                <a:srgbClr val="254B7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990000"/>
                </a:solidFill>
              </a:rPr>
              <a:t>US Gift Tax – top rate of 40% in 2022 (State Tax?)</a:t>
            </a:r>
          </a:p>
          <a:p>
            <a:pPr lvl="2" fontAlgn="base">
              <a:lnSpc>
                <a:spcPct val="110000"/>
              </a:lnSpc>
              <a:spcAft>
                <a:spcPct val="0"/>
              </a:spcAft>
              <a:buClr>
                <a:srgbClr val="6264B4"/>
              </a:buClr>
              <a:defRPr/>
            </a:pPr>
            <a:r>
              <a:rPr lang="en-US" altLang="en-US" sz="1900" i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lifetime exemption is applied </a:t>
            </a:r>
          </a:p>
          <a:p>
            <a:pPr lvl="2" fontAlgn="base">
              <a:lnSpc>
                <a:spcPct val="110000"/>
              </a:lnSpc>
              <a:spcAft>
                <a:spcPct val="0"/>
              </a:spcAft>
              <a:buClr>
                <a:srgbClr val="6264B4"/>
              </a:buClr>
              <a:defRPr/>
            </a:pPr>
            <a:r>
              <a:rPr lang="en-US" altLang="en-US" sz="1900" i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Imposed on value of property at time of gift</a:t>
            </a:r>
          </a:p>
          <a:p>
            <a:pPr lvl="1" fontAlgn="base">
              <a:lnSpc>
                <a:spcPct val="110000"/>
              </a:lnSpc>
              <a:spcBef>
                <a:spcPts val="213"/>
              </a:spcBef>
              <a:spcAft>
                <a:spcPct val="0"/>
              </a:spcAft>
              <a:buClr>
                <a:srgbClr val="254B71"/>
              </a:buClr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rgbClr val="990000"/>
              </a:solidFill>
            </a:endParaRPr>
          </a:p>
          <a:p>
            <a:pPr lvl="1" fontAlgn="base">
              <a:lnSpc>
                <a:spcPct val="110000"/>
              </a:lnSpc>
              <a:spcBef>
                <a:spcPts val="213"/>
              </a:spcBef>
              <a:spcAft>
                <a:spcPct val="0"/>
              </a:spcAft>
              <a:buClr>
                <a:srgbClr val="254B7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990000"/>
                </a:solidFill>
              </a:rPr>
              <a:t>US Income Tax – on whom is it levied? </a:t>
            </a:r>
          </a:p>
          <a:p>
            <a:pPr lvl="1" fontAlgn="base">
              <a:lnSpc>
                <a:spcPct val="110000"/>
              </a:lnSpc>
              <a:spcBef>
                <a:spcPts val="213"/>
              </a:spcBef>
              <a:spcAft>
                <a:spcPct val="0"/>
              </a:spcAft>
              <a:buClr>
                <a:srgbClr val="254B71"/>
              </a:buClr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rgbClr val="990000"/>
              </a:solidFill>
            </a:endParaRPr>
          </a:p>
          <a:p>
            <a:pPr lvl="1" fontAlgn="base">
              <a:lnSpc>
                <a:spcPct val="110000"/>
              </a:lnSpc>
              <a:spcBef>
                <a:spcPts val="213"/>
              </a:spcBef>
              <a:spcAft>
                <a:spcPct val="0"/>
              </a:spcAft>
              <a:buClr>
                <a:srgbClr val="254B7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990000"/>
                </a:solidFill>
              </a:rPr>
              <a:t>No US tax on transfers to US citizen spouses </a:t>
            </a:r>
          </a:p>
          <a:p>
            <a:pPr lvl="1" fontAlgn="base">
              <a:lnSpc>
                <a:spcPct val="110000"/>
              </a:lnSpc>
              <a:spcBef>
                <a:spcPts val="213"/>
              </a:spcBef>
              <a:spcAft>
                <a:spcPct val="0"/>
              </a:spcAft>
              <a:buClr>
                <a:srgbClr val="254B7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990000"/>
                </a:solidFill>
              </a:rPr>
              <a:t>No US tax on transfers to US charitable organizations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73B76-2737-C370-7859-B0206479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144" y="492193"/>
            <a:ext cx="9725508" cy="1022351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What … To Calculate?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Overview of Tax Considerations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955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77DCB9-D8F7-210D-D792-336CC500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219" y="1192212"/>
            <a:ext cx="6947452" cy="5198649"/>
          </a:xfrm>
        </p:spPr>
        <p:txBody>
          <a:bodyPr>
            <a:normAutofit fontScale="47500" lnSpcReduction="20000"/>
          </a:bodyPr>
          <a:lstStyle/>
          <a:p>
            <a:pPr marL="0" indent="0" eaLnBrk="1" hangingPunct="1">
              <a:buNone/>
            </a:pPr>
            <a:r>
              <a:rPr lang="en-US" altLang="en-US" sz="4400" dirty="0">
                <a:solidFill>
                  <a:srgbClr val="990000"/>
                </a:solidFill>
              </a:rPr>
              <a:t>For example: </a:t>
            </a:r>
          </a:p>
          <a:p>
            <a:pPr marL="0" indent="0" eaLnBrk="1" hangingPunct="1">
              <a:buFont typeface="Wingdings" panose="05000000000000000000" pitchFamily="2" charset="2"/>
              <a:buChar char="ü"/>
            </a:pPr>
            <a:r>
              <a:rPr lang="en-US" altLang="en-US" sz="4400" dirty="0">
                <a:solidFill>
                  <a:srgbClr val="990000"/>
                </a:solidFill>
              </a:rPr>
              <a:t>A General Fund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en-US" altLang="en-US" sz="2400" i="1" dirty="0">
                <a:solidFill>
                  <a:srgbClr val="990000"/>
                </a:solidFill>
              </a:rPr>
              <a:t> </a:t>
            </a:r>
            <a:r>
              <a:rPr lang="en-US" altLang="en-US" sz="3800" i="1" dirty="0">
                <a:solidFill>
                  <a:srgbClr val="990000"/>
                </a:solidFill>
              </a:rPr>
              <a:t>Serving our community </a:t>
            </a:r>
          </a:p>
          <a:p>
            <a:pPr marL="0" indent="0" eaLnBrk="1" hangingPunct="1">
              <a:buFont typeface="Wingdings" panose="05000000000000000000" pitchFamily="2" charset="2"/>
              <a:buChar char="ü"/>
            </a:pPr>
            <a:r>
              <a:rPr lang="en-US" altLang="en-US" sz="4400" dirty="0">
                <a:solidFill>
                  <a:srgbClr val="990000"/>
                </a:solidFill>
              </a:rPr>
              <a:t>A Building Fund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en-US" altLang="en-US" sz="2400" i="1" dirty="0">
                <a:solidFill>
                  <a:srgbClr val="990000"/>
                </a:solidFill>
              </a:rPr>
              <a:t> </a:t>
            </a:r>
            <a:r>
              <a:rPr lang="en-US" altLang="en-US" sz="4500" i="1" dirty="0">
                <a:solidFill>
                  <a:srgbClr val="990000"/>
                </a:solidFill>
              </a:rPr>
              <a:t>Increased options for our community </a:t>
            </a:r>
          </a:p>
          <a:p>
            <a:pPr marL="0" indent="0" eaLnBrk="1" hangingPunct="1">
              <a:buFont typeface="Wingdings" panose="05000000000000000000" pitchFamily="2" charset="2"/>
              <a:buChar char="ü"/>
            </a:pPr>
            <a:r>
              <a:rPr lang="en-US" altLang="en-US" sz="4400" dirty="0">
                <a:solidFill>
                  <a:srgbClr val="990000"/>
                </a:solidFill>
              </a:rPr>
              <a:t>An Endowment Fund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en-US" altLang="en-US" sz="4600" dirty="0">
                <a:solidFill>
                  <a:srgbClr val="990000"/>
                </a:solidFill>
              </a:rPr>
              <a:t>Core Fund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en-US" altLang="en-US" sz="4500" i="1" dirty="0">
                <a:solidFill>
                  <a:srgbClr val="990000"/>
                </a:solidFill>
              </a:rPr>
              <a:t>Specific Direction – Sports, Landscaping, etc.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en-US" altLang="en-US" sz="4500" i="1" dirty="0">
                <a:solidFill>
                  <a:srgbClr val="990000"/>
                </a:solidFill>
              </a:rPr>
              <a:t>Named Scholarship 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endParaRPr lang="en-US" altLang="en-US" sz="4500" i="1" dirty="0">
              <a:solidFill>
                <a:srgbClr val="99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altLang="en-US" sz="4500" i="1" dirty="0">
                <a:solidFill>
                  <a:srgbClr val="990000"/>
                </a:solidFill>
              </a:rPr>
              <a:t>each of which nourishes our community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73B76-2737-C370-7859-B0206479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414" y="169861"/>
            <a:ext cx="8334692" cy="1022351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Where … does the gift go?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1620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77DCB9-D8F7-210D-D792-336CC500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212"/>
            <a:ext cx="10515600" cy="4984751"/>
          </a:xfrm>
        </p:spPr>
        <p:txBody>
          <a:bodyPr>
            <a:normAutofit fontScale="92500" lnSpcReduction="20000"/>
          </a:bodyPr>
          <a:lstStyle/>
          <a:p>
            <a:pPr marL="609600" indent="-609600" eaLnBrk="1" hangingPunct="1">
              <a:spcBef>
                <a:spcPct val="10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800" dirty="0">
                <a:solidFill>
                  <a:srgbClr val="990000"/>
                </a:solidFill>
              </a:rPr>
              <a:t>Meet with a qualified professional who can: </a:t>
            </a:r>
          </a:p>
          <a:p>
            <a:pPr marL="1371600" lvl="2" indent="-457200" eaLnBrk="1" hangingPunct="1">
              <a:spcBef>
                <a:spcPct val="100000"/>
              </a:spcBef>
              <a:buFont typeface="Wingdings" panose="05000000000000000000" pitchFamily="2" charset="2"/>
              <a:buAutoNum type="alphaLcParenR"/>
              <a:defRPr/>
            </a:pPr>
            <a:r>
              <a:rPr lang="en-US" altLang="en-US" sz="22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your gifting ideas and </a:t>
            </a:r>
          </a:p>
          <a:p>
            <a:pPr marL="1371600" lvl="2" indent="-457200" eaLnBrk="1" hangingPunct="1">
              <a:spcBef>
                <a:spcPct val="100000"/>
              </a:spcBef>
              <a:buFont typeface="Wingdings" panose="05000000000000000000" pitchFamily="2" charset="2"/>
              <a:buAutoNum type="alphaLcParenR"/>
              <a:defRPr/>
            </a:pPr>
            <a:r>
              <a:rPr lang="en-US" altLang="en-US" sz="22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 options.</a:t>
            </a:r>
          </a:p>
          <a:p>
            <a:pPr marL="609600" indent="-609600" eaLnBrk="1" hangingPunct="1">
              <a:spcBef>
                <a:spcPct val="10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2800" dirty="0">
                <a:solidFill>
                  <a:srgbClr val="990000"/>
                </a:solidFill>
              </a:rPr>
              <a:t>Gifts should be part of an overall plan</a:t>
            </a:r>
          </a:p>
          <a:p>
            <a:pPr marL="1371600" lvl="2" indent="-457200" eaLnBrk="1" hangingPunct="1">
              <a:spcBef>
                <a:spcPct val="1000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2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giving tools could be useful for income tax, estate tax, and Medicaid eligibility purposes.</a:t>
            </a:r>
          </a:p>
          <a:p>
            <a:pPr marL="0" lvl="2" indent="0" eaLnBrk="1" hangingPunct="1">
              <a:spcBef>
                <a:spcPts val="600"/>
              </a:spcBef>
              <a:buNone/>
              <a:defRPr/>
            </a:pPr>
            <a:endParaRPr lang="en-US" altLang="en-US" sz="2800" i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 eaLnBrk="1" hangingPunct="1">
              <a:spcBef>
                <a:spcPts val="600"/>
              </a:spcBef>
              <a:buNone/>
              <a:defRPr/>
            </a:pPr>
            <a:r>
              <a:rPr lang="en-US" altLang="en-US" sz="2600" i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example:  Should you </a:t>
            </a:r>
            <a:r>
              <a:rPr lang="en-US" altLang="en-US" sz="2800" i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annual “year-end” tax planning?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73B76-2737-C370-7859-B0206479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545" y="169861"/>
            <a:ext cx="8334692" cy="1022351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How … is a gift given?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197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77DCB9-D8F7-210D-D792-336CC500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843" y="1253331"/>
            <a:ext cx="7580244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altLang="en-US" sz="4600" dirty="0">
                <a:solidFill>
                  <a:srgbClr val="990000"/>
                </a:solidFill>
              </a:rPr>
              <a:t>“Outright” Donations</a:t>
            </a:r>
          </a:p>
          <a:p>
            <a:pPr marL="0" indent="0">
              <a:buNone/>
            </a:pPr>
            <a:endParaRPr lang="en-US" altLang="en-US" sz="4000" dirty="0">
              <a:solidFill>
                <a:srgbClr val="990000"/>
              </a:solidFill>
            </a:endParaRPr>
          </a:p>
          <a:p>
            <a:pPr marL="0" indent="0">
              <a:buFontTx/>
              <a:buAutoNum type="arabicPeriod"/>
            </a:pPr>
            <a:r>
              <a:rPr lang="en-US" altLang="en-US" sz="4500" dirty="0">
                <a:solidFill>
                  <a:srgbClr val="990000"/>
                </a:solidFill>
              </a:rPr>
              <a:t>Gifts of Cash </a:t>
            </a:r>
            <a:r>
              <a:rPr lang="en-US" altLang="en-US" sz="3300" dirty="0">
                <a:solidFill>
                  <a:srgbClr val="990000"/>
                </a:solidFill>
              </a:rPr>
              <a:t>(deduction at 50% AGI limit)</a:t>
            </a:r>
          </a:p>
          <a:p>
            <a:pPr marL="0" indent="0">
              <a:buFontTx/>
              <a:buAutoNum type="arabicPeriod"/>
            </a:pPr>
            <a:r>
              <a:rPr lang="en-US" altLang="en-US" sz="4500" dirty="0">
                <a:solidFill>
                  <a:srgbClr val="990000"/>
                </a:solidFill>
              </a:rPr>
              <a:t>Gifts of Securities </a:t>
            </a:r>
            <a:r>
              <a:rPr lang="en-US" altLang="en-US" sz="3300" dirty="0">
                <a:solidFill>
                  <a:srgbClr val="990000"/>
                </a:solidFill>
              </a:rPr>
              <a:t>(appreciated or depreciated values, 	deduction at 30% AGI limit)</a:t>
            </a:r>
          </a:p>
          <a:p>
            <a:pPr marL="0" indent="0">
              <a:buFontTx/>
              <a:buAutoNum type="arabicPeriod"/>
            </a:pPr>
            <a:r>
              <a:rPr lang="en-US" altLang="en-US" sz="4500" dirty="0">
                <a:solidFill>
                  <a:srgbClr val="990000"/>
                </a:solidFill>
              </a:rPr>
              <a:t>Gifts of IRA Distributions </a:t>
            </a:r>
            <a:r>
              <a:rPr lang="en-US" altLang="en-US" sz="3300" dirty="0">
                <a:solidFill>
                  <a:srgbClr val="990000"/>
                </a:solidFill>
              </a:rPr>
              <a:t>(up to limits for RMDs)</a:t>
            </a:r>
          </a:p>
          <a:p>
            <a:pPr marL="0" indent="0">
              <a:buFontTx/>
              <a:buAutoNum type="arabicPeriod"/>
            </a:pPr>
            <a:r>
              <a:rPr lang="en-US" altLang="en-US" sz="4500" dirty="0">
                <a:solidFill>
                  <a:srgbClr val="990000"/>
                </a:solidFill>
              </a:rPr>
              <a:t>Gifts of Property</a:t>
            </a:r>
          </a:p>
          <a:p>
            <a:pPr marL="0" indent="0">
              <a:buFontTx/>
              <a:buAutoNum type="arabicPeriod"/>
            </a:pPr>
            <a:r>
              <a:rPr lang="en-US" altLang="en-US" sz="4500" dirty="0">
                <a:solidFill>
                  <a:srgbClr val="990000"/>
                </a:solidFill>
              </a:rPr>
              <a:t>Gifts of Real Estate</a:t>
            </a:r>
            <a:endParaRPr lang="en-US" sz="4500" dirty="0">
              <a:solidFill>
                <a:srgbClr val="99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73B76-2737-C370-7859-B0206479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654" y="169861"/>
            <a:ext cx="8334692" cy="1022351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How .. .to make a gift?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75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77DCB9-D8F7-210D-D792-336CC500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226" y="1378364"/>
            <a:ext cx="8673548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altLang="en-US" sz="5100" dirty="0">
                <a:solidFill>
                  <a:srgbClr val="990000"/>
                </a:solidFill>
              </a:rPr>
              <a:t>“Split Interest” Donations</a:t>
            </a:r>
          </a:p>
          <a:p>
            <a:pPr marL="0" indent="0">
              <a:buNone/>
            </a:pPr>
            <a:endParaRPr lang="en-US" altLang="en-US" sz="4000" dirty="0">
              <a:solidFill>
                <a:srgbClr val="990000"/>
              </a:solidFill>
            </a:endParaRPr>
          </a:p>
          <a:p>
            <a:pPr marL="0" indent="0">
              <a:buFontTx/>
              <a:buAutoNum type="arabicPeriod"/>
            </a:pPr>
            <a:r>
              <a:rPr lang="en-US" altLang="en-US" sz="4000" dirty="0">
                <a:solidFill>
                  <a:srgbClr val="990000"/>
                </a:solidFill>
              </a:rPr>
              <a:t> </a:t>
            </a:r>
            <a:r>
              <a:rPr lang="en-US" altLang="en-US" sz="4400" dirty="0">
                <a:solidFill>
                  <a:srgbClr val="990000"/>
                </a:solidFill>
              </a:rPr>
              <a:t>Remainder Interest in Real Property</a:t>
            </a:r>
          </a:p>
          <a:p>
            <a:pPr marL="0" indent="0">
              <a:buFontTx/>
              <a:buAutoNum type="arabicPeriod"/>
            </a:pPr>
            <a:r>
              <a:rPr lang="en-US" altLang="en-US" sz="4000" dirty="0">
                <a:solidFill>
                  <a:srgbClr val="990000"/>
                </a:solidFill>
              </a:rPr>
              <a:t> </a:t>
            </a:r>
            <a:r>
              <a:rPr lang="en-US" altLang="en-US" sz="4400" dirty="0">
                <a:solidFill>
                  <a:srgbClr val="990000"/>
                </a:solidFill>
              </a:rPr>
              <a:t>Charitable Remainder Trust (“CRT”) </a:t>
            </a:r>
            <a:r>
              <a:rPr lang="en-US" altLang="en-US" sz="2900" dirty="0">
                <a:solidFill>
                  <a:srgbClr val="990000"/>
                </a:solidFill>
              </a:rPr>
              <a:t>(Trust distributes to beneficiary for 	fixed term; principal 	remaining at end of term to charity)</a:t>
            </a:r>
          </a:p>
          <a:p>
            <a:pPr marL="0" indent="0">
              <a:buFontTx/>
              <a:buAutoNum type="arabicPeriod"/>
            </a:pPr>
            <a:r>
              <a:rPr lang="en-US" altLang="en-US" sz="4000" dirty="0">
                <a:solidFill>
                  <a:srgbClr val="990000"/>
                </a:solidFill>
              </a:rPr>
              <a:t> </a:t>
            </a:r>
            <a:r>
              <a:rPr lang="en-US" altLang="en-US" sz="4400" dirty="0">
                <a:solidFill>
                  <a:srgbClr val="990000"/>
                </a:solidFill>
              </a:rPr>
              <a:t>Charitable Lead Trust (“CLT”) </a:t>
            </a:r>
            <a:r>
              <a:rPr lang="en-US" altLang="en-US" sz="2900" dirty="0">
                <a:solidFill>
                  <a:srgbClr val="990000"/>
                </a:solidFill>
              </a:rPr>
              <a:t>(Trust donates to charity for fixed term; 	remainder passes to family beneficiary at end of term)</a:t>
            </a:r>
          </a:p>
          <a:p>
            <a:pPr marL="0" indent="0">
              <a:buFontTx/>
              <a:buAutoNum type="arabicPeriod"/>
            </a:pPr>
            <a:r>
              <a:rPr lang="en-US" altLang="en-US" sz="4000" dirty="0">
                <a:solidFill>
                  <a:srgbClr val="990000"/>
                </a:solidFill>
              </a:rPr>
              <a:t> </a:t>
            </a:r>
            <a:r>
              <a:rPr lang="en-US" altLang="en-US" sz="4400" dirty="0">
                <a:solidFill>
                  <a:srgbClr val="990000"/>
                </a:solidFill>
              </a:rPr>
              <a:t>Charitable Gift Annuity (“CGA”) </a:t>
            </a:r>
            <a:r>
              <a:rPr lang="en-US" altLang="en-US" sz="2900" dirty="0">
                <a:solidFill>
                  <a:srgbClr val="990000"/>
                </a:solidFill>
              </a:rPr>
              <a:t>(a contract with a charity; donor makes 	lifetime gift of money or property to charity; charity promises to pay annuity to 	beneficiary for life; charity gets remainder)</a:t>
            </a:r>
            <a:endParaRPr lang="en-US" sz="2900" dirty="0">
              <a:solidFill>
                <a:srgbClr val="990000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DBF0C34-1F73-D555-99F8-13A1DC391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654" y="169861"/>
            <a:ext cx="8334692" cy="1022351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How .. .to make a gift?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35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73B76-2737-C370-7859-B0206479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356" y="578885"/>
            <a:ext cx="8334692" cy="1022351"/>
          </a:xfrm>
        </p:spPr>
        <p:txBody>
          <a:bodyPr/>
          <a:lstStyle/>
          <a:p>
            <a:pPr algn="ctr"/>
            <a:r>
              <a:rPr lang="en-US" altLang="en-US" sz="4400" dirty="0"/>
              <a:t>Let’s Explore</a:t>
            </a:r>
            <a:br>
              <a:rPr lang="en-US" altLang="en-US" sz="4400" dirty="0"/>
            </a:br>
            <a:r>
              <a:rPr lang="en-US" altLang="en-US" sz="4400" i="1" dirty="0"/>
              <a:t>Ways to Create a </a:t>
            </a:r>
            <a:r>
              <a:rPr lang="en-US" altLang="en-US" sz="4400" i="1" u="sng" dirty="0"/>
              <a:t>Future</a:t>
            </a:r>
            <a:r>
              <a:rPr lang="en-US" altLang="en-US" sz="4400" i="1" dirty="0"/>
              <a:t> Gift</a:t>
            </a:r>
            <a:endParaRPr lang="en-US" sz="4400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01347FA-A86B-D728-8808-E8604888AF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87329"/>
              </p:ext>
            </p:extLst>
          </p:nvPr>
        </p:nvGraphicFramePr>
        <p:xfrm>
          <a:off x="1981200" y="1815548"/>
          <a:ext cx="8229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9684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73B76-2737-C370-7859-B0206479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501" y="459616"/>
            <a:ext cx="4139716" cy="1022351"/>
          </a:xfrm>
        </p:spPr>
        <p:txBody>
          <a:bodyPr/>
          <a:lstStyle/>
          <a:p>
            <a:pPr algn="ctr"/>
            <a:r>
              <a:rPr lang="en-US" altLang="en-US" sz="4800" dirty="0"/>
              <a:t>Let’s Explore</a:t>
            </a:r>
            <a:br>
              <a:rPr lang="en-US" altLang="en-US" sz="4800" dirty="0"/>
            </a:br>
            <a:r>
              <a:rPr lang="en-US" altLang="en-US" sz="3600" i="1" dirty="0"/>
              <a:t>Gift Options</a:t>
            </a:r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3ECA3CEA-721C-19EB-DBB9-39E4DE8C06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22306"/>
              </p:ext>
            </p:extLst>
          </p:nvPr>
        </p:nvGraphicFramePr>
        <p:xfrm>
          <a:off x="1663147" y="2182881"/>
          <a:ext cx="8229600" cy="348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7624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77DCB9-D8F7-210D-D792-336CC500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505" y="1845503"/>
            <a:ext cx="7351643" cy="4351338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990000"/>
                </a:solidFill>
              </a:rPr>
              <a:t>Statement of intent?</a:t>
            </a:r>
          </a:p>
          <a:p>
            <a:r>
              <a:rPr lang="en-US" altLang="en-US" dirty="0">
                <a:solidFill>
                  <a:srgbClr val="990000"/>
                </a:solidFill>
              </a:rPr>
              <a:t>Date declaring the gift?</a:t>
            </a:r>
          </a:p>
          <a:p>
            <a:r>
              <a:rPr lang="en-US" altLang="en-US" dirty="0">
                <a:solidFill>
                  <a:srgbClr val="990000"/>
                </a:solidFill>
              </a:rPr>
              <a:t>Date gift made or annuity started?</a:t>
            </a:r>
          </a:p>
          <a:p>
            <a:r>
              <a:rPr lang="en-US" altLang="en-US" dirty="0">
                <a:solidFill>
                  <a:srgbClr val="990000"/>
                </a:solidFill>
              </a:rPr>
              <a:t>Key persons involved?</a:t>
            </a:r>
          </a:p>
          <a:p>
            <a:r>
              <a:rPr lang="en-US" altLang="en-US" dirty="0">
                <a:solidFill>
                  <a:srgbClr val="990000"/>
                </a:solidFill>
              </a:rPr>
              <a:t>Information needed (due diligence)?</a:t>
            </a:r>
          </a:p>
          <a:p>
            <a:r>
              <a:rPr lang="en-US" altLang="en-US" dirty="0">
                <a:solidFill>
                  <a:srgbClr val="990000"/>
                </a:solidFill>
              </a:rPr>
              <a:t>Binding commitment (now or the future)?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73B76-2737-C370-7859-B0206479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808" y="343107"/>
            <a:ext cx="7782339" cy="1022351"/>
          </a:xfrm>
        </p:spPr>
        <p:txBody>
          <a:bodyPr/>
          <a:lstStyle/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Let’s Explore …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Some Questions That Typically Arise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12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CDA67-A06B-6ADC-FD85-3951C9C7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795" y="3127293"/>
            <a:ext cx="3932237" cy="1600200"/>
          </a:xfrm>
        </p:spPr>
        <p:txBody>
          <a:bodyPr/>
          <a:lstStyle/>
          <a:p>
            <a:r>
              <a:rPr lang="en-US" altLang="en-US" sz="3200" dirty="0"/>
              <a:t>Thank you … 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dirty="0"/>
              <a:t>for caring about our </a:t>
            </a:r>
            <a:br>
              <a:rPr lang="en-US" altLang="en-US" sz="3200" dirty="0"/>
            </a:br>
            <a:r>
              <a:rPr lang="en-US" altLang="en-US" sz="3200" dirty="0"/>
              <a:t>Greek Orthodox Community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2400" i="1" dirty="0"/>
              <a:t>William J. Kambas</a:t>
            </a:r>
            <a:endParaRPr lang="en-US" dirty="0"/>
          </a:p>
        </p:txBody>
      </p:sp>
      <p:pic>
        <p:nvPicPr>
          <p:cNvPr id="10" name="Picture 9" descr="A picture containing indoor, altar, decorated, chapel&#10;&#10;Description automatically generated">
            <a:extLst>
              <a:ext uri="{FF2B5EF4-FFF2-40B4-BE49-F238E27FC236}">
                <a16:creationId xmlns:a16="http://schemas.microsoft.com/office/drawing/2014/main" id="{38224839-5A2E-BFE7-2705-2D8E77851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82" y="1300412"/>
            <a:ext cx="7034114" cy="46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72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ree small houses as game pieces">
            <a:extLst>
              <a:ext uri="{FF2B5EF4-FFF2-40B4-BE49-F238E27FC236}">
                <a16:creationId xmlns:a16="http://schemas.microsoft.com/office/drawing/2014/main" id="{7666D8C9-7BDA-33F8-79C3-401288E38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1" b="121"/>
          <a:stretch/>
        </p:blipFill>
        <p:spPr>
          <a:xfrm>
            <a:off x="0" y="132346"/>
            <a:ext cx="16977360" cy="6364707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0B435D48-2761-689F-AE00-21B7C44A0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61" y="132346"/>
            <a:ext cx="2725407" cy="7334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EBA8AE6-0CA1-235E-9186-3BDBB959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48" y="132346"/>
            <a:ext cx="7821328" cy="1427409"/>
          </a:xfr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 to  Begin  a  Parish  Planned  Giving  Program</a:t>
            </a:r>
            <a:endParaRPr lang="en-US" sz="54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DA875F-068B-7097-834F-EA03A9E0F4F8}"/>
              </a:ext>
            </a:extLst>
          </p:cNvPr>
          <p:cNvSpPr txBox="1"/>
          <p:nvPr/>
        </p:nvSpPr>
        <p:spPr>
          <a:xfrm>
            <a:off x="5751496" y="4918858"/>
            <a:ext cx="35957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 Marianes</a:t>
            </a:r>
          </a:p>
          <a:p>
            <a:pPr algn="ctr"/>
            <a:r>
              <a:rPr lang="en-US" sz="2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Stewardship  Calling  &amp;  Orthodox  Ministry  Services</a:t>
            </a:r>
            <a:endParaRPr lang="en-US" sz="28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5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outdoor, clouds, purple, cloudy&#10;&#10;Description automatically generated">
            <a:extLst>
              <a:ext uri="{FF2B5EF4-FFF2-40B4-BE49-F238E27FC236}">
                <a16:creationId xmlns:a16="http://schemas.microsoft.com/office/drawing/2014/main" id="{DF2EA295-9A25-30E2-3422-BB714A198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8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F6437-700B-C5CF-65BE-8340E630E2F8}"/>
              </a:ext>
            </a:extLst>
          </p:cNvPr>
          <p:cNvSpPr txBox="1"/>
          <p:nvPr/>
        </p:nvSpPr>
        <p:spPr>
          <a:xfrm>
            <a:off x="426901" y="626108"/>
            <a:ext cx="5500134" cy="532453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“We  make  a  living  by  what  we  get.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C99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C99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 make  a  life  by  what  we  give.”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Sir Winston Churchill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4495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grassy hill&#10;&#10;Description automatically generated with low confidence">
            <a:extLst>
              <a:ext uri="{FF2B5EF4-FFF2-40B4-BE49-F238E27FC236}">
                <a16:creationId xmlns:a16="http://schemas.microsoft.com/office/drawing/2014/main" id="{2F26B7CE-0842-D8B7-F8B0-64F54FB4C4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-24941"/>
            <a:ext cx="12192000" cy="6907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A58DD-1620-9C18-77DF-07CDAA489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881"/>
            <a:ext cx="12204737" cy="690788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2AC7D8-ECDF-AB33-94A8-EE687A9B4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179" y="903356"/>
            <a:ext cx="7900417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Chuck  Feeney  co-founded  the  airport  	Duty  Free  Shops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 Chuck  amassed  billions  living  frugally  	and  	said  he  wanted  to  die  broke¹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Over  40  years,  he  </a:t>
            </a:r>
            <a:r>
              <a:rPr lang="en-US" sz="3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anonymously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donated  over 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800" u="sng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$8  Billion</a:t>
            </a:r>
            <a:r>
              <a:rPr lang="en-US" sz="480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200" dirty="0">
                <a:solidFill>
                  <a:srgbClr val="92D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 various  charities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BFCAF-AAB4-150A-BC0A-FD38D85A6E03}"/>
              </a:ext>
            </a:extLst>
          </p:cNvPr>
          <p:cNvSpPr txBox="1"/>
          <p:nvPr/>
        </p:nvSpPr>
        <p:spPr>
          <a:xfrm>
            <a:off x="668185" y="6162584"/>
            <a:ext cx="11523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¹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Billionaire Who Wanted To Die Broke . . . Is Now Officially Broke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Forbes Magazine 9-15-20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https://www.forbes.com/sites/stevenbertoni/2020/09/15/exclusive-the-billionaire-who-wanted-to-die-brokeis-now-officially-broke/#3261c49f3a2a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1963" algn="l"/>
              </a:tabLst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57D0930-ED24-C0B8-2DF7-5C495C627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-24942"/>
            <a:ext cx="2978978" cy="39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8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Content Placeholder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4D80579-251A-3B84-5985-20144748D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2" y="1300643"/>
            <a:ext cx="6451434" cy="425794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90732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B4721-F146-94A7-401F-0DC221B9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 is  the  Chuck  Feeney  in  your  Parish?</a:t>
            </a:r>
          </a:p>
        </p:txBody>
      </p:sp>
      <p:pic>
        <p:nvPicPr>
          <p:cNvPr id="11" name="Content Placeholder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307B5C7-0647-8266-C748-B243F5F2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r="52795" b="5600"/>
          <a:stretch/>
        </p:blipFill>
        <p:spPr>
          <a:xfrm>
            <a:off x="5118635" y="589547"/>
            <a:ext cx="3651304" cy="53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0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69E0413-FBD5-6BE4-01CB-3AD0F70AE1B5}"/>
              </a:ext>
            </a:extLst>
          </p:cNvPr>
          <p:cNvSpPr/>
          <p:nvPr/>
        </p:nvSpPr>
        <p:spPr>
          <a:xfrm>
            <a:off x="-12357" y="-75712"/>
            <a:ext cx="12192000" cy="6992386"/>
          </a:xfrm>
          <a:prstGeom prst="rect">
            <a:avLst/>
          </a:prstGeom>
          <a:solidFill>
            <a:schemeClr val="bg1"/>
          </a:solidFill>
          <a:ln w="327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C85B78-D2D7-87FA-F799-340A650C9818}"/>
              </a:ext>
            </a:extLst>
          </p:cNvPr>
          <p:cNvGrpSpPr/>
          <p:nvPr/>
        </p:nvGrpSpPr>
        <p:grpSpPr>
          <a:xfrm>
            <a:off x="2772040" y="2226952"/>
            <a:ext cx="2187140" cy="3437876"/>
            <a:chOff x="2772040" y="2226952"/>
            <a:chExt cx="2187140" cy="343787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35B9AF8-DAE4-0241-0199-509B3239FBC5}"/>
                </a:ext>
              </a:extLst>
            </p:cNvPr>
            <p:cNvSpPr/>
            <p:nvPr/>
          </p:nvSpPr>
          <p:spPr>
            <a:xfrm>
              <a:off x="2772040" y="2226952"/>
              <a:ext cx="1940008" cy="3361038"/>
            </a:xfrm>
            <a:prstGeom prst="roundRect">
              <a:avLst/>
            </a:prstGeom>
            <a:gradFill>
              <a:gsLst>
                <a:gs pos="0">
                  <a:srgbClr val="9900CC"/>
                </a:gs>
                <a:gs pos="93250">
                  <a:srgbClr val="3265BE"/>
                </a:gs>
                <a:gs pos="100000">
                  <a:srgbClr val="3669C2"/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B2FEF8-68A3-6E61-7A26-A7C76BC228C5}"/>
                </a:ext>
              </a:extLst>
            </p:cNvPr>
            <p:cNvSpPr txBox="1"/>
            <p:nvPr/>
          </p:nvSpPr>
          <p:spPr>
            <a:xfrm>
              <a:off x="2819402" y="2433174"/>
              <a:ext cx="1711409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TEAM</a:t>
              </a:r>
            </a:p>
            <a:p>
              <a:pPr algn="ctr"/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Recruit a Diverse Planned Giving Ministry Team</a:t>
              </a:r>
            </a:p>
            <a:p>
              <a:pPr algn="ctr"/>
              <a:endParaRPr lang="en-US" sz="3200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A73B2BF-85F6-EC6C-5E9A-1D7A8890A85E}"/>
                </a:ext>
              </a:extLst>
            </p:cNvPr>
            <p:cNvSpPr/>
            <p:nvPr/>
          </p:nvSpPr>
          <p:spPr>
            <a:xfrm rot="5400000">
              <a:off x="4699688" y="2597650"/>
              <a:ext cx="271851" cy="247133"/>
            </a:xfrm>
            <a:prstGeom prst="triangl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D381BF2-69D9-1548-D853-1AD84B3F51EB}"/>
              </a:ext>
            </a:extLst>
          </p:cNvPr>
          <p:cNvGrpSpPr/>
          <p:nvPr/>
        </p:nvGrpSpPr>
        <p:grpSpPr>
          <a:xfrm>
            <a:off x="444845" y="2222834"/>
            <a:ext cx="2187140" cy="3361038"/>
            <a:chOff x="444845" y="2222834"/>
            <a:chExt cx="2187140" cy="33610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5C7EF4-022E-603B-78D8-71F84A8413A7}"/>
                </a:ext>
              </a:extLst>
            </p:cNvPr>
            <p:cNvSpPr/>
            <p:nvPr/>
          </p:nvSpPr>
          <p:spPr>
            <a:xfrm>
              <a:off x="444845" y="2222834"/>
              <a:ext cx="1940008" cy="3361038"/>
            </a:xfrm>
            <a:prstGeom prst="roundRect">
              <a:avLst/>
            </a:prstGeom>
            <a:gradFill>
              <a:gsLst>
                <a:gs pos="0">
                  <a:srgbClr val="002060"/>
                </a:gs>
                <a:gs pos="93250">
                  <a:srgbClr val="3265BE"/>
                </a:gs>
                <a:gs pos="86500">
                  <a:srgbClr val="3669C2"/>
                </a:gs>
                <a:gs pos="73000">
                  <a:schemeClr val="accen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283BDB05-B01C-DA16-8A8A-A399E7CBDAED}"/>
                </a:ext>
              </a:extLst>
            </p:cNvPr>
            <p:cNvSpPr/>
            <p:nvPr/>
          </p:nvSpPr>
          <p:spPr>
            <a:xfrm rot="5400000">
              <a:off x="2372493" y="2642962"/>
              <a:ext cx="271851" cy="247133"/>
            </a:xfrm>
            <a:prstGeom prst="triangle">
              <a:avLst/>
            </a:prstGeom>
            <a:solidFill>
              <a:srgbClr val="33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B91E1B-D73E-3667-75A6-E7F5028F7295}"/>
                </a:ext>
              </a:extLst>
            </p:cNvPr>
            <p:cNvSpPr txBox="1"/>
            <p:nvPr/>
          </p:nvSpPr>
          <p:spPr>
            <a:xfrm>
              <a:off x="479849" y="2478481"/>
              <a:ext cx="181630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</a:t>
              </a:r>
            </a:p>
            <a:p>
              <a:pPr algn="ctr"/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Determine  Your Planned  Giving  “WHY”  and Who / What  Receives the Benefits</a:t>
              </a:r>
              <a:endParaRPr lang="en-US" sz="3200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B95C95B-872D-978A-2D77-D5F6EED58253}"/>
              </a:ext>
            </a:extLst>
          </p:cNvPr>
          <p:cNvGrpSpPr/>
          <p:nvPr/>
        </p:nvGrpSpPr>
        <p:grpSpPr>
          <a:xfrm>
            <a:off x="5119831" y="2214594"/>
            <a:ext cx="2201586" cy="3361038"/>
            <a:chOff x="5119831" y="2214594"/>
            <a:chExt cx="2201586" cy="336103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C9AF42B-28A9-11C6-C0E7-DAF25A55A106}"/>
                </a:ext>
              </a:extLst>
            </p:cNvPr>
            <p:cNvSpPr/>
            <p:nvPr/>
          </p:nvSpPr>
          <p:spPr>
            <a:xfrm>
              <a:off x="5119831" y="2214594"/>
              <a:ext cx="1940008" cy="3361038"/>
            </a:xfrm>
            <a:prstGeom prst="roundRect">
              <a:avLst/>
            </a:prstGeom>
            <a:gradFill>
              <a:gsLst>
                <a:gs pos="0">
                  <a:srgbClr val="FF0066"/>
                </a:gs>
                <a:gs pos="93250">
                  <a:srgbClr val="3265BE"/>
                </a:gs>
                <a:gs pos="86500">
                  <a:srgbClr val="3669C2"/>
                </a:gs>
                <a:gs pos="73000">
                  <a:schemeClr val="accen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8A321CE-2CCD-92F5-63CD-7C6CB942A78D}"/>
                </a:ext>
              </a:extLst>
            </p:cNvPr>
            <p:cNvSpPr/>
            <p:nvPr/>
          </p:nvSpPr>
          <p:spPr>
            <a:xfrm rot="5400000">
              <a:off x="7061925" y="2597650"/>
              <a:ext cx="271851" cy="247133"/>
            </a:xfrm>
            <a:prstGeom prst="triangl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EDA35F6-4D29-C9F2-0D48-A3FDC6BC34D4}"/>
              </a:ext>
            </a:extLst>
          </p:cNvPr>
          <p:cNvSpPr txBox="1"/>
          <p:nvPr/>
        </p:nvSpPr>
        <p:spPr>
          <a:xfrm>
            <a:off x="5273228" y="2448664"/>
            <a:ext cx="17114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ENTITY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the  Endowment Entity  or  Account  That Will Receive  The  Funds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906B28-7B32-005B-EECB-9035203FB388}"/>
              </a:ext>
            </a:extLst>
          </p:cNvPr>
          <p:cNvGrpSpPr/>
          <p:nvPr/>
        </p:nvGrpSpPr>
        <p:grpSpPr>
          <a:xfrm>
            <a:off x="9696240" y="2310707"/>
            <a:ext cx="2009752" cy="3361038"/>
            <a:chOff x="9696240" y="2310707"/>
            <a:chExt cx="2009752" cy="336103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6730342-5853-FF0F-689D-B022AAA6557E}"/>
                </a:ext>
              </a:extLst>
            </p:cNvPr>
            <p:cNvSpPr/>
            <p:nvPr/>
          </p:nvSpPr>
          <p:spPr>
            <a:xfrm>
              <a:off x="9724786" y="2310707"/>
              <a:ext cx="1940008" cy="3361038"/>
            </a:xfrm>
            <a:prstGeom prst="roundRect">
              <a:avLst/>
            </a:prstGeom>
            <a:gradFill>
              <a:gsLst>
                <a:gs pos="0">
                  <a:srgbClr val="009900"/>
                </a:gs>
                <a:gs pos="93250">
                  <a:srgbClr val="3265BE"/>
                </a:gs>
                <a:gs pos="86500">
                  <a:srgbClr val="3669C2"/>
                </a:gs>
                <a:gs pos="73000">
                  <a:schemeClr val="accen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D07752-52ED-8A4D-1748-AFC45BAB51BF}"/>
                </a:ext>
              </a:extLst>
            </p:cNvPr>
            <p:cNvSpPr txBox="1"/>
            <p:nvPr/>
          </p:nvSpPr>
          <p:spPr>
            <a:xfrm>
              <a:off x="9696240" y="2440091"/>
              <a:ext cx="2009752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ENGAGE</a:t>
              </a:r>
            </a:p>
            <a:p>
              <a:pPr algn="ctr"/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Engage Everyone Personally and Communicate At Least Monthly</a:t>
              </a:r>
            </a:p>
            <a:p>
              <a:pPr algn="ctr"/>
              <a:endParaRPr lang="en-US" sz="3200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8492459-78D3-CA8D-3A80-26100F460C83}"/>
              </a:ext>
            </a:extLst>
          </p:cNvPr>
          <p:cNvGrpSpPr/>
          <p:nvPr/>
        </p:nvGrpSpPr>
        <p:grpSpPr>
          <a:xfrm>
            <a:off x="7422306" y="2231068"/>
            <a:ext cx="2201711" cy="3361038"/>
            <a:chOff x="7422306" y="2231068"/>
            <a:chExt cx="2201711" cy="336103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AF1A35-93DC-3A52-AB77-BE142739DE7E}"/>
                </a:ext>
              </a:extLst>
            </p:cNvPr>
            <p:cNvSpPr/>
            <p:nvPr/>
          </p:nvSpPr>
          <p:spPr>
            <a:xfrm>
              <a:off x="7422306" y="2231068"/>
              <a:ext cx="1940008" cy="3361038"/>
            </a:xfrm>
            <a:prstGeom prst="roundRect">
              <a:avLst/>
            </a:prstGeom>
            <a:gradFill>
              <a:gsLst>
                <a:gs pos="0">
                  <a:srgbClr val="CC3300"/>
                </a:gs>
                <a:gs pos="93250">
                  <a:srgbClr val="3265BE"/>
                </a:gs>
                <a:gs pos="86500">
                  <a:srgbClr val="3669C2"/>
                </a:gs>
                <a:gs pos="73000">
                  <a:schemeClr val="accen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B42692A-048C-F5D0-B688-525B3ACD612E}"/>
                </a:ext>
              </a:extLst>
            </p:cNvPr>
            <p:cNvSpPr/>
            <p:nvPr/>
          </p:nvSpPr>
          <p:spPr>
            <a:xfrm rot="5400000">
              <a:off x="9364525" y="2556451"/>
              <a:ext cx="271851" cy="247133"/>
            </a:xfrm>
            <a:prstGeom prst="triangle">
              <a:avLst/>
            </a:prstGeom>
            <a:solidFill>
              <a:srgbClr val="CC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4C8AA-B147-C68A-3B61-87CAC4E23D9B}"/>
                </a:ext>
              </a:extLst>
            </p:cNvPr>
            <p:cNvSpPr txBox="1"/>
            <p:nvPr/>
          </p:nvSpPr>
          <p:spPr>
            <a:xfrm>
              <a:off x="7536605" y="2448664"/>
              <a:ext cx="171140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</a:t>
              </a:r>
            </a:p>
            <a:p>
              <a:pPr algn="ctr"/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Educate Why Everyone Should Help Achieve the Ministry WHY</a:t>
              </a:r>
              <a:endParaRPr lang="en-US" sz="3200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8C5C7A70-D877-C2C5-4811-84D06C64D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666" y="145304"/>
            <a:ext cx="1121664" cy="920292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76223AD0-6EF7-CA1C-E9D4-1D0D0D899F9F}"/>
              </a:ext>
            </a:extLst>
          </p:cNvPr>
          <p:cNvSpPr txBox="1">
            <a:spLocks/>
          </p:cNvSpPr>
          <p:nvPr/>
        </p:nvSpPr>
        <p:spPr>
          <a:xfrm>
            <a:off x="1744617" y="252443"/>
            <a:ext cx="8295016" cy="96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 STEPS  TO  CREATE  A  SUCCESSFUL </a:t>
            </a:r>
            <a:r>
              <a:rPr kumimoji="0" lang="en-US" sz="3600" b="1" i="0" u="sng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PLANNED  GIVING  PROGRAM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FE2C4F-1C57-FB33-8EAC-6752ADA0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16" y="181560"/>
            <a:ext cx="112176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1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E2A96677-40C4-415D-DF12-8D0583837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939" y="3007894"/>
            <a:ext cx="8264123" cy="1713797"/>
          </a:xfrm>
          <a:custGeom>
            <a:avLst/>
            <a:gdLst>
              <a:gd name="T0" fmla="*/ 2752 w 13271"/>
              <a:gd name="T1" fmla="*/ 1376 h 2752"/>
              <a:gd name="T2" fmla="*/ 2349 w 13271"/>
              <a:gd name="T3" fmla="*/ 403 h 2752"/>
              <a:gd name="T4" fmla="*/ 1376 w 13271"/>
              <a:gd name="T5" fmla="*/ 0 h 2752"/>
              <a:gd name="T6" fmla="*/ 403 w 13271"/>
              <a:gd name="T7" fmla="*/ 403 h 2752"/>
              <a:gd name="T8" fmla="*/ 2 w 13271"/>
              <a:gd name="T9" fmla="*/ 1314 h 2752"/>
              <a:gd name="T10" fmla="*/ 62 w 13271"/>
              <a:gd name="T11" fmla="*/ 1376 h 2752"/>
              <a:gd name="T12" fmla="*/ 126 w 13271"/>
              <a:gd name="T13" fmla="*/ 1314 h 2752"/>
              <a:gd name="T14" fmla="*/ 491 w 13271"/>
              <a:gd name="T15" fmla="*/ 491 h 2752"/>
              <a:gd name="T16" fmla="*/ 1376 w 13271"/>
              <a:gd name="T17" fmla="*/ 124 h 2752"/>
              <a:gd name="T18" fmla="*/ 2262 w 13271"/>
              <a:gd name="T19" fmla="*/ 491 h 2752"/>
              <a:gd name="T20" fmla="*/ 2630 w 13271"/>
              <a:gd name="T21" fmla="*/ 1376 h 2752"/>
              <a:gd name="T22" fmla="*/ 3033 w 13271"/>
              <a:gd name="T23" fmla="*/ 2348 h 2752"/>
              <a:gd name="T24" fmla="*/ 4006 w 13271"/>
              <a:gd name="T25" fmla="*/ 2751 h 2752"/>
              <a:gd name="T26" fmla="*/ 4979 w 13271"/>
              <a:gd name="T27" fmla="*/ 2348 h 2752"/>
              <a:gd name="T28" fmla="*/ 5382 w 13271"/>
              <a:gd name="T29" fmla="*/ 1376 h 2752"/>
              <a:gd name="T30" fmla="*/ 5384 w 13271"/>
              <a:gd name="T31" fmla="*/ 1376 h 2752"/>
              <a:gd name="T32" fmla="*/ 5751 w 13271"/>
              <a:gd name="T33" fmla="*/ 491 h 2752"/>
              <a:gd name="T34" fmla="*/ 6636 w 13271"/>
              <a:gd name="T35" fmla="*/ 124 h 2752"/>
              <a:gd name="T36" fmla="*/ 7520 w 13271"/>
              <a:gd name="T37" fmla="*/ 491 h 2752"/>
              <a:gd name="T38" fmla="*/ 7888 w 13271"/>
              <a:gd name="T39" fmla="*/ 1376 h 2752"/>
              <a:gd name="T40" fmla="*/ 8292 w 13271"/>
              <a:gd name="T41" fmla="*/ 2348 h 2752"/>
              <a:gd name="T42" fmla="*/ 9264 w 13271"/>
              <a:gd name="T43" fmla="*/ 2751 h 2752"/>
              <a:gd name="T44" fmla="*/ 10238 w 13271"/>
              <a:gd name="T45" fmla="*/ 2348 h 2752"/>
              <a:gd name="T46" fmla="*/ 10641 w 13271"/>
              <a:gd name="T47" fmla="*/ 1376 h 2752"/>
              <a:gd name="T48" fmla="*/ 10643 w 13271"/>
              <a:gd name="T49" fmla="*/ 1376 h 2752"/>
              <a:gd name="T50" fmla="*/ 11009 w 13271"/>
              <a:gd name="T51" fmla="*/ 491 h 2752"/>
              <a:gd name="T52" fmla="*/ 11894 w 13271"/>
              <a:gd name="T53" fmla="*/ 124 h 2752"/>
              <a:gd name="T54" fmla="*/ 12779 w 13271"/>
              <a:gd name="T55" fmla="*/ 491 h 2752"/>
              <a:gd name="T56" fmla="*/ 13144 w 13271"/>
              <a:gd name="T57" fmla="*/ 1314 h 2752"/>
              <a:gd name="T58" fmla="*/ 13208 w 13271"/>
              <a:gd name="T59" fmla="*/ 1376 h 2752"/>
              <a:gd name="T60" fmla="*/ 13269 w 13271"/>
              <a:gd name="T61" fmla="*/ 1314 h 2752"/>
              <a:gd name="T62" fmla="*/ 12867 w 13271"/>
              <a:gd name="T63" fmla="*/ 403 h 2752"/>
              <a:gd name="T64" fmla="*/ 11894 w 13271"/>
              <a:gd name="T65" fmla="*/ 0 h 2752"/>
              <a:gd name="T66" fmla="*/ 10921 w 13271"/>
              <a:gd name="T67" fmla="*/ 403 h 2752"/>
              <a:gd name="T68" fmla="*/ 10516 w 13271"/>
              <a:gd name="T69" fmla="*/ 1376 h 2752"/>
              <a:gd name="T70" fmla="*/ 10149 w 13271"/>
              <a:gd name="T71" fmla="*/ 2260 h 2752"/>
              <a:gd name="T72" fmla="*/ 9264 w 13271"/>
              <a:gd name="T73" fmla="*/ 2627 h 2752"/>
              <a:gd name="T74" fmla="*/ 8379 w 13271"/>
              <a:gd name="T75" fmla="*/ 2260 h 2752"/>
              <a:gd name="T76" fmla="*/ 8013 w 13271"/>
              <a:gd name="T77" fmla="*/ 1376 h 2752"/>
              <a:gd name="T78" fmla="*/ 8011 w 13271"/>
              <a:gd name="T79" fmla="*/ 1376 h 2752"/>
              <a:gd name="T80" fmla="*/ 7608 w 13271"/>
              <a:gd name="T81" fmla="*/ 403 h 2752"/>
              <a:gd name="T82" fmla="*/ 6636 w 13271"/>
              <a:gd name="T83" fmla="*/ 0 h 2752"/>
              <a:gd name="T84" fmla="*/ 5663 w 13271"/>
              <a:gd name="T85" fmla="*/ 403 h 2752"/>
              <a:gd name="T86" fmla="*/ 5258 w 13271"/>
              <a:gd name="T87" fmla="*/ 1376 h 2752"/>
              <a:gd name="T88" fmla="*/ 4891 w 13271"/>
              <a:gd name="T89" fmla="*/ 2260 h 2752"/>
              <a:gd name="T90" fmla="*/ 4006 w 13271"/>
              <a:gd name="T91" fmla="*/ 2627 h 2752"/>
              <a:gd name="T92" fmla="*/ 3121 w 13271"/>
              <a:gd name="T93" fmla="*/ 2260 h 2752"/>
              <a:gd name="T94" fmla="*/ 2755 w 13271"/>
              <a:gd name="T95" fmla="*/ 1376 h 2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271" h="2752">
                <a:moveTo>
                  <a:pt x="2752" y="1376"/>
                </a:moveTo>
                <a:lnTo>
                  <a:pt x="2752" y="1376"/>
                </a:lnTo>
                <a:cubicBezTo>
                  <a:pt x="2752" y="1011"/>
                  <a:pt x="2607" y="661"/>
                  <a:pt x="2349" y="403"/>
                </a:cubicBezTo>
                <a:lnTo>
                  <a:pt x="2349" y="403"/>
                </a:lnTo>
                <a:cubicBezTo>
                  <a:pt x="2091" y="145"/>
                  <a:pt x="1741" y="0"/>
                  <a:pt x="1376" y="0"/>
                </a:cubicBezTo>
                <a:lnTo>
                  <a:pt x="1376" y="0"/>
                </a:lnTo>
                <a:cubicBezTo>
                  <a:pt x="1012" y="0"/>
                  <a:pt x="661" y="145"/>
                  <a:pt x="403" y="403"/>
                </a:cubicBezTo>
                <a:lnTo>
                  <a:pt x="403" y="403"/>
                </a:lnTo>
                <a:cubicBezTo>
                  <a:pt x="160" y="646"/>
                  <a:pt x="17" y="972"/>
                  <a:pt x="2" y="1314"/>
                </a:cubicBezTo>
                <a:lnTo>
                  <a:pt x="2" y="1314"/>
                </a:lnTo>
                <a:cubicBezTo>
                  <a:pt x="0" y="1348"/>
                  <a:pt x="28" y="1376"/>
                  <a:pt x="62" y="1376"/>
                </a:cubicBezTo>
                <a:lnTo>
                  <a:pt x="62" y="1376"/>
                </a:lnTo>
                <a:cubicBezTo>
                  <a:pt x="97" y="1376"/>
                  <a:pt x="124" y="1348"/>
                  <a:pt x="126" y="1314"/>
                </a:cubicBezTo>
                <a:lnTo>
                  <a:pt x="126" y="1314"/>
                </a:lnTo>
                <a:cubicBezTo>
                  <a:pt x="141" y="1005"/>
                  <a:pt x="271" y="711"/>
                  <a:pt x="491" y="491"/>
                </a:cubicBezTo>
                <a:lnTo>
                  <a:pt x="491" y="491"/>
                </a:lnTo>
                <a:cubicBezTo>
                  <a:pt x="726" y="256"/>
                  <a:pt x="1045" y="124"/>
                  <a:pt x="1376" y="124"/>
                </a:cubicBezTo>
                <a:lnTo>
                  <a:pt x="1376" y="124"/>
                </a:lnTo>
                <a:cubicBezTo>
                  <a:pt x="1708" y="124"/>
                  <a:pt x="2027" y="256"/>
                  <a:pt x="2262" y="491"/>
                </a:cubicBezTo>
                <a:lnTo>
                  <a:pt x="2262" y="491"/>
                </a:lnTo>
                <a:cubicBezTo>
                  <a:pt x="2496" y="726"/>
                  <a:pt x="2628" y="1044"/>
                  <a:pt x="2628" y="1376"/>
                </a:cubicBezTo>
                <a:lnTo>
                  <a:pt x="2630" y="1376"/>
                </a:lnTo>
                <a:lnTo>
                  <a:pt x="2630" y="1376"/>
                </a:lnTo>
                <a:cubicBezTo>
                  <a:pt x="2630" y="1740"/>
                  <a:pt x="2775" y="2090"/>
                  <a:pt x="3033" y="2348"/>
                </a:cubicBezTo>
                <a:lnTo>
                  <a:pt x="3033" y="2348"/>
                </a:lnTo>
                <a:cubicBezTo>
                  <a:pt x="3291" y="2606"/>
                  <a:pt x="3642" y="2751"/>
                  <a:pt x="4006" y="2751"/>
                </a:cubicBezTo>
                <a:lnTo>
                  <a:pt x="4006" y="2751"/>
                </a:lnTo>
                <a:cubicBezTo>
                  <a:pt x="4371" y="2751"/>
                  <a:pt x="4721" y="2606"/>
                  <a:pt x="4979" y="2348"/>
                </a:cubicBezTo>
                <a:lnTo>
                  <a:pt x="4979" y="2348"/>
                </a:lnTo>
                <a:cubicBezTo>
                  <a:pt x="5237" y="2090"/>
                  <a:pt x="5382" y="1740"/>
                  <a:pt x="5382" y="1376"/>
                </a:cubicBezTo>
                <a:lnTo>
                  <a:pt x="5384" y="1376"/>
                </a:lnTo>
                <a:lnTo>
                  <a:pt x="5384" y="1376"/>
                </a:lnTo>
                <a:cubicBezTo>
                  <a:pt x="5384" y="1044"/>
                  <a:pt x="5516" y="726"/>
                  <a:pt x="5751" y="491"/>
                </a:cubicBezTo>
                <a:lnTo>
                  <a:pt x="5751" y="491"/>
                </a:lnTo>
                <a:cubicBezTo>
                  <a:pt x="5986" y="256"/>
                  <a:pt x="6304" y="124"/>
                  <a:pt x="6636" y="124"/>
                </a:cubicBezTo>
                <a:lnTo>
                  <a:pt x="6636" y="124"/>
                </a:lnTo>
                <a:cubicBezTo>
                  <a:pt x="6967" y="124"/>
                  <a:pt x="7285" y="256"/>
                  <a:pt x="7520" y="491"/>
                </a:cubicBezTo>
                <a:lnTo>
                  <a:pt x="7520" y="491"/>
                </a:lnTo>
                <a:cubicBezTo>
                  <a:pt x="7754" y="726"/>
                  <a:pt x="7886" y="1044"/>
                  <a:pt x="7886" y="1376"/>
                </a:cubicBezTo>
                <a:lnTo>
                  <a:pt x="7888" y="1376"/>
                </a:lnTo>
                <a:lnTo>
                  <a:pt x="7888" y="1376"/>
                </a:lnTo>
                <a:cubicBezTo>
                  <a:pt x="7888" y="1740"/>
                  <a:pt x="8033" y="2090"/>
                  <a:pt x="8292" y="2348"/>
                </a:cubicBezTo>
                <a:lnTo>
                  <a:pt x="8292" y="2348"/>
                </a:lnTo>
                <a:cubicBezTo>
                  <a:pt x="8550" y="2606"/>
                  <a:pt x="8900" y="2751"/>
                  <a:pt x="9264" y="2751"/>
                </a:cubicBezTo>
                <a:lnTo>
                  <a:pt x="9264" y="2751"/>
                </a:lnTo>
                <a:cubicBezTo>
                  <a:pt x="9630" y="2751"/>
                  <a:pt x="9980" y="2606"/>
                  <a:pt x="10238" y="2348"/>
                </a:cubicBezTo>
                <a:lnTo>
                  <a:pt x="10238" y="2348"/>
                </a:lnTo>
                <a:cubicBezTo>
                  <a:pt x="10496" y="2090"/>
                  <a:pt x="10641" y="1740"/>
                  <a:pt x="10641" y="1376"/>
                </a:cubicBezTo>
                <a:lnTo>
                  <a:pt x="10643" y="1376"/>
                </a:lnTo>
                <a:lnTo>
                  <a:pt x="10643" y="1376"/>
                </a:lnTo>
                <a:cubicBezTo>
                  <a:pt x="10643" y="1044"/>
                  <a:pt x="10774" y="726"/>
                  <a:pt x="11009" y="491"/>
                </a:cubicBezTo>
                <a:lnTo>
                  <a:pt x="11009" y="491"/>
                </a:lnTo>
                <a:cubicBezTo>
                  <a:pt x="11244" y="256"/>
                  <a:pt x="11562" y="124"/>
                  <a:pt x="11894" y="124"/>
                </a:cubicBezTo>
                <a:lnTo>
                  <a:pt x="11894" y="124"/>
                </a:lnTo>
                <a:cubicBezTo>
                  <a:pt x="12226" y="124"/>
                  <a:pt x="12545" y="256"/>
                  <a:pt x="12779" y="491"/>
                </a:cubicBezTo>
                <a:lnTo>
                  <a:pt x="12779" y="491"/>
                </a:lnTo>
                <a:cubicBezTo>
                  <a:pt x="12999" y="711"/>
                  <a:pt x="13129" y="1005"/>
                  <a:pt x="13144" y="1314"/>
                </a:cubicBezTo>
                <a:lnTo>
                  <a:pt x="13144" y="1314"/>
                </a:lnTo>
                <a:cubicBezTo>
                  <a:pt x="13146" y="1348"/>
                  <a:pt x="13174" y="1376"/>
                  <a:pt x="13208" y="1376"/>
                </a:cubicBezTo>
                <a:lnTo>
                  <a:pt x="13208" y="1376"/>
                </a:lnTo>
                <a:cubicBezTo>
                  <a:pt x="13243" y="1376"/>
                  <a:pt x="13270" y="1348"/>
                  <a:pt x="13269" y="1314"/>
                </a:cubicBezTo>
                <a:lnTo>
                  <a:pt x="13269" y="1314"/>
                </a:lnTo>
                <a:cubicBezTo>
                  <a:pt x="13254" y="972"/>
                  <a:pt x="13111" y="646"/>
                  <a:pt x="12867" y="403"/>
                </a:cubicBezTo>
                <a:lnTo>
                  <a:pt x="12867" y="403"/>
                </a:lnTo>
                <a:cubicBezTo>
                  <a:pt x="12609" y="145"/>
                  <a:pt x="12259" y="0"/>
                  <a:pt x="11894" y="0"/>
                </a:cubicBezTo>
                <a:lnTo>
                  <a:pt x="11894" y="0"/>
                </a:lnTo>
                <a:cubicBezTo>
                  <a:pt x="11530" y="0"/>
                  <a:pt x="11179" y="145"/>
                  <a:pt x="10921" y="403"/>
                </a:cubicBezTo>
                <a:lnTo>
                  <a:pt x="10921" y="403"/>
                </a:lnTo>
                <a:cubicBezTo>
                  <a:pt x="10663" y="661"/>
                  <a:pt x="10518" y="1011"/>
                  <a:pt x="10518" y="1376"/>
                </a:cubicBezTo>
                <a:lnTo>
                  <a:pt x="10516" y="1376"/>
                </a:lnTo>
                <a:lnTo>
                  <a:pt x="10516" y="1376"/>
                </a:lnTo>
                <a:cubicBezTo>
                  <a:pt x="10516" y="1707"/>
                  <a:pt x="10384" y="2025"/>
                  <a:pt x="10149" y="2260"/>
                </a:cubicBezTo>
                <a:lnTo>
                  <a:pt x="10149" y="2260"/>
                </a:lnTo>
                <a:cubicBezTo>
                  <a:pt x="9915" y="2495"/>
                  <a:pt x="9597" y="2627"/>
                  <a:pt x="9264" y="2627"/>
                </a:cubicBezTo>
                <a:lnTo>
                  <a:pt x="9264" y="2627"/>
                </a:lnTo>
                <a:cubicBezTo>
                  <a:pt x="8932" y="2627"/>
                  <a:pt x="8614" y="2495"/>
                  <a:pt x="8379" y="2260"/>
                </a:cubicBezTo>
                <a:lnTo>
                  <a:pt x="8379" y="2260"/>
                </a:lnTo>
                <a:cubicBezTo>
                  <a:pt x="8145" y="2025"/>
                  <a:pt x="8013" y="1707"/>
                  <a:pt x="8013" y="1376"/>
                </a:cubicBezTo>
                <a:lnTo>
                  <a:pt x="8011" y="1376"/>
                </a:lnTo>
                <a:lnTo>
                  <a:pt x="8011" y="1376"/>
                </a:lnTo>
                <a:cubicBezTo>
                  <a:pt x="8011" y="1011"/>
                  <a:pt x="7866" y="661"/>
                  <a:pt x="7608" y="403"/>
                </a:cubicBezTo>
                <a:lnTo>
                  <a:pt x="7608" y="403"/>
                </a:lnTo>
                <a:cubicBezTo>
                  <a:pt x="7350" y="145"/>
                  <a:pt x="7000" y="0"/>
                  <a:pt x="6636" y="0"/>
                </a:cubicBezTo>
                <a:lnTo>
                  <a:pt x="6636" y="0"/>
                </a:lnTo>
                <a:cubicBezTo>
                  <a:pt x="6271" y="0"/>
                  <a:pt x="5921" y="145"/>
                  <a:pt x="5663" y="403"/>
                </a:cubicBezTo>
                <a:lnTo>
                  <a:pt x="5663" y="403"/>
                </a:lnTo>
                <a:cubicBezTo>
                  <a:pt x="5405" y="661"/>
                  <a:pt x="5260" y="1011"/>
                  <a:pt x="5260" y="1376"/>
                </a:cubicBezTo>
                <a:lnTo>
                  <a:pt x="5258" y="1376"/>
                </a:lnTo>
                <a:lnTo>
                  <a:pt x="5258" y="1376"/>
                </a:lnTo>
                <a:cubicBezTo>
                  <a:pt x="5258" y="1707"/>
                  <a:pt x="5126" y="2025"/>
                  <a:pt x="4891" y="2260"/>
                </a:cubicBezTo>
                <a:lnTo>
                  <a:pt x="4891" y="2260"/>
                </a:lnTo>
                <a:cubicBezTo>
                  <a:pt x="4657" y="2495"/>
                  <a:pt x="4338" y="2627"/>
                  <a:pt x="4006" y="2627"/>
                </a:cubicBezTo>
                <a:lnTo>
                  <a:pt x="4006" y="2627"/>
                </a:lnTo>
                <a:cubicBezTo>
                  <a:pt x="3674" y="2627"/>
                  <a:pt x="3356" y="2495"/>
                  <a:pt x="3121" y="2260"/>
                </a:cubicBezTo>
                <a:lnTo>
                  <a:pt x="3121" y="2260"/>
                </a:lnTo>
                <a:cubicBezTo>
                  <a:pt x="2886" y="2025"/>
                  <a:pt x="2755" y="1707"/>
                  <a:pt x="2755" y="1376"/>
                </a:cubicBezTo>
                <a:lnTo>
                  <a:pt x="2752" y="1376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26">
            <a:extLst>
              <a:ext uri="{FF2B5EF4-FFF2-40B4-BE49-F238E27FC236}">
                <a16:creationId xmlns:a16="http://schemas.microsoft.com/office/drawing/2014/main" id="{22ACFA64-B7BC-F1B1-DD7F-AB710E5F8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878" y="3724722"/>
            <a:ext cx="140071" cy="140071"/>
          </a:xfrm>
          <a:custGeom>
            <a:avLst/>
            <a:gdLst>
              <a:gd name="T0" fmla="*/ 112 w 226"/>
              <a:gd name="T1" fmla="*/ 0 h 225"/>
              <a:gd name="T2" fmla="*/ 112 w 226"/>
              <a:gd name="T3" fmla="*/ 0 h 225"/>
              <a:gd name="T4" fmla="*/ 225 w 226"/>
              <a:gd name="T5" fmla="*/ 112 h 225"/>
              <a:gd name="T6" fmla="*/ 225 w 226"/>
              <a:gd name="T7" fmla="*/ 112 h 225"/>
              <a:gd name="T8" fmla="*/ 112 w 226"/>
              <a:gd name="T9" fmla="*/ 224 h 225"/>
              <a:gd name="T10" fmla="*/ 112 w 226"/>
              <a:gd name="T11" fmla="*/ 224 h 225"/>
              <a:gd name="T12" fmla="*/ 0 w 226"/>
              <a:gd name="T13" fmla="*/ 112 h 225"/>
              <a:gd name="T14" fmla="*/ 0 w 226"/>
              <a:gd name="T15" fmla="*/ 112 h 225"/>
              <a:gd name="T16" fmla="*/ 112 w 226"/>
              <a:gd name="T17" fmla="*/ 0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6" h="225">
                <a:moveTo>
                  <a:pt x="112" y="0"/>
                </a:moveTo>
                <a:lnTo>
                  <a:pt x="112" y="0"/>
                </a:lnTo>
                <a:cubicBezTo>
                  <a:pt x="175" y="0"/>
                  <a:pt x="225" y="50"/>
                  <a:pt x="225" y="112"/>
                </a:cubicBezTo>
                <a:lnTo>
                  <a:pt x="225" y="112"/>
                </a:lnTo>
                <a:cubicBezTo>
                  <a:pt x="225" y="174"/>
                  <a:pt x="175" y="224"/>
                  <a:pt x="112" y="224"/>
                </a:cubicBezTo>
                <a:lnTo>
                  <a:pt x="112" y="224"/>
                </a:lnTo>
                <a:cubicBezTo>
                  <a:pt x="50" y="224"/>
                  <a:pt x="0" y="174"/>
                  <a:pt x="0" y="112"/>
                </a:cubicBezTo>
                <a:lnTo>
                  <a:pt x="0" y="112"/>
                </a:lnTo>
                <a:cubicBezTo>
                  <a:pt x="0" y="50"/>
                  <a:pt x="50" y="0"/>
                  <a:pt x="112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5C091A6E-B002-4F3B-E0F9-5962669E5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011" y="3724722"/>
            <a:ext cx="140070" cy="140071"/>
          </a:xfrm>
          <a:custGeom>
            <a:avLst/>
            <a:gdLst>
              <a:gd name="T0" fmla="*/ 112 w 225"/>
              <a:gd name="T1" fmla="*/ 0 h 225"/>
              <a:gd name="T2" fmla="*/ 112 w 225"/>
              <a:gd name="T3" fmla="*/ 0 h 225"/>
              <a:gd name="T4" fmla="*/ 224 w 225"/>
              <a:gd name="T5" fmla="*/ 112 h 225"/>
              <a:gd name="T6" fmla="*/ 224 w 225"/>
              <a:gd name="T7" fmla="*/ 112 h 225"/>
              <a:gd name="T8" fmla="*/ 112 w 225"/>
              <a:gd name="T9" fmla="*/ 224 h 225"/>
              <a:gd name="T10" fmla="*/ 112 w 225"/>
              <a:gd name="T11" fmla="*/ 224 h 225"/>
              <a:gd name="T12" fmla="*/ 0 w 225"/>
              <a:gd name="T13" fmla="*/ 112 h 225"/>
              <a:gd name="T14" fmla="*/ 0 w 225"/>
              <a:gd name="T15" fmla="*/ 112 h 225"/>
              <a:gd name="T16" fmla="*/ 112 w 225"/>
              <a:gd name="T17" fmla="*/ 0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225">
                <a:moveTo>
                  <a:pt x="112" y="0"/>
                </a:moveTo>
                <a:lnTo>
                  <a:pt x="112" y="0"/>
                </a:lnTo>
                <a:cubicBezTo>
                  <a:pt x="174" y="0"/>
                  <a:pt x="224" y="50"/>
                  <a:pt x="224" y="112"/>
                </a:cubicBezTo>
                <a:lnTo>
                  <a:pt x="224" y="112"/>
                </a:lnTo>
                <a:cubicBezTo>
                  <a:pt x="224" y="174"/>
                  <a:pt x="174" y="224"/>
                  <a:pt x="112" y="224"/>
                </a:cubicBezTo>
                <a:lnTo>
                  <a:pt x="112" y="224"/>
                </a:lnTo>
                <a:cubicBezTo>
                  <a:pt x="50" y="224"/>
                  <a:pt x="0" y="174"/>
                  <a:pt x="0" y="112"/>
                </a:cubicBezTo>
                <a:lnTo>
                  <a:pt x="0" y="112"/>
                </a:lnTo>
                <a:cubicBezTo>
                  <a:pt x="0" y="50"/>
                  <a:pt x="50" y="0"/>
                  <a:pt x="112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8">
            <a:extLst>
              <a:ext uri="{FF2B5EF4-FFF2-40B4-BE49-F238E27FC236}">
                <a16:creationId xmlns:a16="http://schemas.microsoft.com/office/drawing/2014/main" id="{59901D8E-5CB2-3046-0FBF-5FF6DEED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4413" y="3724722"/>
            <a:ext cx="140070" cy="140071"/>
          </a:xfrm>
          <a:custGeom>
            <a:avLst/>
            <a:gdLst>
              <a:gd name="T0" fmla="*/ 111 w 225"/>
              <a:gd name="T1" fmla="*/ 0 h 225"/>
              <a:gd name="T2" fmla="*/ 111 w 225"/>
              <a:gd name="T3" fmla="*/ 0 h 225"/>
              <a:gd name="T4" fmla="*/ 224 w 225"/>
              <a:gd name="T5" fmla="*/ 112 h 225"/>
              <a:gd name="T6" fmla="*/ 224 w 225"/>
              <a:gd name="T7" fmla="*/ 112 h 225"/>
              <a:gd name="T8" fmla="*/ 111 w 225"/>
              <a:gd name="T9" fmla="*/ 224 h 225"/>
              <a:gd name="T10" fmla="*/ 111 w 225"/>
              <a:gd name="T11" fmla="*/ 224 h 225"/>
              <a:gd name="T12" fmla="*/ 0 w 225"/>
              <a:gd name="T13" fmla="*/ 112 h 225"/>
              <a:gd name="T14" fmla="*/ 0 w 225"/>
              <a:gd name="T15" fmla="*/ 112 h 225"/>
              <a:gd name="T16" fmla="*/ 111 w 225"/>
              <a:gd name="T17" fmla="*/ 0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225">
                <a:moveTo>
                  <a:pt x="111" y="0"/>
                </a:moveTo>
                <a:lnTo>
                  <a:pt x="111" y="0"/>
                </a:lnTo>
                <a:cubicBezTo>
                  <a:pt x="174" y="0"/>
                  <a:pt x="224" y="50"/>
                  <a:pt x="224" y="112"/>
                </a:cubicBezTo>
                <a:lnTo>
                  <a:pt x="224" y="112"/>
                </a:lnTo>
                <a:cubicBezTo>
                  <a:pt x="224" y="174"/>
                  <a:pt x="174" y="224"/>
                  <a:pt x="111" y="224"/>
                </a:cubicBezTo>
                <a:lnTo>
                  <a:pt x="111" y="224"/>
                </a:lnTo>
                <a:cubicBezTo>
                  <a:pt x="50" y="224"/>
                  <a:pt x="0" y="174"/>
                  <a:pt x="0" y="112"/>
                </a:cubicBezTo>
                <a:lnTo>
                  <a:pt x="0" y="112"/>
                </a:lnTo>
                <a:cubicBezTo>
                  <a:pt x="0" y="50"/>
                  <a:pt x="50" y="0"/>
                  <a:pt x="111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9">
            <a:extLst>
              <a:ext uri="{FF2B5EF4-FFF2-40B4-BE49-F238E27FC236}">
                <a16:creationId xmlns:a16="http://schemas.microsoft.com/office/drawing/2014/main" id="{A5E79FFC-C543-8F3B-8745-015485B19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9548" y="3724722"/>
            <a:ext cx="140071" cy="140071"/>
          </a:xfrm>
          <a:custGeom>
            <a:avLst/>
            <a:gdLst>
              <a:gd name="T0" fmla="*/ 112 w 225"/>
              <a:gd name="T1" fmla="*/ 0 h 225"/>
              <a:gd name="T2" fmla="*/ 112 w 225"/>
              <a:gd name="T3" fmla="*/ 0 h 225"/>
              <a:gd name="T4" fmla="*/ 224 w 225"/>
              <a:gd name="T5" fmla="*/ 112 h 225"/>
              <a:gd name="T6" fmla="*/ 224 w 225"/>
              <a:gd name="T7" fmla="*/ 112 h 225"/>
              <a:gd name="T8" fmla="*/ 112 w 225"/>
              <a:gd name="T9" fmla="*/ 224 h 225"/>
              <a:gd name="T10" fmla="*/ 112 w 225"/>
              <a:gd name="T11" fmla="*/ 224 h 225"/>
              <a:gd name="T12" fmla="*/ 0 w 225"/>
              <a:gd name="T13" fmla="*/ 112 h 225"/>
              <a:gd name="T14" fmla="*/ 0 w 225"/>
              <a:gd name="T15" fmla="*/ 112 h 225"/>
              <a:gd name="T16" fmla="*/ 112 w 225"/>
              <a:gd name="T17" fmla="*/ 0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225">
                <a:moveTo>
                  <a:pt x="112" y="0"/>
                </a:moveTo>
                <a:lnTo>
                  <a:pt x="112" y="0"/>
                </a:lnTo>
                <a:cubicBezTo>
                  <a:pt x="174" y="0"/>
                  <a:pt x="224" y="50"/>
                  <a:pt x="224" y="112"/>
                </a:cubicBezTo>
                <a:lnTo>
                  <a:pt x="224" y="112"/>
                </a:lnTo>
                <a:cubicBezTo>
                  <a:pt x="224" y="174"/>
                  <a:pt x="174" y="224"/>
                  <a:pt x="112" y="224"/>
                </a:cubicBezTo>
                <a:lnTo>
                  <a:pt x="112" y="224"/>
                </a:lnTo>
                <a:cubicBezTo>
                  <a:pt x="50" y="224"/>
                  <a:pt x="0" y="174"/>
                  <a:pt x="0" y="112"/>
                </a:cubicBezTo>
                <a:lnTo>
                  <a:pt x="0" y="112"/>
                </a:lnTo>
                <a:cubicBezTo>
                  <a:pt x="0" y="50"/>
                  <a:pt x="50" y="0"/>
                  <a:pt x="112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82827C5-380F-B3C1-3535-04F89FC29A59}"/>
              </a:ext>
            </a:extLst>
          </p:cNvPr>
          <p:cNvSpPr txBox="1">
            <a:spLocks/>
          </p:cNvSpPr>
          <p:nvPr/>
        </p:nvSpPr>
        <p:spPr>
          <a:xfrm>
            <a:off x="1914988" y="402037"/>
            <a:ext cx="8295016" cy="969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5-STEP  PLANNED  GIVING  CAMPAIGN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117682-2D9B-043D-E9E8-5D13E51B9630}"/>
              </a:ext>
            </a:extLst>
          </p:cNvPr>
          <p:cNvGrpSpPr/>
          <p:nvPr/>
        </p:nvGrpSpPr>
        <p:grpSpPr>
          <a:xfrm>
            <a:off x="1155465" y="3230357"/>
            <a:ext cx="3239364" cy="3066735"/>
            <a:chOff x="1155465" y="3230357"/>
            <a:chExt cx="3239364" cy="3066735"/>
          </a:xfrm>
        </p:grpSpPr>
        <p:sp>
          <p:nvSpPr>
            <p:cNvPr id="23" name="Down Arrow 18">
              <a:extLst>
                <a:ext uri="{FF2B5EF4-FFF2-40B4-BE49-F238E27FC236}">
                  <a16:creationId xmlns:a16="http://schemas.microsoft.com/office/drawing/2014/main" id="{E47F1C22-B0C5-1734-137D-730BD45DC82C}"/>
                </a:ext>
              </a:extLst>
            </p:cNvPr>
            <p:cNvSpPr/>
            <p:nvPr/>
          </p:nvSpPr>
          <p:spPr>
            <a:xfrm>
              <a:off x="2747384" y="4597876"/>
              <a:ext cx="160638" cy="595020"/>
            </a:xfrm>
            <a:prstGeom prst="downArrow">
              <a:avLst/>
            </a:prstGeom>
            <a:solidFill>
              <a:srgbClr val="212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1364B3-171F-3AAB-BED1-B8FD001AFD9E}"/>
                </a:ext>
              </a:extLst>
            </p:cNvPr>
            <p:cNvGrpSpPr/>
            <p:nvPr/>
          </p:nvGrpSpPr>
          <p:grpSpPr>
            <a:xfrm>
              <a:off x="1155465" y="3230357"/>
              <a:ext cx="3239364" cy="3066735"/>
              <a:chOff x="1143273" y="3230357"/>
              <a:chExt cx="3239364" cy="3066735"/>
            </a:xfrm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4203FB2E-9AC0-CC40-79C6-D9F95309A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1897" y="3230357"/>
                <a:ext cx="1271614" cy="1268869"/>
              </a:xfrm>
              <a:custGeom>
                <a:avLst/>
                <a:gdLst>
                  <a:gd name="T0" fmla="*/ 1020 w 2040"/>
                  <a:gd name="T1" fmla="*/ 0 h 2039"/>
                  <a:gd name="T2" fmla="*/ 1020 w 2040"/>
                  <a:gd name="T3" fmla="*/ 0 h 2039"/>
                  <a:gd name="T4" fmla="*/ 2039 w 2040"/>
                  <a:gd name="T5" fmla="*/ 1019 h 2039"/>
                  <a:gd name="T6" fmla="*/ 2039 w 2040"/>
                  <a:gd name="T7" fmla="*/ 1019 h 2039"/>
                  <a:gd name="T8" fmla="*/ 1020 w 2040"/>
                  <a:gd name="T9" fmla="*/ 2038 h 2039"/>
                  <a:gd name="T10" fmla="*/ 1020 w 2040"/>
                  <a:gd name="T11" fmla="*/ 2038 h 2039"/>
                  <a:gd name="T12" fmla="*/ 0 w 2040"/>
                  <a:gd name="T13" fmla="*/ 1019 h 2039"/>
                  <a:gd name="T14" fmla="*/ 0 w 2040"/>
                  <a:gd name="T15" fmla="*/ 1019 h 2039"/>
                  <a:gd name="T16" fmla="*/ 1020 w 2040"/>
                  <a:gd name="T17" fmla="*/ 0 h 2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40" h="2039">
                    <a:moveTo>
                      <a:pt x="1020" y="0"/>
                    </a:moveTo>
                    <a:lnTo>
                      <a:pt x="1020" y="0"/>
                    </a:lnTo>
                    <a:cubicBezTo>
                      <a:pt x="1582" y="0"/>
                      <a:pt x="2039" y="456"/>
                      <a:pt x="2039" y="1019"/>
                    </a:cubicBezTo>
                    <a:lnTo>
                      <a:pt x="2039" y="1019"/>
                    </a:lnTo>
                    <a:cubicBezTo>
                      <a:pt x="2039" y="1581"/>
                      <a:pt x="1582" y="2038"/>
                      <a:pt x="1020" y="2038"/>
                    </a:cubicBezTo>
                    <a:lnTo>
                      <a:pt x="1020" y="2038"/>
                    </a:lnTo>
                    <a:cubicBezTo>
                      <a:pt x="457" y="2038"/>
                      <a:pt x="0" y="1581"/>
                      <a:pt x="0" y="1019"/>
                    </a:cubicBezTo>
                    <a:lnTo>
                      <a:pt x="0" y="1019"/>
                    </a:lnTo>
                    <a:cubicBezTo>
                      <a:pt x="0" y="456"/>
                      <a:pt x="457" y="0"/>
                      <a:pt x="1020" y="0"/>
                    </a:cubicBezTo>
                  </a:path>
                </a:pathLst>
              </a:custGeom>
              <a:solidFill>
                <a:srgbClr val="212E5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Subtitle 2">
                <a:extLst>
                  <a:ext uri="{FF2B5EF4-FFF2-40B4-BE49-F238E27FC236}">
                    <a16:creationId xmlns:a16="http://schemas.microsoft.com/office/drawing/2014/main" id="{240EA372-892A-CE2B-EF57-BE47A4CD07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3273" y="5302506"/>
                <a:ext cx="3217912" cy="970202"/>
              </a:xfrm>
              <a:prstGeom prst="rect">
                <a:avLst/>
              </a:prstGeom>
            </p:spPr>
            <p:txBody>
              <a:bodyPr vert="horz" wrap="square" lIns="45720" tIns="22860" rIns="45720" bIns="22860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800"/>
                  </a:lnSpc>
                  <a:spcBef>
                    <a:spcPts val="0"/>
                  </a:spcBef>
                </a:pPr>
                <a:r>
                  <a:rPr 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  a  fun  event  in       ≈ 11  months  for  people  who  make  a  Planned Gift  now  or  in  their  Will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506FCB6-393F-F118-5DCC-DED24FED14F9}"/>
                  </a:ext>
                </a:extLst>
              </p:cNvPr>
              <p:cNvSpPr txBox="1"/>
              <p:nvPr/>
            </p:nvSpPr>
            <p:spPr>
              <a:xfrm>
                <a:off x="2589497" y="3472377"/>
                <a:ext cx="476412" cy="7848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1</a:t>
                </a:r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B8B3F88-832A-E9AE-AF5C-201FE4CD0043}"/>
                  </a:ext>
                </a:extLst>
              </p:cNvPr>
              <p:cNvSpPr/>
              <p:nvPr/>
            </p:nvSpPr>
            <p:spPr>
              <a:xfrm>
                <a:off x="1173090" y="5192896"/>
                <a:ext cx="3209547" cy="1104196"/>
              </a:xfrm>
              <a:prstGeom prst="round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EC90F68-A3BC-C064-409D-6923612BAD2A}"/>
              </a:ext>
            </a:extLst>
          </p:cNvPr>
          <p:cNvGrpSpPr/>
          <p:nvPr/>
        </p:nvGrpSpPr>
        <p:grpSpPr>
          <a:xfrm>
            <a:off x="4602028" y="3230357"/>
            <a:ext cx="3268297" cy="3358802"/>
            <a:chOff x="4602028" y="3230357"/>
            <a:chExt cx="3268297" cy="3358802"/>
          </a:xfrm>
        </p:grpSpPr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94F08108-6347-84C3-CB34-DC4FC58A1A5E}"/>
                </a:ext>
              </a:extLst>
            </p:cNvPr>
            <p:cNvSpPr txBox="1">
              <a:spLocks/>
            </p:cNvSpPr>
            <p:nvPr/>
          </p:nvSpPr>
          <p:spPr>
            <a:xfrm>
              <a:off x="4602028" y="5327275"/>
              <a:ext cx="3268297" cy="1261884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  <a:spcBef>
                  <a:spcPts val="0"/>
                </a:spcBef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Execute the Planned  Giving  education, follow-up, and communications  campaign</a:t>
              </a:r>
            </a:p>
            <a:p>
              <a:pPr marL="0" marR="0" lvl="0" indent="0" defTabSz="1087636" rtl="0" eaLnBrk="1" fontAlgn="auto" latinLnBrk="0" hangingPunct="1">
                <a:lnSpc>
                  <a:spcPts val="175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8D3B38A-4406-23CB-C24B-D2E173BB1937}"/>
                </a:ext>
              </a:extLst>
            </p:cNvPr>
            <p:cNvGrpSpPr/>
            <p:nvPr/>
          </p:nvGrpSpPr>
          <p:grpSpPr>
            <a:xfrm>
              <a:off x="4629522" y="3230357"/>
              <a:ext cx="3209547" cy="3072831"/>
              <a:chOff x="4629522" y="3230357"/>
              <a:chExt cx="3209547" cy="3072831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03D23AB-A27D-217E-C5DA-4B70E435C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8433" y="3230357"/>
                <a:ext cx="1268869" cy="1268869"/>
              </a:xfrm>
              <a:custGeom>
                <a:avLst/>
                <a:gdLst>
                  <a:gd name="T0" fmla="*/ 1019 w 2039"/>
                  <a:gd name="T1" fmla="*/ 0 h 2039"/>
                  <a:gd name="T2" fmla="*/ 1019 w 2039"/>
                  <a:gd name="T3" fmla="*/ 0 h 2039"/>
                  <a:gd name="T4" fmla="*/ 2038 w 2039"/>
                  <a:gd name="T5" fmla="*/ 1019 h 2039"/>
                  <a:gd name="T6" fmla="*/ 2038 w 2039"/>
                  <a:gd name="T7" fmla="*/ 1019 h 2039"/>
                  <a:gd name="T8" fmla="*/ 1019 w 2039"/>
                  <a:gd name="T9" fmla="*/ 2038 h 2039"/>
                  <a:gd name="T10" fmla="*/ 1019 w 2039"/>
                  <a:gd name="T11" fmla="*/ 2038 h 2039"/>
                  <a:gd name="T12" fmla="*/ 0 w 2039"/>
                  <a:gd name="T13" fmla="*/ 1019 h 2039"/>
                  <a:gd name="T14" fmla="*/ 0 w 2039"/>
                  <a:gd name="T15" fmla="*/ 1019 h 2039"/>
                  <a:gd name="T16" fmla="*/ 1019 w 2039"/>
                  <a:gd name="T17" fmla="*/ 0 h 2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39" h="2039">
                    <a:moveTo>
                      <a:pt x="1019" y="0"/>
                    </a:moveTo>
                    <a:lnTo>
                      <a:pt x="1019" y="0"/>
                    </a:lnTo>
                    <a:cubicBezTo>
                      <a:pt x="1581" y="0"/>
                      <a:pt x="2038" y="456"/>
                      <a:pt x="2038" y="1019"/>
                    </a:cubicBezTo>
                    <a:lnTo>
                      <a:pt x="2038" y="1019"/>
                    </a:lnTo>
                    <a:cubicBezTo>
                      <a:pt x="2038" y="1581"/>
                      <a:pt x="1581" y="2038"/>
                      <a:pt x="1019" y="2038"/>
                    </a:cubicBezTo>
                    <a:lnTo>
                      <a:pt x="1019" y="2038"/>
                    </a:lnTo>
                    <a:cubicBezTo>
                      <a:pt x="456" y="2038"/>
                      <a:pt x="0" y="1581"/>
                      <a:pt x="0" y="1019"/>
                    </a:cubicBezTo>
                    <a:lnTo>
                      <a:pt x="0" y="1019"/>
                    </a:lnTo>
                    <a:cubicBezTo>
                      <a:pt x="0" y="456"/>
                      <a:pt x="456" y="0"/>
                      <a:pt x="1019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Down Arrow 20">
                <a:extLst>
                  <a:ext uri="{FF2B5EF4-FFF2-40B4-BE49-F238E27FC236}">
                    <a16:creationId xmlns:a16="http://schemas.microsoft.com/office/drawing/2014/main" id="{928C0BA6-F442-A1A9-65A1-6286197F1BEF}"/>
                  </a:ext>
                </a:extLst>
              </p:cNvPr>
              <p:cNvSpPr/>
              <p:nvPr/>
            </p:nvSpPr>
            <p:spPr>
              <a:xfrm>
                <a:off x="6022548" y="4597876"/>
                <a:ext cx="160638" cy="595020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59A2521-7D7B-F2B8-3F4E-B95A56D53374}"/>
                  </a:ext>
                </a:extLst>
              </p:cNvPr>
              <p:cNvSpPr txBox="1"/>
              <p:nvPr/>
            </p:nvSpPr>
            <p:spPr>
              <a:xfrm>
                <a:off x="5857794" y="3472377"/>
                <a:ext cx="476412" cy="7848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3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ADDC1F00-6258-157A-1D8C-E70AB61718B5}"/>
                  </a:ext>
                </a:extLst>
              </p:cNvPr>
              <p:cNvSpPr/>
              <p:nvPr/>
            </p:nvSpPr>
            <p:spPr>
              <a:xfrm>
                <a:off x="4629522" y="5198992"/>
                <a:ext cx="3209547" cy="1104196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02A9A62-4A02-7775-8521-69C8EDC77F52}"/>
              </a:ext>
            </a:extLst>
          </p:cNvPr>
          <p:cNvGrpSpPr/>
          <p:nvPr/>
        </p:nvGrpSpPr>
        <p:grpSpPr>
          <a:xfrm>
            <a:off x="7890137" y="3230357"/>
            <a:ext cx="3607308" cy="3355512"/>
            <a:chOff x="7890137" y="3230357"/>
            <a:chExt cx="3607308" cy="3355512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D5FAD2C-EC8F-F4CB-ED6B-EA0EEAAA6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5956" y="3230357"/>
              <a:ext cx="1268869" cy="1268869"/>
            </a:xfrm>
            <a:custGeom>
              <a:avLst/>
              <a:gdLst>
                <a:gd name="T0" fmla="*/ 1019 w 2039"/>
                <a:gd name="T1" fmla="*/ 0 h 2039"/>
                <a:gd name="T2" fmla="*/ 1019 w 2039"/>
                <a:gd name="T3" fmla="*/ 0 h 2039"/>
                <a:gd name="T4" fmla="*/ 2038 w 2039"/>
                <a:gd name="T5" fmla="*/ 1019 h 2039"/>
                <a:gd name="T6" fmla="*/ 2038 w 2039"/>
                <a:gd name="T7" fmla="*/ 1019 h 2039"/>
                <a:gd name="T8" fmla="*/ 1019 w 2039"/>
                <a:gd name="T9" fmla="*/ 2038 h 2039"/>
                <a:gd name="T10" fmla="*/ 1019 w 2039"/>
                <a:gd name="T11" fmla="*/ 2038 h 2039"/>
                <a:gd name="T12" fmla="*/ 0 w 2039"/>
                <a:gd name="T13" fmla="*/ 1019 h 2039"/>
                <a:gd name="T14" fmla="*/ 0 w 2039"/>
                <a:gd name="T15" fmla="*/ 1019 h 2039"/>
                <a:gd name="T16" fmla="*/ 1019 w 2039"/>
                <a:gd name="T17" fmla="*/ 0 h 2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9" h="2039">
                  <a:moveTo>
                    <a:pt x="1019" y="0"/>
                  </a:moveTo>
                  <a:lnTo>
                    <a:pt x="1019" y="0"/>
                  </a:lnTo>
                  <a:cubicBezTo>
                    <a:pt x="1582" y="0"/>
                    <a:pt x="2038" y="456"/>
                    <a:pt x="2038" y="1019"/>
                  </a:cubicBezTo>
                  <a:lnTo>
                    <a:pt x="2038" y="1019"/>
                  </a:lnTo>
                  <a:cubicBezTo>
                    <a:pt x="2038" y="1581"/>
                    <a:pt x="1582" y="2038"/>
                    <a:pt x="1019" y="2038"/>
                  </a:cubicBezTo>
                  <a:lnTo>
                    <a:pt x="1019" y="2038"/>
                  </a:lnTo>
                  <a:cubicBezTo>
                    <a:pt x="456" y="2038"/>
                    <a:pt x="0" y="1581"/>
                    <a:pt x="0" y="1019"/>
                  </a:cubicBezTo>
                  <a:lnTo>
                    <a:pt x="0" y="1019"/>
                  </a:lnTo>
                  <a:cubicBezTo>
                    <a:pt x="0" y="456"/>
                    <a:pt x="456" y="0"/>
                    <a:pt x="1019" y="0"/>
                  </a:cubicBezTo>
                </a:path>
              </a:pathLst>
            </a:custGeom>
            <a:solidFill>
              <a:srgbClr val="00B050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Down Arrow 22">
              <a:extLst>
                <a:ext uri="{FF2B5EF4-FFF2-40B4-BE49-F238E27FC236}">
                  <a16:creationId xmlns:a16="http://schemas.microsoft.com/office/drawing/2014/main" id="{D3B529C0-2A82-2F02-C835-59874CF8B267}"/>
                </a:ext>
              </a:extLst>
            </p:cNvPr>
            <p:cNvSpPr/>
            <p:nvPr/>
          </p:nvSpPr>
          <p:spPr>
            <a:xfrm>
              <a:off x="9310071" y="4597876"/>
              <a:ext cx="160638" cy="59502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39F5905-B8CD-84B0-A8B5-333821E38E4F}"/>
                </a:ext>
              </a:extLst>
            </p:cNvPr>
            <p:cNvSpPr txBox="1"/>
            <p:nvPr/>
          </p:nvSpPr>
          <p:spPr>
            <a:xfrm>
              <a:off x="9152184" y="3472377"/>
              <a:ext cx="476412" cy="7848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5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D3B263-6602-7C96-7CBE-E2DBF6D8E164}"/>
                </a:ext>
              </a:extLst>
            </p:cNvPr>
            <p:cNvSpPr txBox="1"/>
            <p:nvPr/>
          </p:nvSpPr>
          <p:spPr>
            <a:xfrm>
              <a:off x="7890137" y="5262430"/>
              <a:ext cx="36073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 a fun gratitude party, with a short uplifting  message and unveil the recognition plaque</a:t>
              </a:r>
            </a:p>
            <a:p>
              <a:pPr algn="ctr"/>
              <a:endParaRPr lang="en-US" sz="2000" b="1" dirty="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336A7A3-0594-43E6-51B2-F9DE0B6D6306}"/>
                </a:ext>
              </a:extLst>
            </p:cNvPr>
            <p:cNvSpPr/>
            <p:nvPr/>
          </p:nvSpPr>
          <p:spPr>
            <a:xfrm>
              <a:off x="8061570" y="5192896"/>
              <a:ext cx="3209547" cy="1104196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11A4710-9313-064F-8ED4-5481B6BDF562}"/>
              </a:ext>
            </a:extLst>
          </p:cNvPr>
          <p:cNvGrpSpPr/>
          <p:nvPr/>
        </p:nvGrpSpPr>
        <p:grpSpPr>
          <a:xfrm>
            <a:off x="2930264" y="1485960"/>
            <a:ext cx="2914862" cy="3013266"/>
            <a:chOff x="2930264" y="1485960"/>
            <a:chExt cx="2914862" cy="3013266"/>
          </a:xfrm>
        </p:grpSpPr>
        <p:sp>
          <p:nvSpPr>
            <p:cNvPr id="24" name="Up Arrow 19">
              <a:extLst>
                <a:ext uri="{FF2B5EF4-FFF2-40B4-BE49-F238E27FC236}">
                  <a16:creationId xmlns:a16="http://schemas.microsoft.com/office/drawing/2014/main" id="{479F9C4C-14A2-EE7B-AC5D-0C492BEEE9A8}"/>
                </a:ext>
              </a:extLst>
            </p:cNvPr>
            <p:cNvSpPr/>
            <p:nvPr/>
          </p:nvSpPr>
          <p:spPr>
            <a:xfrm>
              <a:off x="4378786" y="2548880"/>
              <a:ext cx="160638" cy="595020"/>
            </a:xfrm>
            <a:prstGeom prst="up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49FCE3-4D68-254E-9935-7286E77DC117}"/>
                </a:ext>
              </a:extLst>
            </p:cNvPr>
            <p:cNvGrpSpPr/>
            <p:nvPr/>
          </p:nvGrpSpPr>
          <p:grpSpPr>
            <a:xfrm>
              <a:off x="2930264" y="1485960"/>
              <a:ext cx="2914862" cy="3013266"/>
              <a:chOff x="2930264" y="1485960"/>
              <a:chExt cx="2914862" cy="3013266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D0290585-DF9A-FD7C-37DF-4AEDEF82F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3299" y="3230357"/>
                <a:ext cx="1271614" cy="1268869"/>
              </a:xfrm>
              <a:custGeom>
                <a:avLst/>
                <a:gdLst>
                  <a:gd name="T0" fmla="*/ 1019 w 2040"/>
                  <a:gd name="T1" fmla="*/ 0 h 2039"/>
                  <a:gd name="T2" fmla="*/ 1019 w 2040"/>
                  <a:gd name="T3" fmla="*/ 0 h 2039"/>
                  <a:gd name="T4" fmla="*/ 2039 w 2040"/>
                  <a:gd name="T5" fmla="*/ 1019 h 2039"/>
                  <a:gd name="T6" fmla="*/ 2039 w 2040"/>
                  <a:gd name="T7" fmla="*/ 1019 h 2039"/>
                  <a:gd name="T8" fmla="*/ 1019 w 2040"/>
                  <a:gd name="T9" fmla="*/ 2038 h 2039"/>
                  <a:gd name="T10" fmla="*/ 1019 w 2040"/>
                  <a:gd name="T11" fmla="*/ 2038 h 2039"/>
                  <a:gd name="T12" fmla="*/ 0 w 2040"/>
                  <a:gd name="T13" fmla="*/ 1019 h 2039"/>
                  <a:gd name="T14" fmla="*/ 0 w 2040"/>
                  <a:gd name="T15" fmla="*/ 1019 h 2039"/>
                  <a:gd name="T16" fmla="*/ 1019 w 2040"/>
                  <a:gd name="T17" fmla="*/ 0 h 2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40" h="2039">
                    <a:moveTo>
                      <a:pt x="1019" y="0"/>
                    </a:moveTo>
                    <a:lnTo>
                      <a:pt x="1019" y="0"/>
                    </a:lnTo>
                    <a:cubicBezTo>
                      <a:pt x="1582" y="0"/>
                      <a:pt x="2039" y="456"/>
                      <a:pt x="2039" y="1019"/>
                    </a:cubicBezTo>
                    <a:lnTo>
                      <a:pt x="2039" y="1019"/>
                    </a:lnTo>
                    <a:cubicBezTo>
                      <a:pt x="2039" y="1581"/>
                      <a:pt x="1582" y="2038"/>
                      <a:pt x="1019" y="2038"/>
                    </a:cubicBezTo>
                    <a:lnTo>
                      <a:pt x="1019" y="2038"/>
                    </a:lnTo>
                    <a:cubicBezTo>
                      <a:pt x="456" y="2038"/>
                      <a:pt x="0" y="1581"/>
                      <a:pt x="0" y="1019"/>
                    </a:cubicBezTo>
                    <a:lnTo>
                      <a:pt x="0" y="1019"/>
                    </a:lnTo>
                    <a:cubicBezTo>
                      <a:pt x="0" y="456"/>
                      <a:pt x="456" y="0"/>
                      <a:pt x="1019" y="0"/>
                    </a:cubicBezTo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6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6B9B2946-2921-C68D-982D-43AD5791C7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0264" y="1569283"/>
                <a:ext cx="2914862" cy="970202"/>
              </a:xfrm>
              <a:prstGeom prst="rect">
                <a:avLst/>
              </a:prstGeom>
            </p:spPr>
            <p:txBody>
              <a:bodyPr vert="horz" wrap="square" lIns="45720" tIns="22860" rIns="45720" bIns="22860" rtlCol="0">
                <a:spAutoFit/>
              </a:bodyPr>
              <a:lstStyle>
                <a:lvl1pPr marL="0" indent="0" algn="ctr" defTabSz="1087636" rtl="0" eaLnBrk="1" latinLnBrk="0" hangingPunct="1">
                  <a:lnSpc>
                    <a:spcPct val="120000"/>
                  </a:lnSpc>
                  <a:spcBef>
                    <a:spcPct val="20000"/>
                  </a:spcBef>
                  <a:buFont typeface="Arial"/>
                  <a:buNone/>
                  <a:defRPr sz="2400" kern="1200">
                    <a:solidFill>
                      <a:schemeClr val="tx2"/>
                    </a:solidFill>
                    <a:latin typeface="Open Sans Light"/>
                    <a:ea typeface="+mn-ea"/>
                    <a:cs typeface="Open Sans Light"/>
                  </a:defRPr>
                </a:lvl1pPr>
                <a:lvl2pPr marL="108763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2pPr>
                <a:lvl3pPr marL="2175271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3pPr>
                <a:lvl4pPr marL="3262912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4pPr>
                <a:lvl5pPr marL="4350546" indent="0" algn="ctr" defTabSz="1087636" rtl="0" eaLnBrk="1" latinLnBrk="0" hangingPunct="1">
                  <a:lnSpc>
                    <a:spcPct val="130000"/>
                  </a:lnSpc>
                  <a:spcBef>
                    <a:spcPct val="20000"/>
                  </a:spcBef>
                  <a:buFont typeface="Arial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Open Sans"/>
                    <a:ea typeface="+mn-ea"/>
                    <a:cs typeface="Open Sans"/>
                  </a:defRPr>
                </a:lvl5pPr>
                <a:lvl6pPr marL="5438184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6525820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7613455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8701091" indent="0" algn="ctr" defTabSz="1087636" rtl="0" eaLnBrk="1" latinLnBrk="0" hangingPunct="1">
                  <a:spcBef>
                    <a:spcPct val="20000"/>
                  </a:spcBef>
                  <a:buFont typeface="Arial"/>
                  <a:buNone/>
                  <a:defRPr sz="4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800"/>
                  </a:lnSpc>
                  <a:spcBef>
                    <a:spcPts val="0"/>
                  </a:spcBef>
                </a:pPr>
                <a:r>
                  <a:rPr lang="en-US" sz="2000" b="1" dirty="0">
                    <a:solidFill>
                      <a:srgbClr val="99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Publicize and announce  the celebration  event  at  least  monthly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E195837-5B3F-C31C-1483-9404A0D6247B}"/>
                  </a:ext>
                </a:extLst>
              </p:cNvPr>
              <p:cNvSpPr txBox="1"/>
              <p:nvPr/>
            </p:nvSpPr>
            <p:spPr>
              <a:xfrm>
                <a:off x="4220899" y="3472377"/>
                <a:ext cx="476412" cy="7848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2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E9AEEC7-47E3-C0FA-DB56-EC1E01D48CEB}"/>
                  </a:ext>
                </a:extLst>
              </p:cNvPr>
              <p:cNvSpPr/>
              <p:nvPr/>
            </p:nvSpPr>
            <p:spPr>
              <a:xfrm>
                <a:off x="2930264" y="1485960"/>
                <a:ext cx="2914862" cy="1030840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ECB01F8-D297-0ACA-D878-B12F00E57156}"/>
              </a:ext>
            </a:extLst>
          </p:cNvPr>
          <p:cNvGrpSpPr/>
          <p:nvPr/>
        </p:nvGrpSpPr>
        <p:grpSpPr>
          <a:xfrm>
            <a:off x="6228200" y="1504248"/>
            <a:ext cx="2914862" cy="2994978"/>
            <a:chOff x="6228200" y="1504248"/>
            <a:chExt cx="2914862" cy="2994978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0C2FF36-DCA3-BA6A-E913-B52DCFA79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1596" y="3230357"/>
              <a:ext cx="1271614" cy="1268869"/>
            </a:xfrm>
            <a:custGeom>
              <a:avLst/>
              <a:gdLst>
                <a:gd name="T0" fmla="*/ 1020 w 2040"/>
                <a:gd name="T1" fmla="*/ 0 h 2039"/>
                <a:gd name="T2" fmla="*/ 1020 w 2040"/>
                <a:gd name="T3" fmla="*/ 0 h 2039"/>
                <a:gd name="T4" fmla="*/ 2039 w 2040"/>
                <a:gd name="T5" fmla="*/ 1019 h 2039"/>
                <a:gd name="T6" fmla="*/ 2039 w 2040"/>
                <a:gd name="T7" fmla="*/ 1019 h 2039"/>
                <a:gd name="T8" fmla="*/ 1020 w 2040"/>
                <a:gd name="T9" fmla="*/ 2038 h 2039"/>
                <a:gd name="T10" fmla="*/ 1020 w 2040"/>
                <a:gd name="T11" fmla="*/ 2038 h 2039"/>
                <a:gd name="T12" fmla="*/ 0 w 2040"/>
                <a:gd name="T13" fmla="*/ 1019 h 2039"/>
                <a:gd name="T14" fmla="*/ 0 w 2040"/>
                <a:gd name="T15" fmla="*/ 1019 h 2039"/>
                <a:gd name="T16" fmla="*/ 1020 w 2040"/>
                <a:gd name="T17" fmla="*/ 0 h 2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0" h="2039">
                  <a:moveTo>
                    <a:pt x="1020" y="0"/>
                  </a:moveTo>
                  <a:lnTo>
                    <a:pt x="1020" y="0"/>
                  </a:lnTo>
                  <a:cubicBezTo>
                    <a:pt x="1582" y="0"/>
                    <a:pt x="2039" y="456"/>
                    <a:pt x="2039" y="1019"/>
                  </a:cubicBezTo>
                  <a:lnTo>
                    <a:pt x="2039" y="1019"/>
                  </a:lnTo>
                  <a:cubicBezTo>
                    <a:pt x="2039" y="1581"/>
                    <a:pt x="1582" y="2038"/>
                    <a:pt x="1020" y="2038"/>
                  </a:cubicBezTo>
                  <a:lnTo>
                    <a:pt x="1020" y="2038"/>
                  </a:lnTo>
                  <a:cubicBezTo>
                    <a:pt x="456" y="2038"/>
                    <a:pt x="0" y="1581"/>
                    <a:pt x="0" y="1019"/>
                  </a:cubicBezTo>
                  <a:lnTo>
                    <a:pt x="0" y="1019"/>
                  </a:lnTo>
                  <a:cubicBezTo>
                    <a:pt x="0" y="456"/>
                    <a:pt x="456" y="0"/>
                    <a:pt x="1020" y="0"/>
                  </a:cubicBezTo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Up Arrow 21">
              <a:extLst>
                <a:ext uri="{FF2B5EF4-FFF2-40B4-BE49-F238E27FC236}">
                  <a16:creationId xmlns:a16="http://schemas.microsoft.com/office/drawing/2014/main" id="{4A7F7EB4-9C61-21C2-445A-18FE34F2E2F3}"/>
                </a:ext>
              </a:extLst>
            </p:cNvPr>
            <p:cNvSpPr/>
            <p:nvPr/>
          </p:nvSpPr>
          <p:spPr>
            <a:xfrm>
              <a:off x="7647083" y="2548880"/>
              <a:ext cx="160638" cy="595020"/>
            </a:xfrm>
            <a:prstGeom prst="up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Subtitle 2">
              <a:extLst>
                <a:ext uri="{FF2B5EF4-FFF2-40B4-BE49-F238E27FC236}">
                  <a16:creationId xmlns:a16="http://schemas.microsoft.com/office/drawing/2014/main" id="{9808BC07-E920-BB83-61E7-8A0E97AB6AE0}"/>
                </a:ext>
              </a:extLst>
            </p:cNvPr>
            <p:cNvSpPr txBox="1">
              <a:spLocks/>
            </p:cNvSpPr>
            <p:nvPr/>
          </p:nvSpPr>
          <p:spPr>
            <a:xfrm>
              <a:off x="6261892" y="1567629"/>
              <a:ext cx="2770381" cy="969753"/>
            </a:xfrm>
            <a:prstGeom prst="rect">
              <a:avLst/>
            </a:prstGeom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1087636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0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Promote the  final deadline  to  be included in  the celebration  event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EA9B0E0-E6BC-FB40-12C5-2C68C15884FB}"/>
                </a:ext>
              </a:extLst>
            </p:cNvPr>
            <p:cNvSpPr txBox="1"/>
            <p:nvPr/>
          </p:nvSpPr>
          <p:spPr>
            <a:xfrm>
              <a:off x="7489196" y="3472377"/>
              <a:ext cx="476412" cy="7848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4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A3CF0A-50D7-5C71-99C5-F429CD583C1E}"/>
                </a:ext>
              </a:extLst>
            </p:cNvPr>
            <p:cNvSpPr/>
            <p:nvPr/>
          </p:nvSpPr>
          <p:spPr>
            <a:xfrm>
              <a:off x="6228200" y="1504248"/>
              <a:ext cx="2914862" cy="103084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2" name="Picture 41" descr="Logo, company name&#10;&#10;Description automatically generated">
            <a:extLst>
              <a:ext uri="{FF2B5EF4-FFF2-40B4-BE49-F238E27FC236}">
                <a16:creationId xmlns:a16="http://schemas.microsoft.com/office/drawing/2014/main" id="{E2675A66-63A7-CC5E-96BA-9C6A9654F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9" y="487176"/>
            <a:ext cx="891586" cy="731520"/>
          </a:xfrm>
          <a:prstGeom prst="rect">
            <a:avLst/>
          </a:prstGeom>
        </p:spPr>
      </p:pic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2B7198B6-98D2-E166-E59D-7EF47C3C3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324" y="521025"/>
            <a:ext cx="891586" cy="73152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D6A4798-299C-AA91-E473-1E22874A48AA}"/>
              </a:ext>
            </a:extLst>
          </p:cNvPr>
          <p:cNvGrpSpPr/>
          <p:nvPr/>
        </p:nvGrpSpPr>
        <p:grpSpPr>
          <a:xfrm>
            <a:off x="10348455" y="2629816"/>
            <a:ext cx="1393359" cy="2265570"/>
            <a:chOff x="10348455" y="2629816"/>
            <a:chExt cx="1393359" cy="22655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F595F4-FD26-8E3E-7DFB-FA932D321868}"/>
                </a:ext>
              </a:extLst>
            </p:cNvPr>
            <p:cNvSpPr txBox="1"/>
            <p:nvPr/>
          </p:nvSpPr>
          <p:spPr>
            <a:xfrm>
              <a:off x="10348455" y="3078735"/>
              <a:ext cx="11489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REPEAT AGAIN NEXT YEAR</a:t>
              </a:r>
            </a:p>
          </p:txBody>
        </p:sp>
        <p:sp>
          <p:nvSpPr>
            <p:cNvPr id="6" name="Arrow: Curved Left 5">
              <a:extLst>
                <a:ext uri="{FF2B5EF4-FFF2-40B4-BE49-F238E27FC236}">
                  <a16:creationId xmlns:a16="http://schemas.microsoft.com/office/drawing/2014/main" id="{255A2D6F-AC69-AE19-12B0-F973C285A60B}"/>
                </a:ext>
              </a:extLst>
            </p:cNvPr>
            <p:cNvSpPr/>
            <p:nvPr/>
          </p:nvSpPr>
          <p:spPr>
            <a:xfrm>
              <a:off x="10487147" y="2629816"/>
              <a:ext cx="1254667" cy="2265570"/>
            </a:xfrm>
            <a:prstGeom prst="curvedLeftArrow">
              <a:avLst>
                <a:gd name="adj1" fmla="val 20997"/>
                <a:gd name="adj2" fmla="val 50000"/>
                <a:gd name="adj3" fmla="val 25000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20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ging lightbulb">
            <a:extLst>
              <a:ext uri="{FF2B5EF4-FFF2-40B4-BE49-F238E27FC236}">
                <a16:creationId xmlns:a16="http://schemas.microsoft.com/office/drawing/2014/main" id="{62EF30E7-71FF-4034-71DE-987B1FA38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2" y="1001247"/>
            <a:ext cx="8216348" cy="55657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65EB4FF-E794-B4E2-940E-207EB2757E95}"/>
              </a:ext>
            </a:extLst>
          </p:cNvPr>
          <p:cNvSpPr/>
          <p:nvPr/>
        </p:nvSpPr>
        <p:spPr>
          <a:xfrm>
            <a:off x="0" y="1013790"/>
            <a:ext cx="3995530" cy="55432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9DEBD5-D2B7-746C-7E2F-D1C070970121}"/>
              </a:ext>
            </a:extLst>
          </p:cNvPr>
          <p:cNvSpPr txBox="1"/>
          <p:nvPr/>
        </p:nvSpPr>
        <p:spPr>
          <a:xfrm>
            <a:off x="275550" y="1294105"/>
            <a:ext cx="701977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Naming  your  church  as  a  life  insurance  	policy  beneficiary  is  an  easy  way  to  	give  (and  perhaps  get  a  tax  deduction)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Planned  Giving  education  and  appeals  must 	be  a  part  of  your  stewardship  campaign  	as  well  as  having  it  own  solicitation  	campaign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 Many  financial  and  legal  professionals  offer  	free  education  programs / services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The  longer  you  wait,  the  more  your  church  	loses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8CB865-7C2F-9DB0-534A-4991E1C7240C}"/>
              </a:ext>
            </a:extLst>
          </p:cNvPr>
          <p:cNvSpPr txBox="1">
            <a:spLocks/>
          </p:cNvSpPr>
          <p:nvPr/>
        </p:nvSpPr>
        <p:spPr>
          <a:xfrm>
            <a:off x="2034707" y="-184005"/>
            <a:ext cx="10732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 Giving  Thoughts</a:t>
            </a:r>
          </a:p>
        </p:txBody>
      </p:sp>
    </p:spTree>
    <p:extLst>
      <p:ext uri="{BB962C8B-B14F-4D97-AF65-F5344CB8AC3E}">
        <p14:creationId xmlns:p14="http://schemas.microsoft.com/office/powerpoint/2010/main" val="9823431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9BBE94F-6531-8AA3-7A21-6B3F02217C97}"/>
              </a:ext>
            </a:extLst>
          </p:cNvPr>
          <p:cNvGrpSpPr/>
          <p:nvPr/>
        </p:nvGrpSpPr>
        <p:grpSpPr>
          <a:xfrm>
            <a:off x="0" y="119270"/>
            <a:ext cx="12192000" cy="6420678"/>
            <a:chOff x="0" y="19297"/>
            <a:chExt cx="9144000" cy="6838703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2FA98981-E8A9-A757-E1E8-B514740D3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97"/>
              <a:ext cx="9144000" cy="683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WordArt 6">
              <a:extLst>
                <a:ext uri="{FF2B5EF4-FFF2-40B4-BE49-F238E27FC236}">
                  <a16:creationId xmlns:a16="http://schemas.microsoft.com/office/drawing/2014/main" id="{67B18920-650E-A838-8E1B-9912492D8BE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57400" y="5334000"/>
              <a:ext cx="5486400" cy="2286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kern="10" dirty="0">
                  <a:solidFill>
                    <a:srgbClr val="C0C0C0"/>
                  </a:solidFill>
                  <a:latin typeface="Perpetua"/>
                </a:rPr>
                <a:t>REMEMBER YOUR CHURCH THROUGH</a:t>
              </a:r>
            </a:p>
          </p:txBody>
        </p:sp>
        <p:sp>
          <p:nvSpPr>
            <p:cNvPr id="11" name="WordArt 7">
              <a:extLst>
                <a:ext uri="{FF2B5EF4-FFF2-40B4-BE49-F238E27FC236}">
                  <a16:creationId xmlns:a16="http://schemas.microsoft.com/office/drawing/2014/main" id="{1C13C3F6-6009-8267-DFF2-6A22BE3B346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914400" y="5791200"/>
              <a:ext cx="7467600" cy="75406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kern="10" dirty="0">
                  <a:solidFill>
                    <a:srgbClr val="C0C0C0"/>
                  </a:solidFill>
                  <a:latin typeface="Perpetua"/>
                </a:rPr>
                <a:t>PLANNED GIVING</a:t>
              </a:r>
            </a:p>
          </p:txBody>
        </p:sp>
        <p:sp>
          <p:nvSpPr>
            <p:cNvPr id="12" name="WordArt 8">
              <a:extLst>
                <a:ext uri="{FF2B5EF4-FFF2-40B4-BE49-F238E27FC236}">
                  <a16:creationId xmlns:a16="http://schemas.microsoft.com/office/drawing/2014/main" id="{614FEF95-DDAC-294C-DEFE-B15658E8E21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00200" y="1143000"/>
              <a:ext cx="6400800" cy="4572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kern="10" dirty="0">
                  <a:solidFill>
                    <a:srgbClr val="C0C0C0"/>
                  </a:solidFill>
                  <a:latin typeface="Perpetua"/>
                </a:rPr>
                <a:t>“…but lay up for yourselves treasures in heaven….”</a:t>
              </a:r>
            </a:p>
          </p:txBody>
        </p:sp>
        <p:sp>
          <p:nvSpPr>
            <p:cNvPr id="13" name="WordArt 9">
              <a:extLst>
                <a:ext uri="{FF2B5EF4-FFF2-40B4-BE49-F238E27FC236}">
                  <a16:creationId xmlns:a16="http://schemas.microsoft.com/office/drawing/2014/main" id="{30754CF1-DC75-924A-9524-3112914517E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85800" y="152400"/>
              <a:ext cx="7924800" cy="9144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kern="10" dirty="0">
                  <a:solidFill>
                    <a:srgbClr val="C0C0C0"/>
                  </a:solidFill>
                  <a:latin typeface="Perpetua"/>
                </a:rPr>
                <a:t>Join the Eternal Light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1412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BB4F8DB-868D-277F-9ACC-1B82FC9D9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1" y="346064"/>
            <a:ext cx="7794217" cy="605473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289240E-0AF5-4542-FFED-7859E9E3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6982" y="3672508"/>
            <a:ext cx="312088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Annunciation  Cathedral  Everlasting  Giving  Ministry</a:t>
            </a:r>
            <a:b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(front of trifold)</a:t>
            </a:r>
          </a:p>
        </p:txBody>
      </p:sp>
    </p:spTree>
    <p:extLst>
      <p:ext uri="{BB962C8B-B14F-4D97-AF65-F5344CB8AC3E}">
        <p14:creationId xmlns:p14="http://schemas.microsoft.com/office/powerpoint/2010/main" val="7742544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289240E-0AF5-4542-FFED-7859E9E3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6982" y="3672508"/>
            <a:ext cx="312088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Annunciation  Cathedral  Everlasting  Giving  Ministry</a:t>
            </a:r>
            <a:b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(back of trifold)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E2405-9A6F-50E5-E5B7-E4A08A941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3" y="302488"/>
            <a:ext cx="7613840" cy="58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970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5EA18E2-6D52-1C39-FDB9-10F5478EB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412" y="-129815"/>
            <a:ext cx="630887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 Successful  Non-Orthodox</a:t>
            </a:r>
            <a:br>
              <a:rPr lang="en-US" sz="32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 Giving  Endowments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B2ABB881-EE29-14B3-3479-DAEEFA9193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92" y="1803332"/>
            <a:ext cx="4198241" cy="37805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3A76CD-4F18-260C-CAB3-F91C9E0E81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885" y="1803332"/>
            <a:ext cx="4912252" cy="378050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43E2243-BD17-4746-DB6D-45247F8C6F83}"/>
              </a:ext>
            </a:extLst>
          </p:cNvPr>
          <p:cNvSpPr/>
          <p:nvPr/>
        </p:nvSpPr>
        <p:spPr>
          <a:xfrm>
            <a:off x="6273137" y="5824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https://www.cathedralatl.org/community/giving/planned-giving/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4B2466-CD9F-CD28-83B3-9F5DC51E8AA2}"/>
              </a:ext>
            </a:extLst>
          </p:cNvPr>
          <p:cNvSpPr/>
          <p:nvPr/>
        </p:nvSpPr>
        <p:spPr>
          <a:xfrm>
            <a:off x="621304" y="5828207"/>
            <a:ext cx="3508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https://www.stlukesatlanta.org/good-shepherd-society.html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2FBA73-F35F-CF6D-6730-06EA3BD3B0C1}"/>
              </a:ext>
            </a:extLst>
          </p:cNvPr>
          <p:cNvSpPr txBox="1"/>
          <p:nvPr/>
        </p:nvSpPr>
        <p:spPr>
          <a:xfrm>
            <a:off x="1265872" y="1208204"/>
            <a:ext cx="3340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 Luke’s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D96765-A4C9-9463-E72E-DEBA2681BE09}"/>
              </a:ext>
            </a:extLst>
          </p:cNvPr>
          <p:cNvSpPr txBox="1"/>
          <p:nvPr/>
        </p:nvSpPr>
        <p:spPr>
          <a:xfrm>
            <a:off x="5012156" y="1177426"/>
            <a:ext cx="642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Cathedral  of  St.  Philip</a:t>
            </a:r>
          </a:p>
        </p:txBody>
      </p:sp>
    </p:spTree>
    <p:extLst>
      <p:ext uri="{BB962C8B-B14F-4D97-AF65-F5344CB8AC3E}">
        <p14:creationId xmlns:p14="http://schemas.microsoft.com/office/powerpoint/2010/main" val="1838133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lass of wine next to a piece of bread&#10;&#10;Description automatically generated with medium confidence">
            <a:extLst>
              <a:ext uri="{FF2B5EF4-FFF2-40B4-BE49-F238E27FC236}">
                <a16:creationId xmlns:a16="http://schemas.microsoft.com/office/drawing/2014/main" id="{B126E169-FA48-1927-CC0B-359C5E975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43D04-6571-136B-C836-E8A26FF1DFBF}"/>
              </a:ext>
            </a:extLst>
          </p:cNvPr>
          <p:cNvSpPr txBox="1">
            <a:spLocks/>
          </p:cNvSpPr>
          <p:nvPr/>
        </p:nvSpPr>
        <p:spPr>
          <a:xfrm>
            <a:off x="8102302" y="115373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b="1" dirty="0">
                <a:solidFill>
                  <a:srgbClr val="99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“That  the  end  of  our  lives  may  be  Christian,  without  pain,  blameless  and  peaceful,  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b="1" dirty="0">
                <a:solidFill>
                  <a:srgbClr val="99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 for  a   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US" b="1" dirty="0">
                <a:solidFill>
                  <a:srgbClr val="99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GOOD  ACCOUNT  before  the  AWESOME  JUDGMENT  SEAT  of  CHRIST.”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A1E0D6-FE40-FA39-0F09-863C3D0EF294}"/>
              </a:ext>
            </a:extLst>
          </p:cNvPr>
          <p:cNvSpPr/>
          <p:nvPr/>
        </p:nvSpPr>
        <p:spPr>
          <a:xfrm>
            <a:off x="8911004" y="6142463"/>
            <a:ext cx="253466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en-US" sz="1400" b="1" kern="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  Corinthians  5:10</a:t>
            </a:r>
          </a:p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en-US" sz="1400" b="1" kern="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Orthodox  Divine  Liturgy</a:t>
            </a:r>
          </a:p>
        </p:txBody>
      </p:sp>
    </p:spTree>
    <p:extLst>
      <p:ext uri="{BB962C8B-B14F-4D97-AF65-F5344CB8AC3E}">
        <p14:creationId xmlns:p14="http://schemas.microsoft.com/office/powerpoint/2010/main" val="3818423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68DBD-4F96-4BB0-B500-65D88F58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34" y="1071901"/>
            <a:ext cx="7692577" cy="44031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E2712-2569-8934-132E-8847431DC1C9}"/>
              </a:ext>
            </a:extLst>
          </p:cNvPr>
          <p:cNvSpPr/>
          <p:nvPr/>
        </p:nvSpPr>
        <p:spPr>
          <a:xfrm>
            <a:off x="6689035" y="3806687"/>
            <a:ext cx="3378976" cy="187849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8B09C8-6D29-B349-9C04-41356A6336D3}"/>
              </a:ext>
            </a:extLst>
          </p:cNvPr>
          <p:cNvSpPr/>
          <p:nvPr/>
        </p:nvSpPr>
        <p:spPr>
          <a:xfrm>
            <a:off x="2206487" y="1838739"/>
            <a:ext cx="775252" cy="8150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6AAA13-1537-51A9-DE74-63C2FEAF14B3}"/>
              </a:ext>
            </a:extLst>
          </p:cNvPr>
          <p:cNvSpPr/>
          <p:nvPr/>
        </p:nvSpPr>
        <p:spPr>
          <a:xfrm>
            <a:off x="5357191" y="805070"/>
            <a:ext cx="4303644" cy="964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3A7A389-8A07-DE1F-B91B-C1B6B9A8E439}"/>
              </a:ext>
            </a:extLst>
          </p:cNvPr>
          <p:cNvSpPr/>
          <p:nvPr/>
        </p:nvSpPr>
        <p:spPr>
          <a:xfrm rot="1716981">
            <a:off x="7364896" y="2663687"/>
            <a:ext cx="327991" cy="178904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939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sunset, sky, outdoor, sun&#10;&#10;Description automatically generated">
            <a:extLst>
              <a:ext uri="{FF2B5EF4-FFF2-40B4-BE49-F238E27FC236}">
                <a16:creationId xmlns:a16="http://schemas.microsoft.com/office/drawing/2014/main" id="{7FD5C0B0-417C-454C-8AAD-9C41E2F2FB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r="16106"/>
          <a:stretch/>
        </p:blipFill>
        <p:spPr>
          <a:xfrm>
            <a:off x="-818147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D077052-3865-4B86-818A-75082191544A}"/>
              </a:ext>
            </a:extLst>
          </p:cNvPr>
          <p:cNvSpPr txBox="1">
            <a:spLocks noChangeArrowheads="1"/>
          </p:cNvSpPr>
          <p:nvPr/>
        </p:nvSpPr>
        <p:spPr>
          <a:xfrm>
            <a:off x="8372353" y="360937"/>
            <a:ext cx="3655754" cy="6497053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338138" algn="l"/>
              </a:tabLst>
            </a:pPr>
            <a:r>
              <a:rPr lang="en-US" sz="3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“For  everyone  to  whom  much  is  given,  from  him  much  will  be  </a:t>
            </a:r>
            <a:r>
              <a:rPr lang="en-US" sz="3700" b="1" u="sng" dirty="0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US" sz="3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 to  whom  much  has  been  committed, of  him  they  will  ask  the 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u="sng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.”  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								     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(Luke 12:48)</a:t>
            </a:r>
          </a:p>
        </p:txBody>
      </p:sp>
    </p:spTree>
    <p:extLst>
      <p:ext uri="{BB962C8B-B14F-4D97-AF65-F5344CB8AC3E}">
        <p14:creationId xmlns:p14="http://schemas.microsoft.com/office/powerpoint/2010/main" val="1366346424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wearing a hat and a suit and tie&#10;&#10;Description automatically generated with low confidence">
            <a:extLst>
              <a:ext uri="{FF2B5EF4-FFF2-40B4-BE49-F238E27FC236}">
                <a16:creationId xmlns:a16="http://schemas.microsoft.com/office/drawing/2014/main" id="{DA3FD7DC-B026-4B20-8668-9A161E571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768" t="9091" r="2777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3629A-067E-4658-92C6-35D4A204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3" y="134112"/>
            <a:ext cx="10960608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ln>
                  <a:solidFill>
                    <a:srgbClr val="CC33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 you  disappear  from  this  world,  what  will  your  legacy  be?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5D5C5-B52B-40DF-C2EF-0B8F87B2AE66}"/>
              </a:ext>
            </a:extLst>
          </p:cNvPr>
          <p:cNvSpPr/>
          <p:nvPr/>
        </p:nvSpPr>
        <p:spPr>
          <a:xfrm>
            <a:off x="407504" y="625683"/>
            <a:ext cx="904461" cy="1825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37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video game screen capture&#10;&#10;Description automatically generated with low confidence">
            <a:extLst>
              <a:ext uri="{FF2B5EF4-FFF2-40B4-BE49-F238E27FC236}">
                <a16:creationId xmlns:a16="http://schemas.microsoft.com/office/drawing/2014/main" id="{26BBFF81-B90E-4D4D-973A-75811F9B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055366" cy="6781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4F8816-045C-4381-99DD-BB7469752DBA}"/>
              </a:ext>
            </a:extLst>
          </p:cNvPr>
          <p:cNvSpPr txBox="1"/>
          <p:nvPr/>
        </p:nvSpPr>
        <p:spPr>
          <a:xfrm>
            <a:off x="1299291" y="1587169"/>
            <a:ext cx="34523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 would  you  do  if  you  weren’t  afraid?</a:t>
            </a:r>
          </a:p>
        </p:txBody>
      </p:sp>
    </p:spTree>
    <p:extLst>
      <p:ext uri="{BB962C8B-B14F-4D97-AF65-F5344CB8AC3E}">
        <p14:creationId xmlns:p14="http://schemas.microsoft.com/office/powerpoint/2010/main" val="189328088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outdoor, wave&#10;&#10;Description automatically generated">
            <a:extLst>
              <a:ext uri="{FF2B5EF4-FFF2-40B4-BE49-F238E27FC236}">
                <a16:creationId xmlns:a16="http://schemas.microsoft.com/office/drawing/2014/main" id="{8BD84608-0D79-A09B-4EEA-DAE68674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679" r="1" b="2669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43F509-1257-16CC-4781-E1BADE229270}"/>
              </a:ext>
            </a:extLst>
          </p:cNvPr>
          <p:cNvSpPr txBox="1"/>
          <p:nvPr/>
        </p:nvSpPr>
        <p:spPr>
          <a:xfrm>
            <a:off x="87615" y="423518"/>
            <a:ext cx="3776454" cy="60109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Now,  Lord,  look  on  their  threats,  and  grant  to  Your servants  that  with  all  </a:t>
            </a:r>
            <a:r>
              <a:rPr lang="en-US" sz="3600" u="sng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boldness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  they  may  speak Your  word!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Acts 4:29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D8B2973-3E0C-75EB-1E23-2A94B489661B}"/>
              </a:ext>
            </a:extLst>
          </p:cNvPr>
          <p:cNvSpPr/>
          <p:nvPr/>
        </p:nvSpPr>
        <p:spPr>
          <a:xfrm>
            <a:off x="4111709" y="-438"/>
            <a:ext cx="8080291" cy="92333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04A4D1-3580-36EE-1C9C-66982EB562DB}"/>
              </a:ext>
            </a:extLst>
          </p:cNvPr>
          <p:cNvSpPr/>
          <p:nvPr/>
        </p:nvSpPr>
        <p:spPr>
          <a:xfrm>
            <a:off x="4101771" y="-78940"/>
            <a:ext cx="80871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Fortune  Favors  The  Bold…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921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66CAF1-C2EF-45EE-E606-9A24BDAE27DD}"/>
              </a:ext>
            </a:extLst>
          </p:cNvPr>
          <p:cNvSpPr/>
          <p:nvPr/>
        </p:nvSpPr>
        <p:spPr>
          <a:xfrm>
            <a:off x="8436387" y="944747"/>
            <a:ext cx="3075388" cy="16294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1A6CF1-1799-9705-D659-6D75D5D03BBB}"/>
              </a:ext>
            </a:extLst>
          </p:cNvPr>
          <p:cNvSpPr/>
          <p:nvPr/>
        </p:nvSpPr>
        <p:spPr>
          <a:xfrm>
            <a:off x="4485396" y="944747"/>
            <a:ext cx="3071908" cy="16294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6C46BB-6E70-4746-5BD5-C6D086DFBB8A}"/>
              </a:ext>
            </a:extLst>
          </p:cNvPr>
          <p:cNvSpPr/>
          <p:nvPr/>
        </p:nvSpPr>
        <p:spPr>
          <a:xfrm>
            <a:off x="748773" y="944748"/>
            <a:ext cx="2888949" cy="16294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11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02E3D61-6509-2FC6-FCB1-30E2D58EB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8"/>
          <a:stretch/>
        </p:blipFill>
        <p:spPr>
          <a:xfrm>
            <a:off x="3190834" y="3265484"/>
            <a:ext cx="5661031" cy="32116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2EED9D1-87C2-191C-DE77-A79EAAEF2207}"/>
              </a:ext>
            </a:extLst>
          </p:cNvPr>
          <p:cNvGrpSpPr/>
          <p:nvPr/>
        </p:nvGrpSpPr>
        <p:grpSpPr>
          <a:xfrm>
            <a:off x="4629799" y="1140661"/>
            <a:ext cx="1102308" cy="1199561"/>
            <a:chOff x="0" y="0"/>
            <a:chExt cx="1732547" cy="16891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452896-0C36-DE44-8253-BAAB5222A877}"/>
                </a:ext>
              </a:extLst>
            </p:cNvPr>
            <p:cNvSpPr/>
            <p:nvPr/>
          </p:nvSpPr>
          <p:spPr>
            <a:xfrm>
              <a:off x="0" y="0"/>
              <a:ext cx="1732547" cy="1689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90000"/>
                </a:solidFill>
              </a:endParaRPr>
            </a:p>
          </p:txBody>
        </p:sp>
        <p:pic>
          <p:nvPicPr>
            <p:cNvPr id="14" name="Picture 13" descr="A picture containing text, watch&#10;&#10;Description automatically generated">
              <a:extLst>
                <a:ext uri="{FF2B5EF4-FFF2-40B4-BE49-F238E27FC236}">
                  <a16:creationId xmlns:a16="http://schemas.microsoft.com/office/drawing/2014/main" id="{8FCF7773-8413-E1FC-365D-744C067B7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7" y="74767"/>
              <a:ext cx="1563011" cy="1539566"/>
            </a:xfrm>
            <a:prstGeom prst="rect">
              <a:avLst/>
            </a:prstGeom>
          </p:spPr>
        </p:pic>
      </p:grpSp>
      <p:pic>
        <p:nvPicPr>
          <p:cNvPr id="15" name="Picture 1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D0F6E428-B1E6-CF15-69D3-3577179D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75" y="1155314"/>
            <a:ext cx="1308831" cy="118785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C0DD2C8-D100-0BC3-CA2F-4A137FA838FC}"/>
              </a:ext>
            </a:extLst>
          </p:cNvPr>
          <p:cNvSpPr txBox="1">
            <a:spLocks/>
          </p:cNvSpPr>
          <p:nvPr/>
        </p:nvSpPr>
        <p:spPr>
          <a:xfrm>
            <a:off x="5727054" y="1009335"/>
            <a:ext cx="1885278" cy="1270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 Stewardship Department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387A95B-ABA9-F50A-68A6-737DF27F2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6" y="1166757"/>
            <a:ext cx="1096379" cy="117662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4F23BC5-1226-B70B-ED06-2DE23E8539A0}"/>
              </a:ext>
            </a:extLst>
          </p:cNvPr>
          <p:cNvSpPr txBox="1">
            <a:spLocks/>
          </p:cNvSpPr>
          <p:nvPr/>
        </p:nvSpPr>
        <p:spPr>
          <a:xfrm>
            <a:off x="1779532" y="1076102"/>
            <a:ext cx="1885278" cy="1270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Orthodox Ministry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A45F4DA-49AD-E2BB-419E-0F6B3D247B13}"/>
              </a:ext>
            </a:extLst>
          </p:cNvPr>
          <p:cNvSpPr txBox="1">
            <a:spLocks/>
          </p:cNvSpPr>
          <p:nvPr/>
        </p:nvSpPr>
        <p:spPr>
          <a:xfrm>
            <a:off x="9796859" y="1076571"/>
            <a:ext cx="1885278" cy="1270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1F563D-41B7-D53A-CC28-2098E48F5892}"/>
              </a:ext>
            </a:extLst>
          </p:cNvPr>
          <p:cNvSpPr txBox="1"/>
          <p:nvPr/>
        </p:nvSpPr>
        <p:spPr>
          <a:xfrm>
            <a:off x="9374108" y="4446660"/>
            <a:ext cx="26222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participate, contact:  </a:t>
            </a:r>
            <a:r>
              <a:rPr lang="en-US" sz="28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billmarianes@gmail.com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8778A6-8513-EF1D-CFEF-739B45FB7764}"/>
              </a:ext>
            </a:extLst>
          </p:cNvPr>
          <p:cNvSpPr txBox="1">
            <a:spLocks/>
          </p:cNvSpPr>
          <p:nvPr/>
        </p:nvSpPr>
        <p:spPr>
          <a:xfrm>
            <a:off x="46364" y="2514599"/>
            <a:ext cx="11141765" cy="1270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Free  Orthodox  Effective  Parish  Assessment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FEE0E02-DC9C-C322-ADC4-A2AE3DFE3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495" y="-572089"/>
            <a:ext cx="8943634" cy="1325563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Special  Opportunity  From</a:t>
            </a:r>
            <a:r>
              <a:rPr lang="en-US" sz="36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1413106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CDA67-A06B-6ADC-FD85-3951C9C7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4" y="-79513"/>
            <a:ext cx="7308938" cy="16002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Selected  GOA  Parishes  </a:t>
            </a:r>
            <a:b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 Receive  for  Free</a:t>
            </a:r>
            <a:br>
              <a:rPr lang="en-US" sz="32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u="sng" dirty="0">
              <a:solidFill>
                <a:srgbClr val="990000"/>
              </a:solidFill>
            </a:endParaRPr>
          </a:p>
        </p:txBody>
      </p:sp>
      <p:pic>
        <p:nvPicPr>
          <p:cNvPr id="9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017F5F2A-B587-5A05-654A-61FEEEA49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61" y="942647"/>
            <a:ext cx="4285443" cy="5511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FF643A-68D1-6201-972C-7BF2CC735095}"/>
              </a:ext>
            </a:extLst>
          </p:cNvPr>
          <p:cNvSpPr txBox="1"/>
          <p:nvPr/>
        </p:nvSpPr>
        <p:spPr>
          <a:xfrm>
            <a:off x="540450" y="1074423"/>
            <a:ext cx="64803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 startAt="18"/>
            </a:pPr>
            <a:endParaRPr lang="en-US" sz="2000" u="sng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Effective  Parish  Assessment  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the  Parish’s  operational  effectiveness  in  the  6  Pillars  of  an  Effective  Parish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Effective  Parish  Assessment  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the  Parish’s  operational  effectiveness  in  the  30  Building  Blocks  of  an  Effective  Parish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Preliminary  Parish  Improvement  Plan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 provides  a  roadmap  to  address  which  of  the  6  Pillars  and  30  Building  Blocks  that  need  the  most  attention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Two  ZOOM  Consultations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 subject  matter  experts  to  begin  to  craft  a  plan  to  address  the  Parish’s  greatest  needs  and  challenges.</a:t>
            </a:r>
          </a:p>
          <a:p>
            <a:r>
              <a:rPr lang="en-US" sz="20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72203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E02FF6C-B8CF-F5E9-BEA3-A3880AE164D6}"/>
              </a:ext>
            </a:extLst>
          </p:cNvPr>
          <p:cNvSpPr txBox="1"/>
          <p:nvPr/>
        </p:nvSpPr>
        <p:spPr>
          <a:xfrm>
            <a:off x="406481" y="184565"/>
            <a:ext cx="6767280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 This  Presentation: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436C8-8954-8078-C718-83D5AEF983C3}"/>
              </a:ext>
            </a:extLst>
          </p:cNvPr>
          <p:cNvSpPr txBox="1"/>
          <p:nvPr/>
        </p:nvSpPr>
        <p:spPr>
          <a:xfrm>
            <a:off x="7193903" y="830896"/>
            <a:ext cx="5087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StewardshipCalling.com</a:t>
            </a:r>
            <a:endParaRPr lang="en-US" sz="32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Stewardship</a:t>
            </a:r>
            <a: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</a:p>
          <a:p>
            <a:endParaRPr lang="en-US" sz="32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99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 Giving</a:t>
            </a:r>
            <a:r>
              <a:rPr lang="en-US" sz="32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Page</a:t>
            </a: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E66C6FC-BF60-8046-C948-05DA26AFC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1" y="830896"/>
            <a:ext cx="6833692" cy="56392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6933DC-2C5F-1F8C-E6E9-42970912224C}"/>
              </a:ext>
            </a:extLst>
          </p:cNvPr>
          <p:cNvSpPr txBox="1"/>
          <p:nvPr/>
        </p:nvSpPr>
        <p:spPr>
          <a:xfrm>
            <a:off x="7326851" y="5611605"/>
            <a:ext cx="4708635" cy="83099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https://stewardshipcalling.com/planned-giving/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E9A1315-4FDC-7C77-AB87-424BDE5F0A4D}"/>
              </a:ext>
            </a:extLst>
          </p:cNvPr>
          <p:cNvSpPr/>
          <p:nvPr/>
        </p:nvSpPr>
        <p:spPr>
          <a:xfrm rot="10800000">
            <a:off x="2975399" y="959625"/>
            <a:ext cx="4198362" cy="308620"/>
          </a:xfrm>
          <a:prstGeom prst="rightArrow">
            <a:avLst/>
          </a:prstGeom>
          <a:solidFill>
            <a:srgbClr val="99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rgbClr val="CC3300"/>
                </a:solidFill>
              </a:ln>
              <a:solidFill>
                <a:srgbClr val="990000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F6A99AE-0C8A-1E20-60F6-E76690A7942C}"/>
              </a:ext>
            </a:extLst>
          </p:cNvPr>
          <p:cNvSpPr/>
          <p:nvPr/>
        </p:nvSpPr>
        <p:spPr>
          <a:xfrm rot="10800000" flipV="1">
            <a:off x="2684623" y="1914573"/>
            <a:ext cx="4509280" cy="308621"/>
          </a:xfrm>
          <a:prstGeom prst="rightArrow">
            <a:avLst>
              <a:gd name="adj1" fmla="val 43132"/>
              <a:gd name="adj2" fmla="val 50000"/>
            </a:avLst>
          </a:prstGeom>
          <a:solidFill>
            <a:srgbClr val="99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rgbClr val="CC3300"/>
                </a:solidFill>
              </a:ln>
              <a:solidFill>
                <a:srgbClr val="990000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3CF451D-2C12-362F-75AB-9B8A286EE74F}"/>
              </a:ext>
            </a:extLst>
          </p:cNvPr>
          <p:cNvSpPr/>
          <p:nvPr/>
        </p:nvSpPr>
        <p:spPr>
          <a:xfrm rot="10800000" flipV="1">
            <a:off x="2594391" y="4634807"/>
            <a:ext cx="4549552" cy="235367"/>
          </a:xfrm>
          <a:prstGeom prst="rightArrow">
            <a:avLst/>
          </a:prstGeom>
          <a:solidFill>
            <a:srgbClr val="99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rgbClr val="CC33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96854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25FA46-8FDA-310F-DC08-748C04D2B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/>
          <a:stretch/>
        </p:blipFill>
        <p:spPr>
          <a:xfrm>
            <a:off x="0" y="149087"/>
            <a:ext cx="12192000" cy="635110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ACE582EA-C777-A363-91CF-AFB14E645EDC}"/>
              </a:ext>
            </a:extLst>
          </p:cNvPr>
          <p:cNvSpPr txBox="1">
            <a:spLocks/>
          </p:cNvSpPr>
          <p:nvPr/>
        </p:nvSpPr>
        <p:spPr>
          <a:xfrm>
            <a:off x="1810611" y="882512"/>
            <a:ext cx="8570777" cy="1256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99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Parish  Endowment  Example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 Mary’s Greek Orthodox Church  Minneapolis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3600" b="1" dirty="0">
              <a:solidFill>
                <a:srgbClr val="99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A1CA1C8-FA4C-2E2E-D1E9-8613079D4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6930"/>
            <a:ext cx="5492394" cy="2708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3B9407-232C-218C-5C7F-CEF254C5142B}"/>
              </a:ext>
            </a:extLst>
          </p:cNvPr>
          <p:cNvSpPr txBox="1"/>
          <p:nvPr/>
        </p:nvSpPr>
        <p:spPr>
          <a:xfrm>
            <a:off x="5094433" y="6475350"/>
            <a:ext cx="2661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https://stmarysgoc.org/</a:t>
            </a: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EB535FDF-6801-C201-0A05-88FCBC1CC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592" y="149087"/>
            <a:ext cx="2725407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162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CDA67-A06B-6ADC-FD85-3951C9C7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140" y="-893327"/>
            <a:ext cx="7308938" cy="1600200"/>
          </a:xfrm>
        </p:spPr>
        <p:txBody>
          <a:bodyPr/>
          <a:lstStyle/>
          <a:p>
            <a:r>
              <a:rPr lang="en-US" sz="3200" b="1" u="sng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  Planned  Giving  Resources</a:t>
            </a:r>
            <a:endParaRPr lang="en-US" u="sng" dirty="0">
              <a:solidFill>
                <a:srgbClr val="99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0FC2-051E-BC0B-0506-1436D95CA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900" y="3159448"/>
            <a:ext cx="1873594" cy="1600200"/>
          </a:xfrm>
        </p:spPr>
        <p:txBody>
          <a:bodyPr/>
          <a:lstStyle/>
          <a:p>
            <a:r>
              <a:rPr lang="en-US" sz="1600" dirty="0">
                <a:solidFill>
                  <a:srgbClr val="990000"/>
                </a:solidFill>
              </a:rPr>
              <a:t>www.goarch.org/-/planned-giving</a:t>
            </a:r>
          </a:p>
          <a:p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33F00B8-F26F-E1B6-A58E-14C8CD8FDC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5"/>
          <a:stretch/>
        </p:blipFill>
        <p:spPr>
          <a:xfrm>
            <a:off x="5880649" y="1054510"/>
            <a:ext cx="6222786" cy="474898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F27F688A-E0C1-4878-477D-083BCE64B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2"/>
          <a:stretch/>
        </p:blipFill>
        <p:spPr>
          <a:xfrm>
            <a:off x="2175782" y="747300"/>
            <a:ext cx="3330290" cy="566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8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CC448B6-0355-4AA9-A092-9FB632CA94BA}"/>
                  </a:ext>
                </a:extLst>
              </p14:cNvPr>
              <p14:cNvContentPartPr/>
              <p14:nvPr/>
            </p14:nvContentPartPr>
            <p14:xfrm>
              <a:off x="8998131" y="1173669"/>
              <a:ext cx="995040" cy="8762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CC448B6-0355-4AA9-A092-9FB632CA94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26491" y="1030029"/>
                <a:ext cx="1138680" cy="11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8362779-3845-4093-A254-988B47586BB5}"/>
                  </a:ext>
                </a:extLst>
              </p14:cNvPr>
              <p14:cNvContentPartPr/>
              <p14:nvPr/>
            </p14:nvContentPartPr>
            <p14:xfrm>
              <a:off x="9886611" y="1916197"/>
              <a:ext cx="959400" cy="183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8362779-3845-4093-A254-988B47586BB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14611" y="1772197"/>
                <a:ext cx="1103040" cy="47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9D7625B-2884-4902-B574-36656E382BC6}"/>
                  </a:ext>
                </a:extLst>
              </p14:cNvPr>
              <p14:cNvContentPartPr/>
              <p14:nvPr/>
            </p14:nvContentPartPr>
            <p14:xfrm>
              <a:off x="10578171" y="1548277"/>
              <a:ext cx="308160" cy="5407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9D7625B-2884-4902-B574-36656E382BC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506171" y="1404637"/>
                <a:ext cx="451800" cy="82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24E7D5A-FACD-40A1-AF15-64C9245CE924}"/>
                  </a:ext>
                </a:extLst>
              </p14:cNvPr>
              <p14:cNvContentPartPr/>
              <p14:nvPr/>
            </p14:nvContentPartPr>
            <p14:xfrm>
              <a:off x="10516611" y="1581397"/>
              <a:ext cx="152280" cy="317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24E7D5A-FACD-40A1-AF15-64C9245CE92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444611" y="1437397"/>
                <a:ext cx="295920" cy="60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7F73B25-5E23-4F86-91B0-D72A7D47E2C7}"/>
                  </a:ext>
                </a:extLst>
              </p14:cNvPr>
              <p14:cNvContentPartPr/>
              <p14:nvPr/>
            </p14:nvContentPartPr>
            <p14:xfrm>
              <a:off x="9548571" y="1087117"/>
              <a:ext cx="683280" cy="3744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7F73B25-5E23-4F86-91B0-D72A7D47E2C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476931" y="943477"/>
                <a:ext cx="826920" cy="66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2E2A8F9-3880-442C-A3B7-71B5FAD6CC09}"/>
                  </a:ext>
                </a:extLst>
              </p14:cNvPr>
              <p14:cNvContentPartPr/>
              <p14:nvPr/>
            </p14:nvContentPartPr>
            <p14:xfrm>
              <a:off x="10208811" y="1579237"/>
              <a:ext cx="343800" cy="364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2E2A8F9-3880-442C-A3B7-71B5FAD6C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136811" y="1435237"/>
                <a:ext cx="487440" cy="65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3D211BA-60BD-4B0A-AE33-39F12EB9F0FA}"/>
                  </a:ext>
                </a:extLst>
              </p14:cNvPr>
              <p14:cNvContentPartPr/>
              <p14:nvPr/>
            </p14:nvContentPartPr>
            <p14:xfrm>
              <a:off x="10118091" y="1740157"/>
              <a:ext cx="335520" cy="142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3D211BA-60BD-4B0A-AE33-39F12EB9F0F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46091" y="1596517"/>
                <a:ext cx="47916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CB13C6A-B3C9-446B-92D7-905C0D21F7B0}"/>
                  </a:ext>
                </a:extLst>
              </p14:cNvPr>
              <p14:cNvContentPartPr/>
              <p14:nvPr/>
            </p14:nvContentPartPr>
            <p14:xfrm>
              <a:off x="10050771" y="1783357"/>
              <a:ext cx="376560" cy="187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CB13C6A-B3C9-446B-92D7-905C0D21F7B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978771" y="1639717"/>
                <a:ext cx="52020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EEA8ECC-83D7-40AE-8F4C-4A08E9ECBE44}"/>
                  </a:ext>
                </a:extLst>
              </p14:cNvPr>
              <p14:cNvContentPartPr/>
              <p14:nvPr/>
            </p14:nvContentPartPr>
            <p14:xfrm>
              <a:off x="10033491" y="1816477"/>
              <a:ext cx="223560" cy="110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EEA8ECC-83D7-40AE-8F4C-4A08E9ECBE4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961491" y="1672477"/>
                <a:ext cx="36720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BC58944-3372-4514-BB82-27AB5D8A213F}"/>
                  </a:ext>
                </a:extLst>
              </p14:cNvPr>
              <p14:cNvContentPartPr/>
              <p14:nvPr/>
            </p14:nvContentPartPr>
            <p14:xfrm>
              <a:off x="9252651" y="1098637"/>
              <a:ext cx="920160" cy="8686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BC58944-3372-4514-BB82-27AB5D8A213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181011" y="954997"/>
                <a:ext cx="1063800" cy="11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FC1B724-B0E8-44F8-8D0C-DA06525155DE}"/>
                  </a:ext>
                </a:extLst>
              </p14:cNvPr>
              <p14:cNvContentPartPr/>
              <p14:nvPr/>
            </p14:nvContentPartPr>
            <p14:xfrm>
              <a:off x="9449931" y="896677"/>
              <a:ext cx="1100880" cy="1150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FC1B724-B0E8-44F8-8D0C-DA06525155D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378291" y="753037"/>
                <a:ext cx="1244520" cy="143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3E95A06-FA54-459E-B639-DBF7CD1DBC20}"/>
                  </a:ext>
                </a:extLst>
              </p14:cNvPr>
              <p14:cNvContentPartPr/>
              <p14:nvPr/>
            </p14:nvContentPartPr>
            <p14:xfrm>
              <a:off x="10578531" y="1302757"/>
              <a:ext cx="45000" cy="3484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3E95A06-FA54-459E-B639-DBF7CD1DBC2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506891" y="1158757"/>
                <a:ext cx="188640" cy="63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5052C57-6CCF-4C9A-AA83-392164671012}"/>
                  </a:ext>
                </a:extLst>
              </p14:cNvPr>
              <p14:cNvContentPartPr/>
              <p14:nvPr/>
            </p14:nvContentPartPr>
            <p14:xfrm>
              <a:off x="6442975" y="-85763"/>
              <a:ext cx="93600" cy="172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5052C57-6CCF-4C9A-AA83-39216467101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434335" y="-94763"/>
                <a:ext cx="11124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D3C445D-B7B5-41E8-B36D-53DB4398788F}"/>
                  </a:ext>
                </a:extLst>
              </p14:cNvPr>
              <p14:cNvContentPartPr/>
              <p14:nvPr/>
            </p14:nvContentPartPr>
            <p14:xfrm>
              <a:off x="1405855" y="2061997"/>
              <a:ext cx="973800" cy="478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D3C445D-B7B5-41E8-B36D-53DB4398788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34215" y="1918357"/>
                <a:ext cx="111744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CE3DAA1-343C-4309-A05C-3C65BA28EA2E}"/>
                  </a:ext>
                </a:extLst>
              </p14:cNvPr>
              <p14:cNvContentPartPr/>
              <p14:nvPr/>
            </p14:nvContentPartPr>
            <p14:xfrm>
              <a:off x="1377055" y="2079277"/>
              <a:ext cx="110160" cy="370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CE3DAA1-343C-4309-A05C-3C65BA28EA2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305415" y="1935637"/>
                <a:ext cx="25380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0262A53-29DA-4745-969C-71132D547936}"/>
                  </a:ext>
                </a:extLst>
              </p14:cNvPr>
              <p14:cNvContentPartPr/>
              <p14:nvPr/>
            </p14:nvContentPartPr>
            <p14:xfrm>
              <a:off x="1472095" y="729277"/>
              <a:ext cx="315720" cy="1008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0262A53-29DA-4745-969C-71132D547936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400455" y="585277"/>
                <a:ext cx="459360" cy="12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CCF8D69-8254-4E49-A8DD-4FBB98AB57C4}"/>
                  </a:ext>
                </a:extLst>
              </p14:cNvPr>
              <p14:cNvContentPartPr/>
              <p14:nvPr/>
            </p14:nvContentPartPr>
            <p14:xfrm>
              <a:off x="1504135" y="1611277"/>
              <a:ext cx="517680" cy="3189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CCF8D69-8254-4E49-A8DD-4FBB98AB57C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432495" y="1467277"/>
                <a:ext cx="661320" cy="60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474370A-A897-4F08-B2D9-9220E60060CF}"/>
                  </a:ext>
                </a:extLst>
              </p14:cNvPr>
              <p14:cNvContentPartPr/>
              <p14:nvPr/>
            </p14:nvContentPartPr>
            <p14:xfrm>
              <a:off x="4019455" y="192406"/>
              <a:ext cx="241560" cy="1090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474370A-A897-4F08-B2D9-9220E60060C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010455" y="183766"/>
                <a:ext cx="25920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2047B0-005F-41B9-B11D-755C519BE503}"/>
                  </a:ext>
                </a:extLst>
              </p14:cNvPr>
              <p14:cNvContentPartPr/>
              <p14:nvPr/>
            </p14:nvContentPartPr>
            <p14:xfrm>
              <a:off x="2770255" y="1342966"/>
              <a:ext cx="310680" cy="261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2047B0-005F-41B9-B11D-755C519BE50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761615" y="1334326"/>
                <a:ext cx="328320" cy="278640"/>
              </a:xfrm>
              <a:prstGeom prst="rect">
                <a:avLst/>
              </a:prstGeom>
            </p:spPr>
          </p:pic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17E7C11F-B483-47A5-83EF-58ED2C5B1229}"/>
              </a:ext>
            </a:extLst>
          </p:cNvPr>
          <p:cNvSpPr txBox="1"/>
          <p:nvPr/>
        </p:nvSpPr>
        <p:spPr>
          <a:xfrm>
            <a:off x="550017" y="1737997"/>
            <a:ext cx="37109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Christ’s  possible very  difficult  question  to  you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74A7768-F5D5-4F32-9537-54BFDB54E285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34" y="0"/>
            <a:ext cx="6970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70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7C6C10-C31C-5243-4C43-E2306A065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9286" y="1304579"/>
            <a:ext cx="2713382" cy="201012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Orthodox  Planned Giving  101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9852B6-472A-0E26-7FE8-5CB295983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"/>
          <a:stretch/>
        </p:blipFill>
        <p:spPr>
          <a:xfrm>
            <a:off x="0" y="132347"/>
            <a:ext cx="9213574" cy="6364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529413-7CF1-E17A-1AC7-E19ACDE207C0}"/>
              </a:ext>
            </a:extLst>
          </p:cNvPr>
          <p:cNvSpPr txBox="1"/>
          <p:nvPr/>
        </p:nvSpPr>
        <p:spPr>
          <a:xfrm>
            <a:off x="9369286" y="4252883"/>
            <a:ext cx="2888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“If  you’re  going  to  live, leave  a  legacy.”</a:t>
            </a:r>
          </a:p>
        </p:txBody>
      </p:sp>
    </p:spTree>
    <p:extLst>
      <p:ext uri="{BB962C8B-B14F-4D97-AF65-F5344CB8AC3E}">
        <p14:creationId xmlns:p14="http://schemas.microsoft.com/office/powerpoint/2010/main" val="485914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8362779-3845-4093-A254-988B47586BB5}"/>
                  </a:ext>
                </a:extLst>
              </p14:cNvPr>
              <p14:cNvContentPartPr/>
              <p14:nvPr/>
            </p14:nvContentPartPr>
            <p14:xfrm>
              <a:off x="9886611" y="1916197"/>
              <a:ext cx="959400" cy="183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8362779-3845-4093-A254-988B47586BB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14611" y="1772197"/>
                <a:ext cx="1103040" cy="47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9D7625B-2884-4902-B574-36656E382BC6}"/>
                  </a:ext>
                </a:extLst>
              </p14:cNvPr>
              <p14:cNvContentPartPr/>
              <p14:nvPr/>
            </p14:nvContentPartPr>
            <p14:xfrm>
              <a:off x="10578171" y="1548277"/>
              <a:ext cx="308160" cy="5407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9D7625B-2884-4902-B574-36656E382BC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506171" y="1404637"/>
                <a:ext cx="451800" cy="82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24E7D5A-FACD-40A1-AF15-64C9245CE924}"/>
                  </a:ext>
                </a:extLst>
              </p14:cNvPr>
              <p14:cNvContentPartPr/>
              <p14:nvPr/>
            </p14:nvContentPartPr>
            <p14:xfrm>
              <a:off x="10516611" y="1581397"/>
              <a:ext cx="152280" cy="317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24E7D5A-FACD-40A1-AF15-64C9245CE92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444611" y="1437397"/>
                <a:ext cx="295920" cy="60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2E2A8F9-3880-442C-A3B7-71B5FAD6CC09}"/>
                  </a:ext>
                </a:extLst>
              </p14:cNvPr>
              <p14:cNvContentPartPr/>
              <p14:nvPr/>
            </p14:nvContentPartPr>
            <p14:xfrm>
              <a:off x="10208811" y="1579237"/>
              <a:ext cx="343800" cy="364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2E2A8F9-3880-442C-A3B7-71B5FAD6CC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136811" y="1435237"/>
                <a:ext cx="487440" cy="65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3D211BA-60BD-4B0A-AE33-39F12EB9F0FA}"/>
                  </a:ext>
                </a:extLst>
              </p14:cNvPr>
              <p14:cNvContentPartPr/>
              <p14:nvPr/>
            </p14:nvContentPartPr>
            <p14:xfrm>
              <a:off x="10118091" y="1740157"/>
              <a:ext cx="335520" cy="142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3D211BA-60BD-4B0A-AE33-39F12EB9F0F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46091" y="1596517"/>
                <a:ext cx="47916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CB13C6A-B3C9-446B-92D7-905C0D21F7B0}"/>
                  </a:ext>
                </a:extLst>
              </p14:cNvPr>
              <p14:cNvContentPartPr/>
              <p14:nvPr/>
            </p14:nvContentPartPr>
            <p14:xfrm>
              <a:off x="10050771" y="1783357"/>
              <a:ext cx="376560" cy="187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CB13C6A-B3C9-446B-92D7-905C0D21F7B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978771" y="1639717"/>
                <a:ext cx="52020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EEA8ECC-83D7-40AE-8F4C-4A08E9ECBE44}"/>
                  </a:ext>
                </a:extLst>
              </p14:cNvPr>
              <p14:cNvContentPartPr/>
              <p14:nvPr/>
            </p14:nvContentPartPr>
            <p14:xfrm>
              <a:off x="10033491" y="1816477"/>
              <a:ext cx="223560" cy="110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EEA8ECC-83D7-40AE-8F4C-4A08E9ECBE4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961491" y="1672477"/>
                <a:ext cx="36720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3E95A06-FA54-459E-B639-DBF7CD1DBC20}"/>
                  </a:ext>
                </a:extLst>
              </p14:cNvPr>
              <p14:cNvContentPartPr/>
              <p14:nvPr/>
            </p14:nvContentPartPr>
            <p14:xfrm>
              <a:off x="10578531" y="1302757"/>
              <a:ext cx="45000" cy="3484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3E95A06-FA54-459E-B639-DBF7CD1DBC2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506891" y="1158757"/>
                <a:ext cx="188640" cy="63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5052C57-6CCF-4C9A-AA83-392164671012}"/>
                  </a:ext>
                </a:extLst>
              </p14:cNvPr>
              <p14:cNvContentPartPr/>
              <p14:nvPr/>
            </p14:nvContentPartPr>
            <p14:xfrm>
              <a:off x="6442975" y="-85763"/>
              <a:ext cx="93600" cy="172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5052C57-6CCF-4C9A-AA83-39216467101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434335" y="-94763"/>
                <a:ext cx="11124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D3C445D-B7B5-41E8-B36D-53DB4398788F}"/>
                  </a:ext>
                </a:extLst>
              </p14:cNvPr>
              <p14:cNvContentPartPr/>
              <p14:nvPr/>
            </p14:nvContentPartPr>
            <p14:xfrm>
              <a:off x="1405855" y="2061997"/>
              <a:ext cx="973800" cy="478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D3C445D-B7B5-41E8-B36D-53DB4398788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334215" y="1918357"/>
                <a:ext cx="111744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CE3DAA1-343C-4309-A05C-3C65BA28EA2E}"/>
                  </a:ext>
                </a:extLst>
              </p14:cNvPr>
              <p14:cNvContentPartPr/>
              <p14:nvPr/>
            </p14:nvContentPartPr>
            <p14:xfrm>
              <a:off x="1377055" y="2079277"/>
              <a:ext cx="110160" cy="370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CE3DAA1-343C-4309-A05C-3C65BA28EA2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305415" y="1935637"/>
                <a:ext cx="25380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96125B3-FF96-49B2-B52A-9C8939A703AF}"/>
                  </a:ext>
                </a:extLst>
              </p14:cNvPr>
              <p14:cNvContentPartPr/>
              <p14:nvPr/>
            </p14:nvContentPartPr>
            <p14:xfrm>
              <a:off x="1337095" y="4237"/>
              <a:ext cx="69840" cy="2091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96125B3-FF96-49B2-B52A-9C8939A703A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65455" y="-139763"/>
                <a:ext cx="213480" cy="23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4289605-6C27-4D78-BFD1-BE0BAD16803E}"/>
                  </a:ext>
                </a:extLst>
              </p14:cNvPr>
              <p14:cNvContentPartPr/>
              <p14:nvPr/>
            </p14:nvContentPartPr>
            <p14:xfrm>
              <a:off x="1339975" y="338317"/>
              <a:ext cx="420480" cy="9219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4289605-6C27-4D78-BFD1-BE0BAD16803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267975" y="194317"/>
                <a:ext cx="564120" cy="12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0262A53-29DA-4745-969C-71132D547936}"/>
                  </a:ext>
                </a:extLst>
              </p14:cNvPr>
              <p14:cNvContentPartPr/>
              <p14:nvPr/>
            </p14:nvContentPartPr>
            <p14:xfrm>
              <a:off x="1472095" y="729277"/>
              <a:ext cx="315720" cy="1008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0262A53-29DA-4745-969C-71132D547936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400455" y="585277"/>
                <a:ext cx="459360" cy="12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CCF8D69-8254-4E49-A8DD-4FBB98AB57C4}"/>
                  </a:ext>
                </a:extLst>
              </p14:cNvPr>
              <p14:cNvContentPartPr/>
              <p14:nvPr/>
            </p14:nvContentPartPr>
            <p14:xfrm>
              <a:off x="1504135" y="1611277"/>
              <a:ext cx="517680" cy="3189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CCF8D69-8254-4E49-A8DD-4FBB98AB57C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432495" y="1467277"/>
                <a:ext cx="661320" cy="60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22047B0-005F-41B9-B11D-755C519BE503}"/>
                  </a:ext>
                </a:extLst>
              </p14:cNvPr>
              <p14:cNvContentPartPr/>
              <p14:nvPr/>
            </p14:nvContentPartPr>
            <p14:xfrm>
              <a:off x="2770255" y="1342966"/>
              <a:ext cx="310680" cy="261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22047B0-005F-41B9-B11D-755C519BE50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761615" y="1334326"/>
                <a:ext cx="328320" cy="278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picture containing bedclothes, seat&#10;&#10;Description automatically generated">
            <a:extLst>
              <a:ext uri="{FF2B5EF4-FFF2-40B4-BE49-F238E27FC236}">
                <a16:creationId xmlns:a16="http://schemas.microsoft.com/office/drawing/2014/main" id="{D3B839B4-BB83-4154-8D93-A830BBFB9BD8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8"/>
              </a:ext>
            </a:extLst>
          </a:blip>
          <a:stretch>
            <a:fillRect/>
          </a:stretch>
        </p:blipFill>
        <p:spPr>
          <a:xfrm>
            <a:off x="-87918" y="21517"/>
            <a:ext cx="12305478" cy="713838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9B4038-E5ED-4FF8-A441-18BC691FF28B}"/>
              </a:ext>
            </a:extLst>
          </p:cNvPr>
          <p:cNvSpPr txBox="1">
            <a:spLocks/>
          </p:cNvSpPr>
          <p:nvPr/>
        </p:nvSpPr>
        <p:spPr>
          <a:xfrm>
            <a:off x="2532489" y="169254"/>
            <a:ext cx="2248895" cy="116376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 did  you  do  for  My  church,  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80FE94F-E683-DD88-6502-5CCB101E826D}"/>
              </a:ext>
            </a:extLst>
          </p:cNvPr>
          <p:cNvSpPr txBox="1">
            <a:spLocks/>
          </p:cNvSpPr>
          <p:nvPr/>
        </p:nvSpPr>
        <p:spPr>
          <a:xfrm>
            <a:off x="7227403" y="39014"/>
            <a:ext cx="2659208" cy="116376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2800" b="1" kern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 your watch,  given all the gifts I  gave you ?</a:t>
            </a:r>
          </a:p>
        </p:txBody>
      </p:sp>
      <p:pic>
        <p:nvPicPr>
          <p:cNvPr id="71" name="Picture 70" descr="A picture containing text&#10;&#10;Description automatically generated">
            <a:extLst>
              <a:ext uri="{FF2B5EF4-FFF2-40B4-BE49-F238E27FC236}">
                <a16:creationId xmlns:a16="http://schemas.microsoft.com/office/drawing/2014/main" id="{AC81AAD7-A7EB-AD56-EB4E-432BB68DEF01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18" y="-85763"/>
            <a:ext cx="2536064" cy="3278450"/>
          </a:xfrm>
          <a:prstGeom prst="rect">
            <a:avLst/>
          </a:prstGeom>
        </p:spPr>
      </p:pic>
      <p:pic>
        <p:nvPicPr>
          <p:cNvPr id="74" name="Picture 73" descr="A picture containing text&#10;&#10;Description automatically generated">
            <a:extLst>
              <a:ext uri="{FF2B5EF4-FFF2-40B4-BE49-F238E27FC236}">
                <a16:creationId xmlns:a16="http://schemas.microsoft.com/office/drawing/2014/main" id="{C1787E65-550D-7BCD-AF99-AD59FDA01B98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670" y="15244"/>
            <a:ext cx="2418330" cy="31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ome money&#10;&#10;Description automatically generated with low confidence">
            <a:extLst>
              <a:ext uri="{FF2B5EF4-FFF2-40B4-BE49-F238E27FC236}">
                <a16:creationId xmlns:a16="http://schemas.microsoft.com/office/drawing/2014/main" id="{90A66437-A1A6-C005-FB47-10659824AA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30327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5C8F2-1A28-8DDF-E414-3951C6AF0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798" y="1012085"/>
            <a:ext cx="1087120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$30  Trillion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 be  transferred  by  	Baby  Boomers  (those  born  between 	1944 - 64)  over  the  next  several  years.¹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$68  Trillion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  be  transferred  within  	the  next  25  years. 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9713E-AD76-33D8-89A4-B0E511D43874}"/>
              </a:ext>
            </a:extLst>
          </p:cNvPr>
          <p:cNvSpPr txBox="1"/>
          <p:nvPr/>
        </p:nvSpPr>
        <p:spPr>
          <a:xfrm>
            <a:off x="304800" y="5452644"/>
            <a:ext cx="118922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1963" algn="l"/>
              </a:tabLst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¹ 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Greatest Wealth Transfer In History: What’s Happening And What Are The Implications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Forbes Magazine 11-11-19 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https://www.forbes.com/sites/markhall/2019/11/11/the-greatest-wealth-transfer-in-history-whats-happening-and-what-are-the-implications/#64c33e834090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tabLst>
                <a:tab pos="461963" algn="l"/>
              </a:tabLst>
            </a:pP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 What The Coming $68 Trillion Great Wealth Transfer Means For Financial Advisors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CNBC October 21, 2019 (Cerulli Associates is a research and consulting firm specializing in asset management and distribution trends worldwide)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https://www.cnbc.com/2019/10/21/what-the-68-trillion-great-wealth-transfer-means-for-advisors.htm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tabLst>
                <a:tab pos="461963" algn="l"/>
              </a:tabLst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EB76A-F811-34B9-2B93-C18C1500E468}"/>
              </a:ext>
            </a:extLst>
          </p:cNvPr>
          <p:cNvSpPr txBox="1"/>
          <p:nvPr/>
        </p:nvSpPr>
        <p:spPr>
          <a:xfrm>
            <a:off x="3453064" y="60736"/>
            <a:ext cx="7952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 Opportunity</a:t>
            </a:r>
          </a:p>
        </p:txBody>
      </p:sp>
    </p:spTree>
    <p:extLst>
      <p:ext uri="{BB962C8B-B14F-4D97-AF65-F5344CB8AC3E}">
        <p14:creationId xmlns:p14="http://schemas.microsoft.com/office/powerpoint/2010/main" val="69267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n on a paper&#10;&#10;Description automatically generated with low confidence">
            <a:extLst>
              <a:ext uri="{FF2B5EF4-FFF2-40B4-BE49-F238E27FC236}">
                <a16:creationId xmlns:a16="http://schemas.microsoft.com/office/drawing/2014/main" id="{CE778B23-6117-C070-57CD-87DA45738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233" r="-1" b="1454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18820-E5D1-5CDB-BCA1-1E021FE77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016" y="970643"/>
            <a:ext cx="10912091" cy="5170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67 %  of  people  don’t  know  what  “planned  giving”  	means</a:t>
            </a:r>
          </a:p>
          <a:p>
            <a:pPr marL="0" indent="0">
              <a:buNone/>
            </a:pP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Planned  Giving  is  making  a  charitable  gift  during  	your  life  or  in  your  Will / Estate  Plan</a:t>
            </a:r>
          </a:p>
          <a:p>
            <a:pPr marL="0" indent="0">
              <a:buNone/>
            </a:pPr>
            <a:endParaRPr 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 The  #1  reason  donors  made  a  </a:t>
            </a:r>
            <a:r>
              <a:rPr lang="en-US" sz="3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Planned  	Gift  to  a  charity  (church, school, hospital, etc.) 	is………?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en-US" sz="48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“because  they  were  asked”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5D4DB0-0340-2FBE-CD1D-7D29747E8906}"/>
              </a:ext>
            </a:extLst>
          </p:cNvPr>
          <p:cNvSpPr txBox="1">
            <a:spLocks/>
          </p:cNvSpPr>
          <p:nvPr/>
        </p:nvSpPr>
        <p:spPr>
          <a:xfrm>
            <a:off x="2722066" y="-220189"/>
            <a:ext cx="10732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solidFill>
                  <a:srgbClr val="41D7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 You  Might  Not  Know</a:t>
            </a:r>
          </a:p>
        </p:txBody>
      </p:sp>
    </p:spTree>
    <p:extLst>
      <p:ext uri="{BB962C8B-B14F-4D97-AF65-F5344CB8AC3E}">
        <p14:creationId xmlns:p14="http://schemas.microsoft.com/office/powerpoint/2010/main" val="1639208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30691</TotalTime>
  <Words>2577</Words>
  <Application>Microsoft Office PowerPoint</Application>
  <PresentationFormat>Widescreen</PresentationFormat>
  <Paragraphs>310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Arial</vt:lpstr>
      <vt:lpstr>Arial Rounded MT Bold</vt:lpstr>
      <vt:lpstr>Calibri</vt:lpstr>
      <vt:lpstr>Calibri Light</vt:lpstr>
      <vt:lpstr>Century Gothic</vt:lpstr>
      <vt:lpstr>Futura Medium</vt:lpstr>
      <vt:lpstr>Georgia</vt:lpstr>
      <vt:lpstr>Perpetua</vt:lpstr>
      <vt:lpstr>Poppins</vt:lpstr>
      <vt:lpstr>Times</vt:lpstr>
      <vt:lpstr>Times New Roman</vt:lpstr>
      <vt:lpstr>Wingdings</vt:lpstr>
      <vt:lpstr>Office Theme</vt:lpstr>
      <vt:lpstr>1_Office Theme</vt:lpstr>
      <vt:lpstr>3_Office Theme</vt:lpstr>
      <vt:lpstr>PowerPoint Presentation</vt:lpstr>
      <vt:lpstr>Setting  The Stage    The  Planned Giving Opportunity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Theological Basis  for  Planned Giving</vt:lpstr>
      <vt:lpstr>PowerPoint Presentation</vt:lpstr>
      <vt:lpstr>Stewardship of Income and Stewardship of Wealth </vt:lpstr>
      <vt:lpstr>As a wealthy and gifted people, we are called to invest in the kingdom yet to come.</vt:lpstr>
      <vt:lpstr>Benefits  of  Endowments  &amp;  the  G.O.A.  Endowment  Guidelines </vt:lpstr>
      <vt:lpstr>PowerPoint Presentation</vt:lpstr>
      <vt:lpstr>Planned Giving Ministry of the Archdiocese</vt:lpstr>
      <vt:lpstr>Archdiocese  Endowment  8  Guidelines</vt:lpstr>
      <vt:lpstr>PowerPoint Presentation</vt:lpstr>
      <vt:lpstr>Integrating  Planned  Giving  with  Your  Tax  and  Estate  Planning  Goals</vt:lpstr>
      <vt:lpstr>PowerPoint Presentation</vt:lpstr>
      <vt:lpstr>Who … gives? </vt:lpstr>
      <vt:lpstr>What … To Calculate? Overview of Tax Considerations</vt:lpstr>
      <vt:lpstr>Where … does the gift go? </vt:lpstr>
      <vt:lpstr>How … is a gift given?</vt:lpstr>
      <vt:lpstr>How .. .to make a gift?</vt:lpstr>
      <vt:lpstr>How .. .to make a gift?</vt:lpstr>
      <vt:lpstr>Let’s Explore Ways to Create a Future Gift</vt:lpstr>
      <vt:lpstr>Let’s Explore Gift Options</vt:lpstr>
      <vt:lpstr>Let’s Explore …  Some Questions That Typically Arise</vt:lpstr>
      <vt:lpstr>Thank you …   for caring about our  Greek Orthodox Community  William J. Kambas</vt:lpstr>
      <vt:lpstr>How  to  Begin  a  Parish  Planned  Giving  Program</vt:lpstr>
      <vt:lpstr>PowerPoint Presentation</vt:lpstr>
      <vt:lpstr>PowerPoint Presentation</vt:lpstr>
      <vt:lpstr>Who  is  the  Chuck  Feeney  in  your  Parish?</vt:lpstr>
      <vt:lpstr>PowerPoint Presentation</vt:lpstr>
      <vt:lpstr>PowerPoint Presentation</vt:lpstr>
      <vt:lpstr>PowerPoint Presentation</vt:lpstr>
      <vt:lpstr>PowerPoint Presentation</vt:lpstr>
      <vt:lpstr>Annunciation  Cathedral  Everlasting  Giving  Ministry  (front of trifold)</vt:lpstr>
      <vt:lpstr>Annunciation  Cathedral  Everlasting  Giving  Ministry  (back of trifold)</vt:lpstr>
      <vt:lpstr>Very  Successful  Non-Orthodox Planned  Giving  Endowments</vt:lpstr>
      <vt:lpstr>PowerPoint Presentation</vt:lpstr>
      <vt:lpstr>PowerPoint Presentation</vt:lpstr>
      <vt:lpstr>When  you  disappear  from  this  world,  what  will  your  legacy  be? </vt:lpstr>
      <vt:lpstr>PowerPoint Presentation</vt:lpstr>
      <vt:lpstr>PowerPoint Presentation</vt:lpstr>
      <vt:lpstr>A  Special  Opportunity  From  </vt:lpstr>
      <vt:lpstr>18  Selected  GOA  Parishes   Will  Receive  for  Free </vt:lpstr>
      <vt:lpstr>PowerPoint Presentation</vt:lpstr>
      <vt:lpstr>PowerPoint Presentation</vt:lpstr>
      <vt:lpstr>GOA  Planned  Giving 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Marianes</dc:creator>
  <cp:lastModifiedBy>Bill Marianes</cp:lastModifiedBy>
  <cp:revision>908</cp:revision>
  <cp:lastPrinted>2021-09-01T20:27:40Z</cp:lastPrinted>
  <dcterms:created xsi:type="dcterms:W3CDTF">2021-02-24T21:12:23Z</dcterms:created>
  <dcterms:modified xsi:type="dcterms:W3CDTF">2022-06-30T03:05:28Z</dcterms:modified>
</cp:coreProperties>
</file>