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D0100"/>
        </a:fontRef>
        <a:srgbClr val="5D0100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FFFCED"/>
          </a:solidFill>
        </a:fill>
      </a:tcStyle>
    </a:wholeTbl>
    <a:band2H>
      <a:tcTxStyle/>
      <a:tcStyle>
        <a:tcBdr/>
        <a:fill>
          <a:solidFill>
            <a:srgbClr val="FFFEF6"/>
          </a:solidFill>
        </a:fill>
      </a:tcStyle>
    </a:band2H>
    <a:firstCol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Col>
    <a:lastRow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381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lastRow>
    <a:firstRow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381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D0100"/>
        </a:fontRef>
        <a:srgbClr val="5D0100"/>
      </a:tcTxStyle>
      <a:tcStyle>
        <a:tcBdr>
          <a:left>
            <a:ln w="12700" cap="flat">
              <a:solidFill>
                <a:srgbClr val="800000"/>
              </a:solidFill>
              <a:prstDash val="solid"/>
              <a:round/>
            </a:ln>
          </a:left>
          <a:right>
            <a:ln w="12700" cap="flat">
              <a:solidFill>
                <a:srgbClr val="800000"/>
              </a:solidFill>
              <a:prstDash val="solid"/>
              <a:round/>
            </a:ln>
          </a:right>
          <a:top>
            <a:ln w="12700" cap="flat">
              <a:solidFill>
                <a:srgbClr val="800000"/>
              </a:solidFill>
              <a:prstDash val="solid"/>
              <a:round/>
            </a:ln>
          </a:top>
          <a:bottom>
            <a:ln w="12700" cap="flat">
              <a:solidFill>
                <a:srgbClr val="800000"/>
              </a:solidFill>
              <a:prstDash val="solid"/>
              <a:round/>
            </a:ln>
          </a:bottom>
          <a:insideH>
            <a:ln w="12700" cap="flat">
              <a:solidFill>
                <a:srgbClr val="800000"/>
              </a:solidFill>
              <a:prstDash val="solid"/>
              <a:round/>
            </a:ln>
          </a:insideH>
          <a:insideV>
            <a:ln w="12700" cap="flat">
              <a:solidFill>
                <a:srgbClr val="800000"/>
              </a:solidFill>
              <a:prstDash val="solid"/>
              <a:round/>
            </a:ln>
          </a:insideV>
        </a:tcBdr>
        <a:fill>
          <a:solidFill>
            <a:srgbClr val="FFFCED"/>
          </a:solidFill>
        </a:fill>
      </a:tcStyle>
    </a:wholeTbl>
    <a:band2H>
      <a:tcTxStyle/>
      <a:tcStyle>
        <a:tcBdr/>
        <a:fill>
          <a:solidFill>
            <a:srgbClr val="FFFEF6"/>
          </a:solidFill>
        </a:fill>
      </a:tcStyle>
    </a:band2H>
    <a:firstCol>
      <a:tcTxStyle b="on" i="off">
        <a:fontRef idx="major">
          <a:srgbClr val="800000"/>
        </a:fontRef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round/>
            </a:ln>
          </a:left>
          <a:right>
            <a:ln w="12700" cap="flat">
              <a:solidFill>
                <a:srgbClr val="800000"/>
              </a:solidFill>
              <a:prstDash val="solid"/>
              <a:round/>
            </a:ln>
          </a:right>
          <a:top>
            <a:ln w="12700" cap="flat">
              <a:solidFill>
                <a:srgbClr val="800000"/>
              </a:solidFill>
              <a:prstDash val="solid"/>
              <a:round/>
            </a:ln>
          </a:top>
          <a:bottom>
            <a:ln w="12700" cap="flat">
              <a:solidFill>
                <a:srgbClr val="800000"/>
              </a:solidFill>
              <a:prstDash val="solid"/>
              <a:round/>
            </a:ln>
          </a:bottom>
          <a:insideH>
            <a:ln w="12700" cap="flat">
              <a:solidFill>
                <a:srgbClr val="800000"/>
              </a:solidFill>
              <a:prstDash val="solid"/>
              <a:round/>
            </a:ln>
          </a:insideH>
          <a:insideV>
            <a:ln w="12700" cap="flat">
              <a:solidFill>
                <a:srgbClr val="800000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Col>
    <a:lastRow>
      <a:tcTxStyle b="on" i="off">
        <a:fontRef idx="major">
          <a:srgbClr val="800000"/>
        </a:fontRef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round/>
            </a:ln>
          </a:left>
          <a:right>
            <a:ln w="12700" cap="flat">
              <a:solidFill>
                <a:srgbClr val="800000"/>
              </a:solidFill>
              <a:prstDash val="solid"/>
              <a:round/>
            </a:ln>
          </a:right>
          <a:top>
            <a:ln w="38100" cap="flat">
              <a:solidFill>
                <a:srgbClr val="800000"/>
              </a:solidFill>
              <a:prstDash val="solid"/>
              <a:round/>
            </a:ln>
          </a:top>
          <a:bottom>
            <a:ln w="12700" cap="flat">
              <a:solidFill>
                <a:srgbClr val="800000"/>
              </a:solidFill>
              <a:prstDash val="solid"/>
              <a:round/>
            </a:ln>
          </a:bottom>
          <a:insideH>
            <a:ln w="12700" cap="flat">
              <a:solidFill>
                <a:srgbClr val="800000"/>
              </a:solidFill>
              <a:prstDash val="solid"/>
              <a:round/>
            </a:ln>
          </a:insideH>
          <a:insideV>
            <a:ln w="12700" cap="flat">
              <a:solidFill>
                <a:srgbClr val="800000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lastRow>
    <a:firstRow>
      <a:tcTxStyle b="on" i="off">
        <a:fontRef idx="major">
          <a:srgbClr val="800000"/>
        </a:fontRef>
        <a:srgbClr val="800000"/>
      </a:tcTxStyle>
      <a:tcStyle>
        <a:tcBdr>
          <a:left>
            <a:ln w="12700" cap="flat">
              <a:solidFill>
                <a:srgbClr val="800000"/>
              </a:solidFill>
              <a:prstDash val="solid"/>
              <a:round/>
            </a:ln>
          </a:left>
          <a:right>
            <a:ln w="12700" cap="flat">
              <a:solidFill>
                <a:srgbClr val="800000"/>
              </a:solidFill>
              <a:prstDash val="solid"/>
              <a:round/>
            </a:ln>
          </a:right>
          <a:top>
            <a:ln w="12700" cap="flat">
              <a:solidFill>
                <a:srgbClr val="800000"/>
              </a:solidFill>
              <a:prstDash val="solid"/>
              <a:round/>
            </a:ln>
          </a:top>
          <a:bottom>
            <a:ln w="38100" cap="flat">
              <a:solidFill>
                <a:srgbClr val="800000"/>
              </a:solidFill>
              <a:prstDash val="solid"/>
              <a:round/>
            </a:ln>
          </a:bottom>
          <a:insideH>
            <a:ln w="12700" cap="flat">
              <a:solidFill>
                <a:srgbClr val="800000"/>
              </a:solidFill>
              <a:prstDash val="solid"/>
              <a:round/>
            </a:ln>
          </a:insideH>
          <a:insideV>
            <a:ln w="12700" cap="flat">
              <a:solidFill>
                <a:srgbClr val="800000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D0100"/>
        </a:fontRef>
        <a:srgbClr val="5D0100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FFFBDF"/>
          </a:solidFill>
        </a:fill>
      </a:tcStyle>
    </a:wholeTbl>
    <a:band2H>
      <a:tcTxStyle/>
      <a:tcStyle>
        <a:tcBdr/>
        <a:fill>
          <a:solidFill>
            <a:srgbClr val="FFFDF0"/>
          </a:solidFill>
        </a:fill>
      </a:tcStyle>
    </a:band2H>
    <a:firstCol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381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381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D0100"/>
        </a:fontRef>
        <a:srgbClr val="5D0100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E8E2E2"/>
          </a:solidFill>
        </a:fill>
      </a:tcStyle>
    </a:wholeTbl>
    <a:band2H>
      <a:tcTxStyle/>
      <a:tcStyle>
        <a:tcBdr/>
        <a:fill>
          <a:solidFill>
            <a:srgbClr val="F4F1F1"/>
          </a:solidFill>
        </a:fill>
      </a:tcStyle>
    </a:band2H>
    <a:firstCol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381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381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D0100"/>
        </a:fontRef>
        <a:srgbClr val="5D0100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E0CACB"/>
          </a:solidFill>
        </a:fill>
      </a:tcStyle>
    </a:wholeTbl>
    <a:band2H>
      <a:tcTxStyle/>
      <a:tcStyle>
        <a:tcBdr/>
        <a:fill>
          <a:solidFill>
            <a:srgbClr val="F0E6E7"/>
          </a:solidFill>
        </a:fill>
      </a:tcStyle>
    </a:band2H>
    <a:firstCol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381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381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D0100"/>
        </a:fontRef>
        <a:srgbClr val="5D01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6E6"/>
          </a:solidFill>
        </a:fill>
      </a:tcStyle>
    </a:wholeTbl>
    <a:band2H>
      <a:tcTxStyle/>
      <a:tcStyle>
        <a:tcBdr/>
        <a:fill>
          <a:solidFill>
            <a:srgbClr val="FEFFF3"/>
          </a:solidFill>
        </a:fill>
      </a:tcStyle>
    </a:band2H>
    <a:firstCol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D0100"/>
        </a:fontRef>
        <a:srgbClr val="5D01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D0100"/>
              </a:solidFill>
              <a:prstDash val="solid"/>
              <a:round/>
            </a:ln>
          </a:top>
          <a:bottom>
            <a:ln w="25400" cap="flat">
              <a:solidFill>
                <a:srgbClr val="5D01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EFFF3"/>
          </a:solidFill>
        </a:fill>
      </a:tcStyle>
    </a:lastRow>
    <a:firstRow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D0100"/>
              </a:solidFill>
              <a:prstDash val="solid"/>
              <a:round/>
            </a:ln>
          </a:top>
          <a:bottom>
            <a:ln w="25400" cap="flat">
              <a:solidFill>
                <a:srgbClr val="5D01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03" autoAdjust="0"/>
    <p:restoredTop sz="94660"/>
  </p:normalViewPr>
  <p:slideViewPr>
    <p:cSldViewPr snapToGrid="0">
      <p:cViewPr varScale="1">
        <p:scale>
          <a:sx n="54" d="100"/>
          <a:sy n="54" d="100"/>
        </p:scale>
        <p:origin x="3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445" name="Shape 44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2130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Title Text"/>
          <p:cNvSpPr txBox="1">
            <a:spLocks noGrp="1"/>
          </p:cNvSpPr>
          <p:nvPr>
            <p:ph type="title"/>
          </p:nvPr>
        </p:nvSpPr>
        <p:spPr>
          <a:xfrm>
            <a:off x="1008667" y="957262"/>
            <a:ext cx="7315201" cy="131127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SzTx/>
              <a:buNone/>
              <a:defRPr sz="2800"/>
            </a:lvl1pPr>
            <a:lvl2pPr marL="742950" indent="-285750" algn="ctr">
              <a:spcBef>
                <a:spcPts val="600"/>
              </a:spcBef>
              <a:defRPr sz="2800"/>
            </a:lvl2pPr>
            <a:lvl3pPr marL="1181100" indent="-266700" algn="ctr">
              <a:spcBef>
                <a:spcPts val="600"/>
              </a:spcBef>
              <a:defRPr sz="2800"/>
            </a:lvl3pPr>
            <a:lvl4pPr marL="1691638" indent="-320038" algn="ctr">
              <a:spcBef>
                <a:spcPts val="600"/>
              </a:spcBef>
              <a:defRPr sz="2800"/>
            </a:lvl4pPr>
            <a:lvl5pPr marL="2148838" indent="-320038" algn="ctr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9" name="Picture 1" descr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5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Picture 2" descr="Picture 2"/>
          <p:cNvPicPr>
            <a:picLocks noChangeAspect="1"/>
          </p:cNvPicPr>
          <p:nvPr/>
        </p:nvPicPr>
        <p:blipFill>
          <a:blip r:embed="rId2"/>
          <a:srcRect l="151" t="5911"/>
          <a:stretch>
            <a:fillRect/>
          </a:stretch>
        </p:blipFill>
        <p:spPr>
          <a:xfrm>
            <a:off x="0" y="5410199"/>
            <a:ext cx="9130193" cy="1446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1" cy="1143001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t>Title Text</a:t>
            </a:r>
          </a:p>
        </p:txBody>
      </p:sp>
      <p:sp>
        <p:nvSpPr>
          <p:cNvPr id="1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20;p3" descr="Google Shape;20;p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2130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Google Shape;21;p3" descr="Google Shape;21;p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Title Text"/>
          <p:cNvSpPr txBox="1">
            <a:spLocks noGrp="1"/>
          </p:cNvSpPr>
          <p:nvPr>
            <p:ph type="title"/>
          </p:nvPr>
        </p:nvSpPr>
        <p:spPr>
          <a:xfrm>
            <a:off x="1008667" y="957262"/>
            <a:ext cx="7315201" cy="1311276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lnSpc>
                <a:spcPct val="100000"/>
              </a:lnSpc>
              <a:defRPr sz="4000">
                <a:latin typeface="Play"/>
                <a:ea typeface="Play"/>
                <a:cs typeface="Play"/>
                <a:sym typeface="Play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17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505200"/>
            <a:ext cx="6400800" cy="1752600"/>
          </a:xfrm>
          <a:prstGeom prst="rect">
            <a:avLst/>
          </a:prstGeom>
        </p:spPr>
        <p:txBody>
          <a:bodyPr lIns="45699" tIns="45699" rIns="45699" bIns="45699"/>
          <a:lstStyle>
            <a:lvl1pPr marL="431800" indent="-406400" algn="ctr">
              <a:spcBef>
                <a:spcPts val="500"/>
              </a:spcBef>
              <a:buSzTx/>
              <a:buNone/>
              <a:defRPr sz="2800"/>
            </a:lvl1pPr>
            <a:lvl2pPr marL="914400" indent="-406400" algn="ctr">
              <a:spcBef>
                <a:spcPts val="500"/>
              </a:spcBef>
              <a:buSzPts val="2800"/>
              <a:defRPr sz="2800"/>
            </a:lvl2pPr>
            <a:lvl3pPr marL="1435100" indent="-444500" algn="ctr">
              <a:spcBef>
                <a:spcPts val="500"/>
              </a:spcBef>
              <a:buSzPts val="2800"/>
              <a:defRPr sz="2800"/>
            </a:lvl3pPr>
            <a:lvl4pPr marL="1971039" indent="-497839" algn="ctr">
              <a:spcBef>
                <a:spcPts val="500"/>
              </a:spcBef>
              <a:buSzPts val="2800"/>
              <a:defRPr sz="2800"/>
            </a:lvl4pPr>
            <a:lvl5pPr marL="2428239" indent="-497839" algn="ctr">
              <a:spcBef>
                <a:spcPts val="500"/>
              </a:spcBef>
              <a:buSzPts val="2800"/>
              <a:defRPr sz="2800"/>
            </a:lvl5pPr>
          </a:lstStyle>
          <a:p>
            <a:pPr>
              <a:defRPr>
                <a:effectLst/>
              </a:defRPr>
            </a:pPr>
            <a:r>
              <a:t>Body Level One</a:t>
            </a:r>
          </a:p>
          <a:p>
            <a:pPr lvl="1">
              <a:defRPr>
                <a:effectLst/>
              </a:defRPr>
            </a:pPr>
            <a:r>
              <a:t>Body Level Two</a:t>
            </a:r>
          </a:p>
          <a:p>
            <a:pPr lvl="2">
              <a:defRPr>
                <a:effectLst/>
              </a:defRPr>
            </a:pPr>
            <a:r>
              <a:t>Body Level Three</a:t>
            </a:r>
          </a:p>
          <a:p>
            <a:pPr lvl="3">
              <a:defRPr>
                <a:effectLst/>
              </a:defRPr>
            </a:pPr>
            <a:r>
              <a:t>Body Level Four</a:t>
            </a:r>
          </a:p>
          <a:p>
            <a:pPr lvl="4">
              <a:defRPr>
                <a:effectLst/>
              </a:defRPr>
            </a:pPr>
            <a:r>
              <a:t>Body Level Five</a:t>
            </a:r>
          </a:p>
        </p:txBody>
      </p:sp>
      <p:pic>
        <p:nvPicPr>
          <p:cNvPr id="176" name="Google Shape;24;p3" descr="Google Shape;24;p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Google Shape;25;p3" descr="Google Shape;25;p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0;p1" descr="Google Shape;10;p1"/>
          <p:cNvPicPr>
            <a:picLocks noChangeAspect="1"/>
          </p:cNvPicPr>
          <p:nvPr/>
        </p:nvPicPr>
        <p:blipFill>
          <a:blip r:embed="rId2"/>
          <a:srcRect l="151" t="5911"/>
          <a:stretch>
            <a:fillRect/>
          </a:stretch>
        </p:blipFill>
        <p:spPr>
          <a:xfrm>
            <a:off x="0" y="5410199"/>
            <a:ext cx="9130193" cy="1446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Google Shape;11;p1" descr="Google Shape;11;p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Google Shape;14;p1" descr="Google Shape;14;p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Google Shape;15;p1" descr="Google Shape;15;p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1" cy="1143001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latin typeface="Play"/>
                <a:ea typeface="Play"/>
                <a:cs typeface="Play"/>
                <a:sym typeface="Play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19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66800" y="1752600"/>
            <a:ext cx="3619500" cy="4343400"/>
          </a:xfrm>
          <a:prstGeom prst="rect">
            <a:avLst/>
          </a:prstGeom>
        </p:spPr>
        <p:txBody>
          <a:bodyPr lIns="45699" tIns="45699" rIns="45699" bIns="45699"/>
          <a:lstStyle>
            <a:lvl1pPr marL="457200" indent="-406400">
              <a:spcBef>
                <a:spcPts val="500"/>
              </a:spcBef>
              <a:buClr>
                <a:srgbClr val="5D0100"/>
              </a:buClr>
              <a:buSzPts val="2800"/>
              <a:buFont typeface="Helvetica Neue"/>
              <a:defRPr sz="2800"/>
            </a:lvl1pPr>
            <a:lvl2pPr marL="977900" indent="-444500">
              <a:spcBef>
                <a:spcPts val="500"/>
              </a:spcBef>
              <a:buClr>
                <a:srgbClr val="5D0100"/>
              </a:buClr>
              <a:buSzPts val="2800"/>
              <a:buFont typeface="Helvetica Neue"/>
              <a:defRPr sz="2800"/>
            </a:lvl2pPr>
            <a:lvl3pPr marL="1513839" indent="-497839">
              <a:spcBef>
                <a:spcPts val="500"/>
              </a:spcBef>
              <a:buClr>
                <a:srgbClr val="5D0100"/>
              </a:buClr>
              <a:buSzPts val="2800"/>
              <a:buFont typeface="Helvetica Neue"/>
              <a:defRPr sz="2800"/>
            </a:lvl3pPr>
            <a:lvl4pPr marL="2019300" indent="-533400">
              <a:spcBef>
                <a:spcPts val="500"/>
              </a:spcBef>
              <a:buClr>
                <a:srgbClr val="5D0100"/>
              </a:buClr>
              <a:buSzPts val="2800"/>
              <a:buFont typeface="Helvetica Neue"/>
              <a:defRPr sz="2800"/>
            </a:lvl4pPr>
            <a:lvl5pPr marL="2476500" indent="-533400">
              <a:spcBef>
                <a:spcPts val="500"/>
              </a:spcBef>
              <a:buClr>
                <a:srgbClr val="5D0100"/>
              </a:buClr>
              <a:buSzPts val="2800"/>
              <a:buFont typeface="Helvetica Neue"/>
              <a:defRPr sz="2800"/>
            </a:lvl5pPr>
          </a:lstStyle>
          <a:p>
            <a:pPr>
              <a:defRPr>
                <a:effectLst/>
              </a:defRPr>
            </a:pPr>
            <a:r>
              <a:t>Body Level One</a:t>
            </a:r>
          </a:p>
          <a:p>
            <a:pPr lvl="1">
              <a:defRPr>
                <a:effectLst/>
              </a:defRPr>
            </a:pPr>
            <a:r>
              <a:t>Body Level Two</a:t>
            </a:r>
          </a:p>
          <a:p>
            <a:pPr lvl="2">
              <a:defRPr>
                <a:effectLst/>
              </a:defRPr>
            </a:pPr>
            <a:r>
              <a:t>Body Level Three</a:t>
            </a:r>
          </a:p>
          <a:p>
            <a:pPr lvl="3">
              <a:defRPr>
                <a:effectLst/>
              </a:defRPr>
            </a:pPr>
            <a:r>
              <a:t>Body Level Four</a:t>
            </a:r>
          </a:p>
          <a:p>
            <a:pPr lvl="4">
              <a:defRPr>
                <a:effectLst/>
              </a:defRPr>
            </a:pPr>
            <a:r>
              <a:t>Body Level Five</a:t>
            </a:r>
          </a:p>
        </p:txBody>
      </p:sp>
      <p:sp>
        <p:nvSpPr>
          <p:cNvPr id="191" name="Google Shape;29;p4"/>
          <p:cNvSpPr txBox="1">
            <a:spLocks noGrp="1"/>
          </p:cNvSpPr>
          <p:nvPr>
            <p:ph type="body" sz="half" idx="13"/>
          </p:nvPr>
        </p:nvSpPr>
        <p:spPr>
          <a:xfrm>
            <a:off x="4838700" y="1752600"/>
            <a:ext cx="3619500" cy="4343400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457200" indent="-406400">
              <a:spcBef>
                <a:spcPts val="500"/>
              </a:spcBef>
              <a:buClr>
                <a:srgbClr val="5D0100"/>
              </a:buClr>
              <a:buSzPts val="2800"/>
              <a:buFont typeface="Helvetica Neue"/>
              <a:defRPr sz="2800">
                <a:effectLst/>
              </a:defRPr>
            </a:pPr>
            <a:endParaRPr/>
          </a:p>
        </p:txBody>
      </p:sp>
      <p:sp>
        <p:nvSpPr>
          <p:cNvPr id="1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0;p1" descr="Google Shape;10;p1"/>
          <p:cNvPicPr>
            <a:picLocks noChangeAspect="1"/>
          </p:cNvPicPr>
          <p:nvPr/>
        </p:nvPicPr>
        <p:blipFill>
          <a:blip r:embed="rId2"/>
          <a:srcRect l="151" t="5911"/>
          <a:stretch>
            <a:fillRect/>
          </a:stretch>
        </p:blipFill>
        <p:spPr>
          <a:xfrm>
            <a:off x="0" y="5410199"/>
            <a:ext cx="9130193" cy="1446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Google Shape;11;p1" descr="Google Shape;11;p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Google Shape;14;p1" descr="Google Shape;14;p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Google Shape;15;p1" descr="Google Shape;15;p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1" cy="1143001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latin typeface="Play"/>
                <a:ea typeface="Play"/>
                <a:cs typeface="Play"/>
                <a:sym typeface="Play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2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10;p1" descr="Google Shape;10;p1"/>
          <p:cNvPicPr>
            <a:picLocks noChangeAspect="1"/>
          </p:cNvPicPr>
          <p:nvPr/>
        </p:nvPicPr>
        <p:blipFill>
          <a:blip r:embed="rId2"/>
          <a:srcRect l="151" t="5911"/>
          <a:stretch>
            <a:fillRect/>
          </a:stretch>
        </p:blipFill>
        <p:spPr>
          <a:xfrm>
            <a:off x="0" y="5410199"/>
            <a:ext cx="9130193" cy="1446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Google Shape;11;p1" descr="Google Shape;11;p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Google Shape;14;p1" descr="Google Shape;14;p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Google Shape;15;p1" descr="Google Shape;15;p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10;p1" descr="Google Shape;10;p1"/>
          <p:cNvPicPr>
            <a:picLocks noChangeAspect="1"/>
          </p:cNvPicPr>
          <p:nvPr/>
        </p:nvPicPr>
        <p:blipFill>
          <a:blip r:embed="rId2"/>
          <a:srcRect l="151" t="5911"/>
          <a:stretch>
            <a:fillRect/>
          </a:stretch>
        </p:blipFill>
        <p:spPr>
          <a:xfrm>
            <a:off x="0" y="5410199"/>
            <a:ext cx="9130193" cy="1446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Google Shape;11;p1" descr="Google Shape;11;p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Google Shape;14;p1" descr="Google Shape;14;p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Google Shape;15;p1" descr="Google Shape;15;p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1" cy="1143001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latin typeface="Play"/>
                <a:ea typeface="Play"/>
                <a:cs typeface="Play"/>
                <a:sym typeface="Play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2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image1.png" descr="image1.png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1" y="5410198"/>
            <a:ext cx="9130195" cy="14461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48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9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2" cy="1143001"/>
          </a:xfrm>
          <a:prstGeom prst="rect">
            <a:avLst/>
          </a:prstGeom>
        </p:spPr>
        <p:txBody>
          <a:bodyPr lIns="45718" tIns="45718" rIns="45718" bIns="45718"/>
          <a:lstStyle/>
          <a:p>
            <a:r>
              <a:t>Title Text</a:t>
            </a:r>
          </a:p>
        </p:txBody>
      </p:sp>
      <p:sp>
        <p:nvSpPr>
          <p:cNvPr id="25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66800" y="1752600"/>
            <a:ext cx="3619500" cy="4343400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1" y="6221731"/>
            <a:ext cx="256539" cy="269239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image1.png" descr="image1.png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1" y="5410198"/>
            <a:ext cx="9130195" cy="14461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63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2" cy="1143001"/>
          </a:xfrm>
          <a:prstGeom prst="rect">
            <a:avLst/>
          </a:prstGeom>
        </p:spPr>
        <p:txBody>
          <a:bodyPr lIns="45718" tIns="45718" rIns="45718" bIns="45718"/>
          <a:lstStyle/>
          <a:p>
            <a:r>
              <a:t>Title Text</a:t>
            </a:r>
          </a:p>
        </p:txBody>
      </p:sp>
      <p:sp>
        <p:nvSpPr>
          <p:cNvPr id="2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1" y="6221731"/>
            <a:ext cx="256539" cy="269239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image1.png" descr="image1.png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1" y="5410198"/>
            <a:ext cx="9130195" cy="14461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1" y="6221731"/>
            <a:ext cx="256539" cy="269239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image1.png" descr="image1.png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1" y="5410198"/>
            <a:ext cx="9130195" cy="14461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5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87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2" cy="1143001"/>
          </a:xfrm>
          <a:prstGeom prst="rect">
            <a:avLst/>
          </a:prstGeom>
        </p:spPr>
        <p:txBody>
          <a:bodyPr lIns="45718" tIns="45718" rIns="45718" bIns="45718"/>
          <a:lstStyle/>
          <a:p>
            <a:r>
              <a:t>Title Text</a:t>
            </a:r>
          </a:p>
        </p:txBody>
      </p:sp>
      <p:sp>
        <p:nvSpPr>
          <p:cNvPr id="28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1" y="6221731"/>
            <a:ext cx="256539" cy="269239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Picture 2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2" y="5410198"/>
            <a:ext cx="9130196" cy="1446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31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5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2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idx="1"/>
          </p:nvPr>
        </p:nvSpPr>
        <p:spPr>
          <a:xfrm>
            <a:off x="876300" y="2186233"/>
            <a:ext cx="7391400" cy="434340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2130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xfrm>
            <a:off x="914400" y="1981200"/>
            <a:ext cx="7315200" cy="701675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lnSpc>
                <a:spcPct val="100000"/>
              </a:lnSpc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505200"/>
            <a:ext cx="6400800" cy="17526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>
              <a:spcBef>
                <a:spcPts val="600"/>
              </a:spcBef>
              <a:buSzTx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ctr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2pPr>
            <a:lvl3pPr marL="1181100" indent="-266700" algn="ctr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3pPr>
            <a:lvl4pPr marL="1691639" indent="-320039" algn="ctr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4pPr>
            <a:lvl5pPr marL="2148839" indent="-320039" algn="ctr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38103" cy="909046"/>
          </a:xfrm>
          <a:prstGeom prst="rect">
            <a:avLst/>
          </a:prstGeom>
          <a:ln w="12700">
            <a:miter lim="400000"/>
          </a:ln>
        </p:spPr>
      </p:pic>
      <p:pic>
        <p:nvPicPr>
          <p:cNvPr id="321" name="Picture 4" descr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5898" y="0"/>
            <a:ext cx="938103" cy="909046"/>
          </a:xfrm>
          <a:prstGeom prst="rect">
            <a:avLst/>
          </a:prstGeom>
          <a:ln w="12700">
            <a:miter lim="400000"/>
          </a:ln>
        </p:spPr>
      </p:pic>
      <p:sp>
        <p:nvSpPr>
          <p:cNvPr id="3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38" name="Title Text"/>
          <p:cNvSpPr txBox="1">
            <a:spLocks noGrp="1"/>
          </p:cNvSpPr>
          <p:nvPr>
            <p:ph type="title"/>
          </p:nvPr>
        </p:nvSpPr>
        <p:spPr>
          <a:xfrm>
            <a:off x="1277937" y="1017587"/>
            <a:ext cx="6324601" cy="1143001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66800" y="2341563"/>
            <a:ext cx="3619500" cy="4343401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  <a:lvl2pPr marL="790575" indent="-333375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2pPr>
            <a:lvl3pPr marL="1234439" indent="-320039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3pPr>
            <a:lvl4pPr marL="1727200" indent="-355600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4pPr>
            <a:lvl5pPr marL="2184400" indent="-355600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48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4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spcBef>
                <a:spcPts val="500"/>
              </a:spcBef>
              <a:buSz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0" indent="457200">
              <a:spcBef>
                <a:spcPts val="500"/>
              </a:spcBef>
              <a:buSz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2pPr>
            <a:lvl3pPr marL="0" indent="914400">
              <a:spcBef>
                <a:spcPts val="500"/>
              </a:spcBef>
              <a:buSz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3pPr>
            <a:lvl4pPr marL="0" indent="1371600">
              <a:spcBef>
                <a:spcPts val="500"/>
              </a:spcBef>
              <a:buSz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4pPr>
            <a:lvl5pPr marL="0" indent="1828800">
              <a:spcBef>
                <a:spcPts val="500"/>
              </a:spcBef>
              <a:buSz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lIns="45719" tIns="45719" rIns="45719" bIns="45719" anchor="b"/>
          <a:lstStyle/>
          <a:p>
            <a:pPr marL="0" indent="0">
              <a:spcBef>
                <a:spcPts val="500"/>
              </a:spcBef>
              <a:buSz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59" name="Title Text"/>
          <p:cNvSpPr txBox="1">
            <a:spLocks noGrp="1"/>
          </p:cNvSpPr>
          <p:nvPr>
            <p:ph type="title"/>
          </p:nvPr>
        </p:nvSpPr>
        <p:spPr>
          <a:xfrm>
            <a:off x="1277937" y="1017587"/>
            <a:ext cx="6324601" cy="1143001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76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lIns="45719" tIns="45719" rIns="45719" bIns="45719" anchor="b"/>
          <a:lstStyle>
            <a:lvl1pPr algn="l"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77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 marL="783771" indent="-326571"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0" indent="0">
              <a:spcBef>
                <a:spcPts val="300"/>
              </a:spcBef>
              <a:buSzTx/>
              <a:buNone/>
              <a:defRPr sz="14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87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lIns="45719" tIns="45719" rIns="45719" bIns="45719" anchor="b"/>
          <a:lstStyle>
            <a:lvl1pPr algn="l"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88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3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300"/>
              </a:spcBef>
              <a:buSzTx/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0" indent="457200">
              <a:spcBef>
                <a:spcPts val="300"/>
              </a:spcBef>
              <a:buSzTx/>
              <a:buNone/>
              <a:defRPr sz="1400">
                <a:latin typeface="Arial"/>
                <a:ea typeface="Arial"/>
                <a:cs typeface="Arial"/>
                <a:sym typeface="Arial"/>
              </a:defRPr>
            </a:lvl2pPr>
            <a:lvl3pPr marL="0" indent="914400">
              <a:spcBef>
                <a:spcPts val="300"/>
              </a:spcBef>
              <a:buSzTx/>
              <a:buNone/>
              <a:defRPr sz="1400">
                <a:latin typeface="Arial"/>
                <a:ea typeface="Arial"/>
                <a:cs typeface="Arial"/>
                <a:sym typeface="Arial"/>
              </a:defRPr>
            </a:lvl3pPr>
            <a:lvl4pPr marL="0" indent="1371600">
              <a:spcBef>
                <a:spcPts val="300"/>
              </a:spcBef>
              <a:buSzTx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marL="0" indent="1828800">
              <a:spcBef>
                <a:spcPts val="300"/>
              </a:spcBef>
              <a:buSzTx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98" name="Title Text"/>
          <p:cNvSpPr txBox="1">
            <a:spLocks noGrp="1"/>
          </p:cNvSpPr>
          <p:nvPr>
            <p:ph type="title"/>
          </p:nvPr>
        </p:nvSpPr>
        <p:spPr>
          <a:xfrm>
            <a:off x="1277937" y="1017587"/>
            <a:ext cx="6324601" cy="1143001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99" name="Body Level One…"/>
          <p:cNvSpPr txBox="1">
            <a:spLocks noGrp="1"/>
          </p:cNvSpPr>
          <p:nvPr>
            <p:ph type="body" idx="1"/>
          </p:nvPr>
        </p:nvSpPr>
        <p:spPr>
          <a:xfrm>
            <a:off x="1066800" y="2341563"/>
            <a:ext cx="7391400" cy="4343401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 marL="783771" indent="-326571"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Title Text"/>
          <p:cNvSpPr txBox="1">
            <a:spLocks noGrp="1"/>
          </p:cNvSpPr>
          <p:nvPr>
            <p:ph type="title"/>
          </p:nvPr>
        </p:nvSpPr>
        <p:spPr>
          <a:xfrm>
            <a:off x="6610350" y="1017587"/>
            <a:ext cx="1847850" cy="5667376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409" name="Body Level One…"/>
          <p:cNvSpPr txBox="1">
            <a:spLocks noGrp="1"/>
          </p:cNvSpPr>
          <p:nvPr>
            <p:ph type="body" idx="1"/>
          </p:nvPr>
        </p:nvSpPr>
        <p:spPr>
          <a:xfrm>
            <a:off x="1066800" y="1017587"/>
            <a:ext cx="5391150" cy="5667376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 marL="783771" indent="-326571"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Picture 2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2" y="5410198"/>
            <a:ext cx="9130196" cy="1446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5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2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66800" y="1752600"/>
            <a:ext cx="36195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418" name="Body Level One…"/>
          <p:cNvSpPr txBox="1">
            <a:spLocks noGrp="1"/>
          </p:cNvSpPr>
          <p:nvPr>
            <p:ph type="body" idx="1"/>
          </p:nvPr>
        </p:nvSpPr>
        <p:spPr>
          <a:xfrm>
            <a:off x="1066800" y="1017587"/>
            <a:ext cx="7391400" cy="5667376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 marL="783771" indent="-326571"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427" name="Title Text"/>
          <p:cNvSpPr txBox="1">
            <a:spLocks noGrp="1"/>
          </p:cNvSpPr>
          <p:nvPr>
            <p:ph type="title"/>
          </p:nvPr>
        </p:nvSpPr>
        <p:spPr>
          <a:xfrm>
            <a:off x="1277937" y="1017587"/>
            <a:ext cx="6324601" cy="1143001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42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838700" y="2341563"/>
            <a:ext cx="3619500" cy="4343401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 marL="783771" indent="-326571"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437" name="Title Text"/>
          <p:cNvSpPr txBox="1">
            <a:spLocks noGrp="1"/>
          </p:cNvSpPr>
          <p:nvPr>
            <p:ph type="title"/>
          </p:nvPr>
        </p:nvSpPr>
        <p:spPr>
          <a:xfrm>
            <a:off x="1277937" y="1017587"/>
            <a:ext cx="6324601" cy="1143001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4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2" descr="Picture 2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2" y="5410198"/>
            <a:ext cx="9130196" cy="1446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5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2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Picture 2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2" y="5410198"/>
            <a:ext cx="9130196" cy="1446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5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2" descr="Picture 2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2" y="5410198"/>
            <a:ext cx="9130196" cy="1446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9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80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5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2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2130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itle Text"/>
          <p:cNvSpPr txBox="1">
            <a:spLocks noGrp="1"/>
          </p:cNvSpPr>
          <p:nvPr>
            <p:ph type="title"/>
          </p:nvPr>
        </p:nvSpPr>
        <p:spPr>
          <a:xfrm>
            <a:off x="1008667" y="957262"/>
            <a:ext cx="7315201" cy="1311276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lnSpc>
                <a:spcPct val="100000"/>
              </a:lnSpc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9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505200"/>
            <a:ext cx="6400800" cy="17526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>
              <a:spcBef>
                <a:spcPts val="600"/>
              </a:spcBef>
              <a:buSzTx/>
              <a:buNone/>
              <a:defRPr sz="2800"/>
            </a:lvl1pPr>
            <a:lvl2pPr marL="742950" indent="-285750" algn="ctr">
              <a:spcBef>
                <a:spcPts val="600"/>
              </a:spcBef>
              <a:defRPr sz="2800"/>
            </a:lvl2pPr>
            <a:lvl3pPr marL="1181100" indent="-266700" algn="ctr">
              <a:spcBef>
                <a:spcPts val="600"/>
              </a:spcBef>
              <a:defRPr sz="2800"/>
            </a:lvl3pPr>
            <a:lvl4pPr marL="1691639" indent="-320039" algn="ctr">
              <a:spcBef>
                <a:spcPts val="600"/>
              </a:spcBef>
              <a:defRPr sz="2800"/>
            </a:lvl4pPr>
            <a:lvl5pPr marL="2148839" indent="-320039" algn="ctr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93" name="Picture 1" descr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2" descr="Picture 2"/>
          <p:cNvPicPr>
            <a:picLocks noChangeAspect="1"/>
          </p:cNvPicPr>
          <p:nvPr/>
        </p:nvPicPr>
        <p:blipFill>
          <a:blip r:embed="rId2"/>
          <a:srcRect l="151" t="5911"/>
          <a:stretch>
            <a:fillRect/>
          </a:stretch>
        </p:blipFill>
        <p:spPr>
          <a:xfrm>
            <a:off x="0" y="5410199"/>
            <a:ext cx="9130193" cy="1446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1" cy="1143001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t>Title Text</a:t>
            </a:r>
          </a:p>
        </p:txBody>
      </p:sp>
      <p:sp>
        <p:nvSpPr>
          <p:cNvPr id="12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66800" y="1752600"/>
            <a:ext cx="3619500" cy="4343400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icture 2" descr="Picture 2"/>
          <p:cNvPicPr>
            <a:picLocks noChangeAspect="1"/>
          </p:cNvPicPr>
          <p:nvPr/>
        </p:nvPicPr>
        <p:blipFill>
          <a:blip r:embed="rId2"/>
          <a:srcRect l="151" t="5911"/>
          <a:stretch>
            <a:fillRect/>
          </a:stretch>
        </p:blipFill>
        <p:spPr>
          <a:xfrm>
            <a:off x="0" y="5410199"/>
            <a:ext cx="9130193" cy="1446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1" cy="1143001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t>Title Text</a:t>
            </a:r>
          </a:p>
        </p:txBody>
      </p:sp>
      <p:sp>
        <p:nvSpPr>
          <p:cNvPr id="1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2"/>
          <p:cNvPicPr>
            <a:picLocks noChangeAspect="1"/>
          </p:cNvPicPr>
          <p:nvPr/>
        </p:nvPicPr>
        <p:blipFill>
          <a:blip r:embed="rId34"/>
          <a:srcRect l="151" t="5911"/>
          <a:stretch>
            <a:fillRect/>
          </a:stretch>
        </p:blipFill>
        <p:spPr>
          <a:xfrm>
            <a:off x="0" y="5410199"/>
            <a:ext cx="9130193" cy="1446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3" descr="Picture 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9" descr="Picture 9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0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10" descr="Picture 10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8433847" y="1"/>
            <a:ext cx="710153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latin typeface="+mj-lt"/>
                <a:ea typeface="+mj-ea"/>
                <a:cs typeface="+mj-c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0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674" r:id="rId21"/>
    <p:sldLayoutId id="2147483675" r:id="rId22"/>
    <p:sldLayoutId id="2147483676" r:id="rId23"/>
    <p:sldLayoutId id="2147483677" r:id="rId24"/>
    <p:sldLayoutId id="2147483678" r:id="rId25"/>
    <p:sldLayoutId id="2147483680" r:id="rId26"/>
    <p:sldLayoutId id="2147483681" r:id="rId27"/>
    <p:sldLayoutId id="2147483682" r:id="rId28"/>
    <p:sldLayoutId id="2147483683" r:id="rId29"/>
    <p:sldLayoutId id="2147483684" r:id="rId30"/>
    <p:sldLayoutId id="2147483685" r:id="rId31"/>
    <p:sldLayoutId id="2147483686" r:id="rId32"/>
  </p:sldLayoutIdLst>
  <p:transition spd="med"/>
  <p:txStyles>
    <p:titleStyle>
      <a:lvl1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1pPr>
      <a:lvl2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2pPr>
      <a:lvl3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3pPr>
      <a:lvl4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4pPr>
      <a:lvl5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5pPr>
      <a:lvl6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6pPr>
      <a:lvl7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7pPr>
      <a:lvl8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8pPr>
      <a:lvl9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9pPr>
    </p:titleStyle>
    <p:bodyStyle>
      <a:lvl1pPr marL="342900" marR="0" indent="-34290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1pPr>
      <a:lvl2pPr marL="783771" marR="0" indent="-326571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2pPr>
      <a:lvl3pPr marL="1219200" marR="0" indent="-30480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3pPr>
      <a:lvl4pPr marL="1737360" marR="0" indent="-36576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4pPr>
      <a:lvl5pPr marL="2194560" marR="0" indent="-36576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5pPr>
      <a:lvl6pPr marL="2651760" marR="0" indent="-36576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6pPr>
      <a:lvl7pPr marL="3108960" marR="0" indent="-36576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7pPr>
      <a:lvl8pPr marL="3566159" marR="0" indent="-365759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8pPr>
      <a:lvl9pPr marL="4023359" marR="0" indent="-365759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11233" y="1498646"/>
            <a:ext cx="8365943" cy="4343401"/>
          </a:xfrm>
          <a:prstGeom prst="rect">
            <a:avLst/>
          </a:prstGeom>
        </p:spPr>
        <p:txBody>
          <a:bodyPr/>
          <a:lstStyle/>
          <a:p>
            <a:pPr marL="0" indent="0" defTabSz="804672">
              <a:lnSpc>
                <a:spcPct val="72000"/>
              </a:lnSpc>
              <a:spcBef>
                <a:spcPts val="600"/>
              </a:spcBef>
              <a:buSzTx/>
              <a:buNone/>
              <a:defRPr sz="2288" b="1">
                <a:effectLst/>
              </a:defRPr>
            </a:pPr>
            <a:endParaRPr dirty="0">
              <a:solidFill>
                <a:schemeClr val="tx1"/>
              </a:solidFill>
            </a:endParaRPr>
          </a:p>
          <a:p>
            <a:pPr marL="455422" indent="-455422" defTabSz="804672">
              <a:lnSpc>
                <a:spcPct val="72000"/>
              </a:lnSpc>
              <a:spcBef>
                <a:spcPts val="600"/>
              </a:spcBef>
              <a:buSzTx/>
              <a:buNone/>
              <a:defRPr sz="2288" b="1">
                <a:effectLst/>
              </a:defRPr>
            </a:pPr>
            <a:r>
              <a:rPr dirty="0">
                <a:solidFill>
                  <a:schemeClr val="tx1"/>
                </a:solidFill>
              </a:rPr>
              <a:t>(a) Within  1</a:t>
            </a:r>
            <a:r>
              <a:rPr lang="en-US" dirty="0">
                <a:solidFill>
                  <a:schemeClr val="tx1"/>
                </a:solidFill>
              </a:rPr>
              <a:t>5  month</a:t>
            </a:r>
            <a:r>
              <a:rPr dirty="0">
                <a:solidFill>
                  <a:schemeClr val="tx1"/>
                </a:solidFill>
              </a:rPr>
              <a:t>,  we  will  determine  the  projected  costs,  timelines,  obtain  necessary  approvals  and  prioritize  </a:t>
            </a:r>
            <a:r>
              <a:rPr lang="en-US" dirty="0">
                <a:solidFill>
                  <a:schemeClr val="tx1"/>
                </a:solidFill>
              </a:rPr>
              <a:t>a Master Plan for </a:t>
            </a:r>
            <a:r>
              <a:rPr dirty="0">
                <a:solidFill>
                  <a:schemeClr val="tx1"/>
                </a:solidFill>
              </a:rPr>
              <a:t>the  most  critical </a:t>
            </a:r>
            <a:r>
              <a:rPr lang="en-US" dirty="0">
                <a:solidFill>
                  <a:schemeClr val="tx1"/>
                </a:solidFill>
              </a:rPr>
              <a:t>Cathedral Campus </a:t>
            </a:r>
            <a:r>
              <a:rPr dirty="0">
                <a:solidFill>
                  <a:schemeClr val="tx1"/>
                </a:solidFill>
              </a:rPr>
              <a:t>improvements</a:t>
            </a:r>
            <a:r>
              <a:rPr lang="en-US" dirty="0">
                <a:solidFill>
                  <a:schemeClr val="tx1"/>
                </a:solidFill>
              </a:rPr>
              <a:t>, including improved</a:t>
            </a:r>
            <a:r>
              <a:rPr dirty="0">
                <a:solidFill>
                  <a:schemeClr val="tx1"/>
                </a:solidFill>
              </a:rPr>
              <a:t>:  (i)  facilities  more  accessible  to  individuals  with  disabilities;  (ii) outdoor  facilities; (iii) storage  facilities</a:t>
            </a:r>
            <a:r>
              <a:rPr lang="en-US" dirty="0">
                <a:solidFill>
                  <a:schemeClr val="tx1"/>
                </a:solidFill>
              </a:rPr>
              <a:t>; and (iv) </a:t>
            </a:r>
            <a:r>
              <a:rPr dirty="0">
                <a:solidFill>
                  <a:schemeClr val="tx1"/>
                </a:solidFill>
              </a:rPr>
              <a:t>signage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sz="2200" dirty="0">
              <a:solidFill>
                <a:schemeClr val="tx1"/>
              </a:solidFill>
            </a:endParaRPr>
          </a:p>
          <a:p>
            <a:pPr marL="0" indent="0" defTabSz="804672">
              <a:lnSpc>
                <a:spcPct val="72000"/>
              </a:lnSpc>
              <a:spcBef>
                <a:spcPts val="600"/>
              </a:spcBef>
              <a:buSzTx/>
              <a:buNone/>
              <a:defRPr sz="2288" b="1">
                <a:effectLst/>
              </a:defRPr>
            </a:pPr>
            <a:r>
              <a:rPr dirty="0">
                <a:solidFill>
                  <a:schemeClr val="tx1"/>
                </a:solidFill>
              </a:rPr>
              <a:t> </a:t>
            </a:r>
            <a:endParaRPr sz="2200" dirty="0">
              <a:solidFill>
                <a:schemeClr val="tx1"/>
              </a:solidFill>
            </a:endParaRPr>
          </a:p>
          <a:p>
            <a:pPr marL="455422" indent="-455422" defTabSz="804672">
              <a:lnSpc>
                <a:spcPct val="72000"/>
              </a:lnSpc>
              <a:spcBef>
                <a:spcPts val="600"/>
              </a:spcBef>
              <a:buSzTx/>
              <a:buNone/>
              <a:defRPr sz="2288" b="1">
                <a:effectLst/>
              </a:defRPr>
            </a:pPr>
            <a:r>
              <a:rPr dirty="0">
                <a:solidFill>
                  <a:schemeClr val="tx1"/>
                </a:solidFill>
              </a:rPr>
              <a:t>(b) Within  2  years  thereafter,  we  will  raise  the  necessary  funds  and  complete  the  prioritized  improvements  based  on  the  established  timelines.</a:t>
            </a:r>
          </a:p>
        </p:txBody>
      </p:sp>
      <p:sp>
        <p:nvSpPr>
          <p:cNvPr id="479" name="Title 1"/>
          <p:cNvSpPr txBox="1">
            <a:spLocks noGrp="1"/>
          </p:cNvSpPr>
          <p:nvPr>
            <p:ph type="title"/>
          </p:nvPr>
        </p:nvSpPr>
        <p:spPr>
          <a:xfrm>
            <a:off x="161014" y="234461"/>
            <a:ext cx="8821971" cy="1143001"/>
          </a:xfrm>
          <a:prstGeom prst="rect">
            <a:avLst/>
          </a:prstGeom>
        </p:spPr>
        <p:txBody>
          <a:bodyPr/>
          <a:lstStyle/>
          <a:p>
            <a:pPr defTabSz="649223">
              <a:defRPr sz="2272" b="1" u="sng">
                <a:effectLst/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Campus Improvements</a:t>
            </a:r>
            <a:br>
              <a:rPr dirty="0"/>
            </a:br>
            <a:br>
              <a:rPr dirty="0"/>
            </a:br>
            <a:r>
              <a:rPr u="none" dirty="0"/>
              <a:t>Goal  1.1  </a:t>
            </a:r>
            <a:r>
              <a:rPr lang="en-US" dirty="0"/>
              <a:t>Campus </a:t>
            </a:r>
            <a:r>
              <a:rPr dirty="0"/>
              <a:t>Improvements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" name="Content Placeholder 3"/>
          <p:cNvGraphicFramePr/>
          <p:nvPr>
            <p:extLst>
              <p:ext uri="{D42A27DB-BD31-4B8C-83A1-F6EECF244321}">
                <p14:modId xmlns:p14="http://schemas.microsoft.com/office/powerpoint/2010/main" val="2568384639"/>
              </p:ext>
            </p:extLst>
          </p:nvPr>
        </p:nvGraphicFramePr>
        <p:xfrm>
          <a:off x="-3" y="755915"/>
          <a:ext cx="9144002" cy="573631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818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9198"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dirty="0"/>
                    </a:p>
                    <a:p>
                      <a:pPr algn="l">
                        <a:defRPr sz="140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dirty="0"/>
                    </a:p>
                    <a:p>
                      <a:pPr algn="l">
                        <a:defRPr sz="140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Specific  Key  Actions  Necessary  To </a:t>
                      </a:r>
                      <a:r>
                        <a:rPr u="sng" dirty="0"/>
                        <a:t>Achieve    Goal 1.1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381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dirty="0"/>
                    </a:p>
                    <a:p>
                      <a:pPr algn="l">
                        <a:defRPr sz="1400" u="sng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dirty="0"/>
                    </a:p>
                    <a:p>
                      <a:pPr algn="l">
                        <a:defRPr sz="140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Who  Must  Do </a:t>
                      </a:r>
                      <a:r>
                        <a:rPr u="sng" dirty="0"/>
                        <a:t>Each  Action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381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Timetable:  How Many  Months  or Days  To   Finish  Action  From </a:t>
                      </a:r>
                      <a:r>
                        <a:rPr u="sng" dirty="0"/>
                        <a:t>Previous   Action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381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dirty="0"/>
                    </a:p>
                    <a:p>
                      <a:pPr algn="l">
                        <a:defRPr sz="140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How  Will  We  Know  When  This  Action </a:t>
                      </a:r>
                      <a:r>
                        <a:rPr u="sng" dirty="0"/>
                        <a:t>Has  Been Completed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381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15"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1. Form Campus Improvements Goal 1.1 Task Force  (“CI1.1TF”).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381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Strategic Planning Team and Goal Captain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381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month from Start Date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381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CI1.1TF team members agree to serve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381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3520"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2. Research and identify accessibility, athletic and storage facility projects (“</a:t>
                      </a:r>
                      <a:r>
                        <a:rPr lang="en-US" dirty="0"/>
                        <a:t>Master Plan </a:t>
                      </a:r>
                      <a:r>
                        <a:rPr dirty="0"/>
                        <a:t>Projects”) needs throughout our campus by (a) conducting an on-site assessment with appropriate legal and facilities experts; (b) developing outreach tools (e.g.,  survey, focus groups, etc.) to receive feedback from community concerning </a:t>
                      </a:r>
                      <a:r>
                        <a:rPr lang="en-US" dirty="0"/>
                        <a:t>Master Plan</a:t>
                      </a:r>
                      <a:r>
                        <a:rPr dirty="0"/>
                        <a:t> Projects needs; and (c) reviewing existing documentation on previous efforts to identify necessary improvements.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CI1.1TF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dirty="0"/>
                        <a:t>months after step 1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Completed on-site assessment, survey/focus group findings compiled in centralized format, existing documentation compiled a notebook of </a:t>
                      </a:r>
                      <a:r>
                        <a:rPr lang="en-US" dirty="0"/>
                        <a:t>Master Plan</a:t>
                      </a:r>
                      <a:r>
                        <a:rPr dirty="0"/>
                        <a:t> Projects.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639"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3. Establish criteria for  prioritization and then prioritize </a:t>
                      </a:r>
                      <a:r>
                        <a:rPr lang="en-US" dirty="0"/>
                        <a:t>Master Plan</a:t>
                      </a:r>
                      <a:r>
                        <a:rPr dirty="0"/>
                        <a:t> Projects list identified in step 2 (e.g., critical, necessary, desirable, etc.) and establish a proposed implementation timeline.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Parish Council and CI1.1TF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month after step 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Proposed prioritization of </a:t>
                      </a:r>
                      <a:r>
                        <a:rPr lang="en-US"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Master Plan</a:t>
                      </a: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Projects completed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027"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4. </a:t>
                      </a:r>
                      <a:r>
                        <a:rPr lang="en-US" dirty="0"/>
                        <a:t>Create preliminary design drawings and r</a:t>
                      </a:r>
                      <a:r>
                        <a:rPr dirty="0"/>
                        <a:t>esearch cost estimates for each prioritized </a:t>
                      </a:r>
                      <a:r>
                        <a:rPr lang="en-US" dirty="0"/>
                        <a:t>Master Plan</a:t>
                      </a:r>
                      <a:r>
                        <a:rPr dirty="0"/>
                        <a:t> Project and compile comprehensive </a:t>
                      </a:r>
                      <a:r>
                        <a:rPr lang="en-US" dirty="0"/>
                        <a:t>Master Plan</a:t>
                      </a:r>
                      <a:r>
                        <a:rPr dirty="0"/>
                        <a:t> Project Plan with all projects prioritized, costed and having proposed timelines</a:t>
                      </a:r>
                      <a:r>
                        <a:rPr lang="en-US" dirty="0"/>
                        <a:t>.</a:t>
                      </a:r>
                      <a:endParaRPr dirty="0">
                        <a:solidFill>
                          <a:srgbClr val="0433FF"/>
                        </a:solidFill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CI1.1TF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 months after step 3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Estimated costs and timelines determined and </a:t>
                      </a:r>
                      <a:r>
                        <a:rPr lang="en-US" dirty="0"/>
                        <a:t>Master Plan</a:t>
                      </a:r>
                      <a:r>
                        <a:rPr dirty="0"/>
                        <a:t> Project Plan developed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82" name="Title 1"/>
          <p:cNvSpPr txBox="1">
            <a:spLocks noGrp="1"/>
          </p:cNvSpPr>
          <p:nvPr>
            <p:ph type="title"/>
          </p:nvPr>
        </p:nvSpPr>
        <p:spPr>
          <a:xfrm>
            <a:off x="601660" y="-220304"/>
            <a:ext cx="7940676" cy="1143001"/>
          </a:xfrm>
          <a:prstGeom prst="rect">
            <a:avLst/>
          </a:prstGeom>
        </p:spPr>
        <p:txBody>
          <a:bodyPr/>
          <a:lstStyle>
            <a:lvl1pPr>
              <a:defRPr sz="2800" b="1" u="sng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>
                <a:effectLst/>
              </a:defRPr>
            </a:pPr>
            <a:r>
              <a:rPr dirty="0"/>
              <a:t>Campus Improvements Goal 1.1 Action Plan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strips dir="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4" name="Content Placeholder 3"/>
          <p:cNvGraphicFramePr/>
          <p:nvPr>
            <p:extLst>
              <p:ext uri="{D42A27DB-BD31-4B8C-83A1-F6EECF244321}">
                <p14:modId xmlns:p14="http://schemas.microsoft.com/office/powerpoint/2010/main" val="1623812120"/>
              </p:ext>
            </p:extLst>
          </p:nvPr>
        </p:nvGraphicFramePr>
        <p:xfrm>
          <a:off x="55755" y="746759"/>
          <a:ext cx="9032485" cy="563880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771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0121"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dirty="0"/>
                    </a:p>
                    <a:p>
                      <a:pPr algn="l">
                        <a:defRPr sz="140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dirty="0"/>
                    </a:p>
                    <a:p>
                      <a:pPr algn="l">
                        <a:defRPr sz="140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Specific  Key  Actions  Necessary  To </a:t>
                      </a:r>
                      <a:r>
                        <a:rPr u="sng" dirty="0"/>
                        <a:t>Achieve    Goal 1.1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381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dirty="0"/>
                    </a:p>
                    <a:p>
                      <a:pPr algn="l">
                        <a:defRPr sz="1400" u="sng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dirty="0"/>
                    </a:p>
                    <a:p>
                      <a:pPr algn="l">
                        <a:defRPr sz="140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Who  Must  Do </a:t>
                      </a:r>
                      <a:r>
                        <a:rPr u="sng" dirty="0"/>
                        <a:t>Each  Action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381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Timetable:  How Many  Months  or Days  To   Finish  Action  From </a:t>
                      </a:r>
                      <a:r>
                        <a:rPr u="sng" dirty="0"/>
                        <a:t>Previous   Action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381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dirty="0"/>
                    </a:p>
                    <a:p>
                      <a:pPr algn="l">
                        <a:defRPr sz="140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How  Will  We  Know  When  This  Action </a:t>
                      </a:r>
                      <a:r>
                        <a:rPr u="sng" dirty="0"/>
                        <a:t>Has  Been Completed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381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990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 Obtain first Parish Council and then General Assembly (and any other required approvals (e.g., Metropolis, county, etc.)).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381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CI1.1TF and Parish Council and General Assembly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381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dirty="0"/>
                        <a:t>months after step 4</a:t>
                      </a:r>
                      <a:endParaRPr sz="1800" dirty="0">
                        <a:solidFill>
                          <a:srgbClr val="000000"/>
                        </a:solidFill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381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Required Parish Council, General Assembly and other approvals all obtained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381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990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 Work collaboratively with Parish Council and Parish community to</a:t>
                      </a:r>
                      <a:r>
                        <a:rPr lang="en-US"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conduct feasibility study and </a:t>
                      </a: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procure necessary funding for approved prioritized </a:t>
                      </a:r>
                      <a:r>
                        <a:rPr lang="en-US"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Master Plan</a:t>
                      </a: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Projects.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CI1.1TF and Parish Council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dirty="0"/>
                        <a:t>months after step 5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Master Plan</a:t>
                      </a: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Project funds are raised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990"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7. Work collaboratively with Parish Council and appropriate Parish authorities responsible for project management (e.g., </a:t>
                      </a:r>
                      <a:r>
                        <a:rPr lang="en-US" dirty="0"/>
                        <a:t>finalize the </a:t>
                      </a:r>
                      <a:r>
                        <a:rPr dirty="0"/>
                        <a:t>design </a:t>
                      </a:r>
                      <a:r>
                        <a:rPr lang="en-US" dirty="0"/>
                        <a:t>plans and design </a:t>
                      </a:r>
                      <a:r>
                        <a:rPr dirty="0"/>
                        <a:t>and construction bid process</a:t>
                      </a:r>
                      <a:r>
                        <a:rPr lang="en-US" dirty="0"/>
                        <a:t> and permits</a:t>
                      </a:r>
                      <a:r>
                        <a:rPr dirty="0"/>
                        <a:t>, and the construction process, etc.) as necessary and appropriate to monitor progress and ensure timely and proper completion</a:t>
                      </a:r>
                      <a:r>
                        <a:rPr lang="en-US" dirty="0"/>
                        <a:t>.</a:t>
                      </a:r>
                      <a:endParaRPr dirty="0">
                        <a:solidFill>
                          <a:srgbClr val="0433FF"/>
                        </a:solidFill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CI1.1TF and Parish Council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dirty="0"/>
                        <a:t>months after step 6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Periodic project reports</a:t>
                      </a:r>
                      <a:r>
                        <a:rPr lang="en-US"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and presented to Parish Council </a:t>
                      </a:r>
                      <a:endParaRPr sz="1200" b="1" dirty="0">
                        <a:solidFill>
                          <a:srgbClr val="5D01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990"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8. Supervise completion of construction on identified </a:t>
                      </a:r>
                      <a:r>
                        <a:rPr lang="en-US" dirty="0"/>
                        <a:t>Master Plan</a:t>
                      </a:r>
                      <a:r>
                        <a:rPr dirty="0"/>
                        <a:t> Projects.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CI1.1TF and Parish Council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 months after step 7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Construction, including punch list ite</a:t>
                      </a:r>
                      <a:r>
                        <a:rPr lang="en-US" dirty="0"/>
                        <a:t>ms is</a:t>
                      </a:r>
                      <a:r>
                        <a:rPr dirty="0"/>
                        <a:t> complete</a:t>
                      </a:r>
                      <a:r>
                        <a:rPr lang="en-US" dirty="0"/>
                        <a:t> and</a:t>
                      </a:r>
                      <a:r>
                        <a:rPr dirty="0"/>
                        <a:t> Parish accepts work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990"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9. Conduct after completion review on all  </a:t>
                      </a:r>
                      <a:r>
                        <a:rPr lang="en-US" dirty="0"/>
                        <a:t>Master Plan</a:t>
                      </a:r>
                      <a:r>
                        <a:rPr dirty="0"/>
                        <a:t> Projects and  processes and document lessons learned.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CI1.1TF and Parish Council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dirty="0"/>
                        <a:t>1 month after step 7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en-US" dirty="0"/>
                        <a:t>Master Plan</a:t>
                      </a:r>
                      <a:r>
                        <a:rPr dirty="0"/>
                        <a:t> Project </a:t>
                      </a:r>
                      <a:r>
                        <a:rPr lang="en-US" dirty="0"/>
                        <a:t>final </a:t>
                      </a:r>
                      <a:r>
                        <a:rPr dirty="0"/>
                        <a:t>report submitted to </a:t>
                      </a:r>
                      <a:r>
                        <a:rPr lang="en-US" dirty="0"/>
                        <a:t>Cathedral </a:t>
                      </a:r>
                      <a:r>
                        <a:rPr dirty="0"/>
                        <a:t>community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85" name="Title 1"/>
          <p:cNvSpPr txBox="1">
            <a:spLocks noGrp="1"/>
          </p:cNvSpPr>
          <p:nvPr>
            <p:ph type="title"/>
          </p:nvPr>
        </p:nvSpPr>
        <p:spPr>
          <a:xfrm>
            <a:off x="601660" y="-220304"/>
            <a:ext cx="7940676" cy="1143001"/>
          </a:xfrm>
          <a:prstGeom prst="rect">
            <a:avLst/>
          </a:prstGeom>
        </p:spPr>
        <p:txBody>
          <a:bodyPr/>
          <a:lstStyle>
            <a:lvl1pPr>
              <a:defRPr sz="2800" b="1" u="sng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defRPr>
                <a:effectLst/>
              </a:defRPr>
            </a:pPr>
            <a:r>
              <a:rPr dirty="0"/>
              <a:t>Campus Improvements Goal 1.1 Action Plan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strips dir="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rchdiocese Design Template">
  <a:themeElements>
    <a:clrScheme name="Archdiocese Design Template">
      <a:dk1>
        <a:srgbClr val="5D0100"/>
      </a:dk1>
      <a:lt1>
        <a:srgbClr val="FEFFF3"/>
      </a:lt1>
      <a:dk2>
        <a:srgbClr val="A7A7A7"/>
      </a:dk2>
      <a:lt2>
        <a:srgbClr val="535353"/>
      </a:lt2>
      <a:accent1>
        <a:srgbClr val="FFF4A0"/>
      </a:accent1>
      <a:accent2>
        <a:srgbClr val="B60E1E"/>
      </a:accent2>
      <a:accent3>
        <a:srgbClr val="C0AAAA"/>
      </a:accent3>
      <a:accent4>
        <a:srgbClr val="4E0100"/>
      </a:accent4>
      <a:accent5>
        <a:srgbClr val="FFF8CD"/>
      </a:accent5>
      <a:accent6>
        <a:srgbClr val="A50C1A"/>
      </a:accent6>
      <a:hlink>
        <a:srgbClr val="0000FF"/>
      </a:hlink>
      <a:folHlink>
        <a:srgbClr val="FF00FF"/>
      </a:folHlink>
    </a:clrScheme>
    <a:fontScheme name="Archdiocese Design Template">
      <a:majorFont>
        <a:latin typeface="Times"/>
        <a:ea typeface="Times"/>
        <a:cs typeface="Times"/>
      </a:majorFont>
      <a:minorFont>
        <a:latin typeface="Helvetica"/>
        <a:ea typeface="Helvetica"/>
        <a:cs typeface="Helvetica"/>
      </a:minorFont>
    </a:fontScheme>
    <a:fmtScheme name="Archdiocese Design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FFF3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D01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D01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Archdiocese Design Template">
  <a:themeElements>
    <a:clrScheme name="Archdiocese Design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F4A0"/>
      </a:accent1>
      <a:accent2>
        <a:srgbClr val="B60E1E"/>
      </a:accent2>
      <a:accent3>
        <a:srgbClr val="C0AAAA"/>
      </a:accent3>
      <a:accent4>
        <a:srgbClr val="4E0100"/>
      </a:accent4>
      <a:accent5>
        <a:srgbClr val="FFF8CD"/>
      </a:accent5>
      <a:accent6>
        <a:srgbClr val="A50C1A"/>
      </a:accent6>
      <a:hlink>
        <a:srgbClr val="0000FF"/>
      </a:hlink>
      <a:folHlink>
        <a:srgbClr val="FF00FF"/>
      </a:folHlink>
    </a:clrScheme>
    <a:fontScheme name="Archdiocese Design Template">
      <a:majorFont>
        <a:latin typeface="Times"/>
        <a:ea typeface="Times"/>
        <a:cs typeface="Times"/>
      </a:majorFont>
      <a:minorFont>
        <a:latin typeface="Helvetica"/>
        <a:ea typeface="Helvetica"/>
        <a:cs typeface="Helvetica"/>
      </a:minorFont>
    </a:fontScheme>
    <a:fmtScheme name="Archdiocese Design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FFF3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D01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D01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658</Words>
  <Application>Microsoft Office PowerPoint</Application>
  <PresentationFormat>On-screen Show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Helvetica</vt:lpstr>
      <vt:lpstr>Helvetica Neue</vt:lpstr>
      <vt:lpstr>Play</vt:lpstr>
      <vt:lpstr>RequiemDisplay-HTF-SmallCaps</vt:lpstr>
      <vt:lpstr>Times</vt:lpstr>
      <vt:lpstr>Archdiocese Design Template</vt:lpstr>
      <vt:lpstr>Campus Improvements  Goal  1.1  Campus Improvements</vt:lpstr>
      <vt:lpstr>Campus Improvements Goal 1.1 Action Plan</vt:lpstr>
      <vt:lpstr>Campus Improvements Goal 1.1 Action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wbmarian</dc:creator>
  <cp:lastModifiedBy>wbmarian</cp:lastModifiedBy>
  <cp:revision>6</cp:revision>
  <dcterms:modified xsi:type="dcterms:W3CDTF">2019-12-07T01:15:30Z</dcterms:modified>
</cp:coreProperties>
</file>