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3.xml" ContentType="application/vnd.openxmlformats-officedocument.theme+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4.xml" ContentType="application/vnd.openxmlformats-officedocument.theme+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2" r:id="rId1"/>
    <p:sldMasterId id="2147483704" r:id="rId2"/>
    <p:sldMasterId id="2147483719" r:id="rId3"/>
    <p:sldMasterId id="2147483880" r:id="rId4"/>
    <p:sldMasterId id="2147484031" r:id="rId5"/>
  </p:sldMasterIdLst>
  <p:notesMasterIdLst>
    <p:notesMasterId r:id="rId23"/>
  </p:notesMasterIdLst>
  <p:handoutMasterIdLst>
    <p:handoutMasterId r:id="rId24"/>
  </p:handoutMasterIdLst>
  <p:sldIdLst>
    <p:sldId id="5779" r:id="rId6"/>
    <p:sldId id="5778" r:id="rId7"/>
    <p:sldId id="4377" r:id="rId8"/>
    <p:sldId id="4378" r:id="rId9"/>
    <p:sldId id="4379" r:id="rId10"/>
    <p:sldId id="4380" r:id="rId11"/>
    <p:sldId id="4381" r:id="rId12"/>
    <p:sldId id="4382" r:id="rId13"/>
    <p:sldId id="5780" r:id="rId14"/>
    <p:sldId id="438" r:id="rId15"/>
    <p:sldId id="431" r:id="rId16"/>
    <p:sldId id="433" r:id="rId17"/>
    <p:sldId id="436" r:id="rId18"/>
    <p:sldId id="5781" r:id="rId19"/>
    <p:sldId id="448" r:id="rId20"/>
    <p:sldId id="449" r:id="rId21"/>
    <p:sldId id="259" r:id="rId22"/>
  </p:sldIdLst>
  <p:sldSz cx="9144000" cy="6858000" type="screen4x3"/>
  <p:notesSz cx="7010400" cy="9296400"/>
  <p:defaultTextStyle>
    <a:defPPr>
      <a:defRPr lang="en-US"/>
    </a:defPPr>
    <a:lvl1pPr algn="l" rtl="0" eaLnBrk="0" fontAlgn="base" hangingPunct="0">
      <a:spcBef>
        <a:spcPct val="0"/>
      </a:spcBef>
      <a:spcAft>
        <a:spcPct val="0"/>
      </a:spcAft>
      <a:defRPr sz="4200" kern="1200">
        <a:solidFill>
          <a:schemeClr val="tx1"/>
        </a:solidFill>
        <a:latin typeface="Times"/>
        <a:ea typeface="+mn-ea"/>
        <a:cs typeface="+mn-cs"/>
      </a:defRPr>
    </a:lvl1pPr>
    <a:lvl2pPr marL="457200" algn="l" rtl="0" eaLnBrk="0" fontAlgn="base" hangingPunct="0">
      <a:spcBef>
        <a:spcPct val="0"/>
      </a:spcBef>
      <a:spcAft>
        <a:spcPct val="0"/>
      </a:spcAft>
      <a:defRPr sz="4200" kern="1200">
        <a:solidFill>
          <a:schemeClr val="tx1"/>
        </a:solidFill>
        <a:latin typeface="Times"/>
        <a:ea typeface="+mn-ea"/>
        <a:cs typeface="+mn-cs"/>
      </a:defRPr>
    </a:lvl2pPr>
    <a:lvl3pPr marL="914400" algn="l" rtl="0" eaLnBrk="0" fontAlgn="base" hangingPunct="0">
      <a:spcBef>
        <a:spcPct val="0"/>
      </a:spcBef>
      <a:spcAft>
        <a:spcPct val="0"/>
      </a:spcAft>
      <a:defRPr sz="4200" kern="1200">
        <a:solidFill>
          <a:schemeClr val="tx1"/>
        </a:solidFill>
        <a:latin typeface="Times"/>
        <a:ea typeface="+mn-ea"/>
        <a:cs typeface="+mn-cs"/>
      </a:defRPr>
    </a:lvl3pPr>
    <a:lvl4pPr marL="1371600" algn="l" rtl="0" eaLnBrk="0" fontAlgn="base" hangingPunct="0">
      <a:spcBef>
        <a:spcPct val="0"/>
      </a:spcBef>
      <a:spcAft>
        <a:spcPct val="0"/>
      </a:spcAft>
      <a:defRPr sz="4200" kern="1200">
        <a:solidFill>
          <a:schemeClr val="tx1"/>
        </a:solidFill>
        <a:latin typeface="Times"/>
        <a:ea typeface="+mn-ea"/>
        <a:cs typeface="+mn-cs"/>
      </a:defRPr>
    </a:lvl4pPr>
    <a:lvl5pPr marL="1828800" algn="l" rtl="0" eaLnBrk="0" fontAlgn="base" hangingPunct="0">
      <a:spcBef>
        <a:spcPct val="0"/>
      </a:spcBef>
      <a:spcAft>
        <a:spcPct val="0"/>
      </a:spcAft>
      <a:defRPr sz="4200" kern="1200">
        <a:solidFill>
          <a:schemeClr val="tx1"/>
        </a:solidFill>
        <a:latin typeface="Times"/>
        <a:ea typeface="+mn-ea"/>
        <a:cs typeface="+mn-cs"/>
      </a:defRPr>
    </a:lvl5pPr>
    <a:lvl6pPr marL="2286000" algn="l" defTabSz="914400" rtl="0" eaLnBrk="1" latinLnBrk="0" hangingPunct="1">
      <a:defRPr sz="4200" kern="1200">
        <a:solidFill>
          <a:schemeClr val="tx1"/>
        </a:solidFill>
        <a:latin typeface="Times"/>
        <a:ea typeface="+mn-ea"/>
        <a:cs typeface="+mn-cs"/>
      </a:defRPr>
    </a:lvl6pPr>
    <a:lvl7pPr marL="2743200" algn="l" defTabSz="914400" rtl="0" eaLnBrk="1" latinLnBrk="0" hangingPunct="1">
      <a:defRPr sz="4200" kern="1200">
        <a:solidFill>
          <a:schemeClr val="tx1"/>
        </a:solidFill>
        <a:latin typeface="Times"/>
        <a:ea typeface="+mn-ea"/>
        <a:cs typeface="+mn-cs"/>
      </a:defRPr>
    </a:lvl7pPr>
    <a:lvl8pPr marL="3200400" algn="l" defTabSz="914400" rtl="0" eaLnBrk="1" latinLnBrk="0" hangingPunct="1">
      <a:defRPr sz="4200" kern="1200">
        <a:solidFill>
          <a:schemeClr val="tx1"/>
        </a:solidFill>
        <a:latin typeface="Times"/>
        <a:ea typeface="+mn-ea"/>
        <a:cs typeface="+mn-cs"/>
      </a:defRPr>
    </a:lvl8pPr>
    <a:lvl9pPr marL="3657600" algn="l" defTabSz="914400" rtl="0" eaLnBrk="1" latinLnBrk="0" hangingPunct="1">
      <a:defRPr sz="4200" kern="1200">
        <a:solidFill>
          <a:schemeClr val="tx1"/>
        </a:solidFill>
        <a:latin typeface="Times"/>
        <a:ea typeface="+mn-ea"/>
        <a:cs typeface="+mn-cs"/>
      </a:defRPr>
    </a:lvl9pPr>
  </p:defaultTextStyle>
  <p:extLst>
    <p:ext uri="{521415D9-36F7-43E2-AB2F-B90AF26B5E84}">
      <p14:sectionLst xmlns:p14="http://schemas.microsoft.com/office/powerpoint/2010/main">
        <p14:section name="Default Section" id="{DF557054-78CE-4E60-87DF-63513C7FF87A}">
          <p14:sldIdLst>
            <p14:sldId id="5779"/>
            <p14:sldId id="5778"/>
            <p14:sldId id="4377"/>
            <p14:sldId id="4378"/>
            <p14:sldId id="4379"/>
            <p14:sldId id="4380"/>
            <p14:sldId id="4381"/>
            <p14:sldId id="4382"/>
            <p14:sldId id="5780"/>
            <p14:sldId id="438"/>
            <p14:sldId id="431"/>
            <p14:sldId id="433"/>
            <p14:sldId id="436"/>
            <p14:sldId id="5781"/>
            <p14:sldId id="448"/>
            <p14:sldId id="449"/>
            <p14:sldId id="259"/>
          </p14:sldIdLst>
        </p14:section>
      </p14:sectionLst>
    </p:ext>
    <p:ext uri="{EFAFB233-063F-42B5-8137-9DF3F51BA10A}">
      <p15:sldGuideLst xmlns:p15="http://schemas.microsoft.com/office/powerpoint/2012/main">
        <p15:guide id="1" orient="horz" pos="44">
          <p15:clr>
            <a:srgbClr val="A4A3A4"/>
          </p15:clr>
        </p15:guide>
        <p15:guide id="2" orient="horz" pos="1121">
          <p15:clr>
            <a:srgbClr val="A4A3A4"/>
          </p15:clr>
        </p15:guide>
        <p15:guide id="3" pos="206">
          <p15:clr>
            <a:srgbClr val="A4A3A4"/>
          </p15:clr>
        </p15:guide>
        <p15:guide id="4" pos="419">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ill Marianes" initials="BM" lastIdx="0" clrIdx="0">
    <p:extLst>
      <p:ext uri="{19B8F6BF-5375-455C-9EA6-DF929625EA0E}">
        <p15:presenceInfo xmlns:p15="http://schemas.microsoft.com/office/powerpoint/2012/main" userId="c29863bce40e9af2"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66FF"/>
    <a:srgbClr val="808080"/>
    <a:srgbClr val="FFFFFF"/>
    <a:srgbClr val="CC00CC"/>
    <a:srgbClr val="009999"/>
    <a:srgbClr val="0C0000"/>
    <a:srgbClr val="FF0000"/>
    <a:srgbClr val="66FFFF"/>
    <a:srgbClr val="CC99FF"/>
    <a:srgbClr val="CC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680" autoAdjust="0"/>
    <p:restoredTop sz="52949" autoAdjust="0"/>
  </p:normalViewPr>
  <p:slideViewPr>
    <p:cSldViewPr snapToGrid="0">
      <p:cViewPr varScale="1">
        <p:scale>
          <a:sx n="108" d="100"/>
          <a:sy n="108" d="100"/>
        </p:scale>
        <p:origin x="2082" y="84"/>
      </p:cViewPr>
      <p:guideLst>
        <p:guide orient="horz" pos="44"/>
        <p:guide orient="horz" pos="1121"/>
        <p:guide pos="206"/>
        <p:guide pos="419"/>
      </p:guideLst>
    </p:cSldViewPr>
  </p:slideViewPr>
  <p:outlineViewPr>
    <p:cViewPr>
      <p:scale>
        <a:sx n="33" d="100"/>
        <a:sy n="33" d="100"/>
      </p:scale>
      <p:origin x="0" y="29076"/>
    </p:cViewPr>
  </p:outlineViewPr>
  <p:notesTextViewPr>
    <p:cViewPr>
      <p:scale>
        <a:sx n="3" d="2"/>
        <a:sy n="3" d="2"/>
      </p:scale>
      <p:origin x="0" y="0"/>
    </p:cViewPr>
  </p:notesTextViewPr>
  <p:sorterViewPr>
    <p:cViewPr varScale="1">
      <p:scale>
        <a:sx n="1" d="1"/>
        <a:sy n="1" d="1"/>
      </p:scale>
      <p:origin x="0" y="0"/>
    </p:cViewPr>
  </p:sorterViewPr>
  <p:notesViewPr>
    <p:cSldViewPr snapToGrid="0">
      <p:cViewPr varScale="1">
        <p:scale>
          <a:sx n="83" d="100"/>
          <a:sy n="83" d="100"/>
        </p:scale>
        <p:origin x="3810" y="9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handoutMaster" Target="handoutMasters/handoutMaster1.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4197" name="Rectangle 5"/>
          <p:cNvSpPr>
            <a:spLocks noGrp="1" noChangeArrowheads="1"/>
          </p:cNvSpPr>
          <p:nvPr>
            <p:ph type="sldNum" sz="quarter" idx="3"/>
          </p:nvPr>
        </p:nvSpPr>
        <p:spPr bwMode="auto">
          <a:xfrm>
            <a:off x="3973513" y="8831263"/>
            <a:ext cx="3036887"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51" tIns="46575" rIns="93151" bIns="46575" numCol="1" anchor="b" anchorCtr="0" compatLnSpc="1">
            <a:prstTxWarp prst="textNoShape">
              <a:avLst/>
            </a:prstTxWarp>
          </a:bodyPr>
          <a:lstStyle>
            <a:lvl1pPr algn="r" defTabSz="930275">
              <a:defRPr sz="1200"/>
            </a:lvl1pPr>
          </a:lstStyle>
          <a:p>
            <a:fld id="{FFB0F44B-188E-419C-9FCB-BB292F2E5CC2}" type="slidenum">
              <a:rPr lang="en-US"/>
              <a:pPr/>
              <a:t>‹#›</a:t>
            </a:fld>
            <a:endParaRPr lang="en-US" dirty="0"/>
          </a:p>
        </p:txBody>
      </p:sp>
    </p:spTree>
    <p:extLst>
      <p:ext uri="{BB962C8B-B14F-4D97-AF65-F5344CB8AC3E}">
        <p14:creationId xmlns:p14="http://schemas.microsoft.com/office/powerpoint/2010/main" val="16734280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580" name="Rectangle 4"/>
          <p:cNvSpPr>
            <a:spLocks noGrp="1" noRot="1" noChangeAspect="1" noChangeArrowheads="1" noTextEdit="1"/>
          </p:cNvSpPr>
          <p:nvPr>
            <p:ph type="sldImg" idx="2"/>
          </p:nvPr>
        </p:nvSpPr>
        <p:spPr bwMode="auto">
          <a:xfrm>
            <a:off x="1179513" y="698500"/>
            <a:ext cx="4648200" cy="34861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4581" name="Rectangle 5"/>
          <p:cNvSpPr>
            <a:spLocks noGrp="1" noChangeArrowheads="1"/>
          </p:cNvSpPr>
          <p:nvPr>
            <p:ph type="body" sz="quarter" idx="3"/>
          </p:nvPr>
        </p:nvSpPr>
        <p:spPr bwMode="auto">
          <a:xfrm>
            <a:off x="933450" y="4416425"/>
            <a:ext cx="5143500" cy="4181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51" tIns="46575" rIns="93151" bIns="46575"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2053599"/>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a:ea typeface="+mn-ea"/>
        <a:cs typeface="+mn-cs"/>
      </a:defRPr>
    </a:lvl1pPr>
    <a:lvl2pPr marL="457200" algn="l" rtl="0" fontAlgn="base">
      <a:spcBef>
        <a:spcPct val="30000"/>
      </a:spcBef>
      <a:spcAft>
        <a:spcPct val="0"/>
      </a:spcAft>
      <a:defRPr sz="1200" kern="1200">
        <a:solidFill>
          <a:schemeClr val="tx1"/>
        </a:solidFill>
        <a:latin typeface="Times"/>
        <a:ea typeface="+mn-ea"/>
        <a:cs typeface="+mn-cs"/>
      </a:defRPr>
    </a:lvl2pPr>
    <a:lvl3pPr marL="914400" algn="l" rtl="0" fontAlgn="base">
      <a:spcBef>
        <a:spcPct val="30000"/>
      </a:spcBef>
      <a:spcAft>
        <a:spcPct val="0"/>
      </a:spcAft>
      <a:defRPr sz="1200" kern="1200">
        <a:solidFill>
          <a:schemeClr val="tx1"/>
        </a:solidFill>
        <a:latin typeface="Times"/>
        <a:ea typeface="+mn-ea"/>
        <a:cs typeface="+mn-cs"/>
      </a:defRPr>
    </a:lvl3pPr>
    <a:lvl4pPr marL="1371600" algn="l" rtl="0" fontAlgn="base">
      <a:spcBef>
        <a:spcPct val="30000"/>
      </a:spcBef>
      <a:spcAft>
        <a:spcPct val="0"/>
      </a:spcAft>
      <a:defRPr sz="1200" kern="1200">
        <a:solidFill>
          <a:schemeClr val="tx1"/>
        </a:solidFill>
        <a:latin typeface="Times"/>
        <a:ea typeface="+mn-ea"/>
        <a:cs typeface="+mn-cs"/>
      </a:defRPr>
    </a:lvl4pPr>
    <a:lvl5pPr marL="1828800" algn="l" rtl="0" fontAlgn="base">
      <a:spcBef>
        <a:spcPct val="30000"/>
      </a:spcBef>
      <a:spcAft>
        <a:spcPct val="0"/>
      </a:spcAft>
      <a:defRPr sz="1200" kern="1200">
        <a:solidFill>
          <a:schemeClr val="tx1"/>
        </a:solidFill>
        <a:latin typeface="Times"/>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30275"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dirty="0">
              <a:ln>
                <a:noFill/>
              </a:ln>
              <a:solidFill>
                <a:srgbClr val="000000"/>
              </a:solidFill>
              <a:effectLst/>
              <a:uLnTx/>
              <a:uFillTx/>
              <a:latin typeface="Times"/>
              <a:ea typeface="+mn-ea"/>
              <a:cs typeface="+mn-cs"/>
            </a:endParaRPr>
          </a:p>
        </p:txBody>
      </p:sp>
    </p:spTree>
    <p:extLst>
      <p:ext uri="{BB962C8B-B14F-4D97-AF65-F5344CB8AC3E}">
        <p14:creationId xmlns:p14="http://schemas.microsoft.com/office/powerpoint/2010/main" val="31025622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5448673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30275"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dirty="0">
              <a:ln>
                <a:noFill/>
              </a:ln>
              <a:solidFill>
                <a:srgbClr val="000000"/>
              </a:solidFill>
              <a:effectLst/>
              <a:uLnTx/>
              <a:uFillTx/>
              <a:latin typeface="Times"/>
              <a:ea typeface="+mn-ea"/>
              <a:cs typeface="+mn-cs"/>
            </a:endParaRPr>
          </a:p>
        </p:txBody>
      </p:sp>
    </p:spTree>
    <p:extLst>
      <p:ext uri="{BB962C8B-B14F-4D97-AF65-F5344CB8AC3E}">
        <p14:creationId xmlns:p14="http://schemas.microsoft.com/office/powerpoint/2010/main" val="36193874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30275"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dirty="0">
              <a:ln>
                <a:noFill/>
              </a:ln>
              <a:solidFill>
                <a:srgbClr val="000000"/>
              </a:solidFill>
              <a:effectLst/>
              <a:uLnTx/>
              <a:uFillTx/>
              <a:latin typeface="Times"/>
              <a:ea typeface="+mn-ea"/>
              <a:cs typeface="+mn-cs"/>
            </a:endParaRPr>
          </a:p>
        </p:txBody>
      </p:sp>
    </p:spTree>
    <p:extLst>
      <p:ext uri="{BB962C8B-B14F-4D97-AF65-F5344CB8AC3E}">
        <p14:creationId xmlns:p14="http://schemas.microsoft.com/office/powerpoint/2010/main" val="5767469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30275"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dirty="0">
              <a:ln>
                <a:noFill/>
              </a:ln>
              <a:solidFill>
                <a:srgbClr val="000000"/>
              </a:solidFill>
              <a:effectLst/>
              <a:uLnTx/>
              <a:uFillTx/>
              <a:latin typeface="Times"/>
              <a:ea typeface="+mn-ea"/>
              <a:cs typeface="+mn-cs"/>
            </a:endParaRPr>
          </a:p>
        </p:txBody>
      </p:sp>
    </p:spTree>
    <p:extLst>
      <p:ext uri="{BB962C8B-B14F-4D97-AF65-F5344CB8AC3E}">
        <p14:creationId xmlns:p14="http://schemas.microsoft.com/office/powerpoint/2010/main" val="40413313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endParaRPr lang="en-US" dirty="0"/>
          </a:p>
        </p:txBody>
      </p:sp>
    </p:spTree>
    <p:extLst>
      <p:ext uri="{BB962C8B-B14F-4D97-AF65-F5344CB8AC3E}">
        <p14:creationId xmlns:p14="http://schemas.microsoft.com/office/powerpoint/2010/main" val="14313014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endParaRPr lang="en-US" dirty="0"/>
          </a:p>
        </p:txBody>
      </p:sp>
    </p:spTree>
    <p:extLst>
      <p:ext uri="{BB962C8B-B14F-4D97-AF65-F5344CB8AC3E}">
        <p14:creationId xmlns:p14="http://schemas.microsoft.com/office/powerpoint/2010/main" val="32854717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endParaRPr lang="en-US" dirty="0"/>
          </a:p>
        </p:txBody>
      </p:sp>
    </p:spTree>
    <p:extLst>
      <p:ext uri="{BB962C8B-B14F-4D97-AF65-F5344CB8AC3E}">
        <p14:creationId xmlns:p14="http://schemas.microsoft.com/office/powerpoint/2010/main" val="32854717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endParaRPr lang="en-US" dirty="0"/>
          </a:p>
        </p:txBody>
      </p:sp>
    </p:spTree>
    <p:extLst>
      <p:ext uri="{BB962C8B-B14F-4D97-AF65-F5344CB8AC3E}">
        <p14:creationId xmlns:p14="http://schemas.microsoft.com/office/powerpoint/2010/main" val="328547178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jp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2253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321300"/>
            <a:ext cx="9144000" cy="1536700"/>
          </a:xfrm>
          <a:prstGeom prst="rect">
            <a:avLst/>
          </a:prstGeom>
          <a:noFill/>
          <a:extLst>
            <a:ext uri="{909E8E84-426E-40DD-AFC4-6F175D3DCCD1}">
              <a14:hiddenFill xmlns:a14="http://schemas.microsoft.com/office/drawing/2010/main">
                <a:solidFill>
                  <a:srgbClr val="FFFFFF"/>
                </a:solidFill>
              </a14:hiddenFill>
            </a:ext>
          </a:extLst>
        </p:spPr>
      </p:pic>
      <p:pic>
        <p:nvPicPr>
          <p:cNvPr id="2253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536700"/>
          </a:xfrm>
          <a:prstGeom prst="rect">
            <a:avLst/>
          </a:prstGeom>
          <a:noFill/>
          <a:extLst>
            <a:ext uri="{909E8E84-426E-40DD-AFC4-6F175D3DCCD1}">
              <a14:hiddenFill xmlns:a14="http://schemas.microsoft.com/office/drawing/2010/main">
                <a:solidFill>
                  <a:srgbClr val="FFFFFF"/>
                </a:solidFill>
              </a14:hiddenFill>
            </a:ext>
          </a:extLst>
        </p:spPr>
      </p:pic>
      <p:sp>
        <p:nvSpPr>
          <p:cNvPr id="22532" name="Rectangle 4"/>
          <p:cNvSpPr>
            <a:spLocks noGrp="1" noChangeArrowheads="1"/>
          </p:cNvSpPr>
          <p:nvPr>
            <p:ph type="ctrTitle"/>
          </p:nvPr>
        </p:nvSpPr>
        <p:spPr>
          <a:xfrm>
            <a:off x="914400" y="2041525"/>
            <a:ext cx="7315200" cy="579438"/>
          </a:xfrm>
        </p:spPr>
        <p:txBody>
          <a:bodyPr>
            <a:spAutoFit/>
          </a:bodyPr>
          <a:lstStyle>
            <a:lvl1pPr>
              <a:lnSpc>
                <a:spcPct val="100000"/>
              </a:lnSpc>
              <a:defRPr sz="3200">
                <a:latin typeface="Arial" panose="020B0604020202020204" pitchFamily="34" charset="0"/>
                <a:cs typeface="Arial" panose="020B0604020202020204" pitchFamily="34" charset="0"/>
              </a:defRPr>
            </a:lvl1pPr>
          </a:lstStyle>
          <a:p>
            <a:pPr lvl="0"/>
            <a:r>
              <a:rPr lang="en-US" noProof="0"/>
              <a:t>Click to edit Master title style</a:t>
            </a:r>
          </a:p>
        </p:txBody>
      </p:sp>
      <p:sp>
        <p:nvSpPr>
          <p:cNvPr id="22533" name="Rectangle 5"/>
          <p:cNvSpPr>
            <a:spLocks noGrp="1" noChangeArrowheads="1"/>
          </p:cNvSpPr>
          <p:nvPr>
            <p:ph type="ftr" sz="quarter" idx="3"/>
          </p:nvPr>
        </p:nvSpPr>
        <p:spPr>
          <a:xfrm>
            <a:off x="76200" y="6324600"/>
            <a:ext cx="5638800" cy="457200"/>
          </a:xfrm>
        </p:spPr>
        <p:txBody>
          <a:bodyPr/>
          <a:lstStyle>
            <a:lvl1pPr>
              <a:defRPr/>
            </a:lvl1pPr>
          </a:lstStyle>
          <a:p>
            <a:endParaRPr lang="en-US" dirty="0"/>
          </a:p>
        </p:txBody>
      </p:sp>
      <p:sp>
        <p:nvSpPr>
          <p:cNvPr id="22534" name="Rectangle 6"/>
          <p:cNvSpPr>
            <a:spLocks noGrp="1" noChangeArrowheads="1"/>
          </p:cNvSpPr>
          <p:nvPr>
            <p:ph type="sldNum" sz="quarter" idx="4"/>
          </p:nvPr>
        </p:nvSpPr>
        <p:spPr bwMode="auto">
          <a:xfrm>
            <a:off x="7162800" y="6324600"/>
            <a:ext cx="1905000" cy="45720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solidFill>
                  <a:schemeClr val="bg2"/>
                </a:solidFill>
                <a:latin typeface="RequiemDisplay-HTF-SmallCaps" pitchFamily="18" charset="0"/>
              </a:defRPr>
            </a:lvl1pPr>
          </a:lstStyle>
          <a:p>
            <a:fld id="{275E9D09-6B38-451A-A692-C9902794228F}" type="slidenum">
              <a:rPr lang="en-US"/>
              <a:pPr/>
              <a:t>‹#›</a:t>
            </a:fld>
            <a:endParaRPr lang="en-US" dirty="0">
              <a:solidFill>
                <a:schemeClr val="tx1"/>
              </a:solidFill>
              <a:latin typeface="Times"/>
            </a:endParaRPr>
          </a:p>
        </p:txBody>
      </p:sp>
      <p:sp>
        <p:nvSpPr>
          <p:cNvPr id="22536" name="Rectangle 8"/>
          <p:cNvSpPr>
            <a:spLocks noGrp="1" noChangeArrowheads="1"/>
          </p:cNvSpPr>
          <p:nvPr>
            <p:ph type="subTitle" sz="quarter" idx="1"/>
          </p:nvPr>
        </p:nvSpPr>
        <p:spPr>
          <a:xfrm>
            <a:off x="1371600" y="3505200"/>
            <a:ext cx="6400800" cy="1752600"/>
          </a:xfrm>
        </p:spPr>
        <p:txBody>
          <a:bodyPr/>
          <a:lstStyle>
            <a:lvl1pPr marL="0" indent="0" algn="ctr">
              <a:buFontTx/>
              <a:buNone/>
              <a:defRPr sz="2800">
                <a:latin typeface="Arial" panose="020B0604020202020204" pitchFamily="34" charset="0"/>
                <a:cs typeface="Arial" panose="020B0604020202020204" pitchFamily="34" charset="0"/>
              </a:defRPr>
            </a:lvl1pPr>
          </a:lstStyle>
          <a:p>
            <a:pPr lvl="0"/>
            <a:r>
              <a:rPr lang="en-US" noProof="0"/>
              <a:t>Click to edit Master subtitle style</a:t>
            </a:r>
          </a:p>
        </p:txBody>
      </p:sp>
      <p:pic>
        <p:nvPicPr>
          <p:cNvPr id="9" name="Picture 8"/>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2325" y="1"/>
            <a:ext cx="997135" cy="966250"/>
          </a:xfrm>
          <a:prstGeom prst="rect">
            <a:avLst/>
          </a:prstGeom>
        </p:spPr>
      </p:pic>
      <p:pic>
        <p:nvPicPr>
          <p:cNvPr id="10" name="Picture 9"/>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8146865" y="0"/>
            <a:ext cx="997135" cy="966250"/>
          </a:xfrm>
          <a:prstGeom prst="rect">
            <a:avLst/>
          </a:prstGeom>
        </p:spPr>
      </p:pic>
    </p:spTree>
  </p:cSld>
  <p:clrMapOvr>
    <a:masterClrMapping/>
  </p:clrMapOvr>
  <p:transition>
    <p:strips dir="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p:cNvSpPr>
            <a:spLocks noGrp="1"/>
          </p:cNvSpPr>
          <p:nvPr>
            <p:ph type="ftr" sz="quarter" idx="10"/>
          </p:nvPr>
        </p:nvSpPr>
        <p:spPr/>
        <p:txBody>
          <a:bodyPr/>
          <a:lstStyle>
            <a:lvl1pPr>
              <a:defRPr/>
            </a:lvl1pPr>
          </a:lstStyle>
          <a:p>
            <a:endParaRPr lang="en-US" dirty="0"/>
          </a:p>
        </p:txBody>
      </p:sp>
    </p:spTree>
    <p:extLst>
      <p:ext uri="{BB962C8B-B14F-4D97-AF65-F5344CB8AC3E}">
        <p14:creationId xmlns:p14="http://schemas.microsoft.com/office/powerpoint/2010/main" val="3815154304"/>
      </p:ext>
    </p:extLst>
  </p:cSld>
  <p:clrMapOvr>
    <a:masterClrMapping/>
  </p:clrMapOvr>
  <p:transition>
    <p:strips dir="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10350" y="228600"/>
            <a:ext cx="1847850" cy="5867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066800" y="228600"/>
            <a:ext cx="539115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p:cNvSpPr>
            <a:spLocks noGrp="1"/>
          </p:cNvSpPr>
          <p:nvPr>
            <p:ph type="ftr" sz="quarter" idx="10"/>
          </p:nvPr>
        </p:nvSpPr>
        <p:spPr/>
        <p:txBody>
          <a:bodyPr/>
          <a:lstStyle>
            <a:lvl1pPr>
              <a:defRPr/>
            </a:lvl1pPr>
          </a:lstStyle>
          <a:p>
            <a:endParaRPr lang="en-US" dirty="0"/>
          </a:p>
        </p:txBody>
      </p:sp>
    </p:spTree>
    <p:extLst>
      <p:ext uri="{BB962C8B-B14F-4D97-AF65-F5344CB8AC3E}">
        <p14:creationId xmlns:p14="http://schemas.microsoft.com/office/powerpoint/2010/main" val="1972032326"/>
      </p:ext>
    </p:extLst>
  </p:cSld>
  <p:clrMapOvr>
    <a:masterClrMapping/>
  </p:clrMapOvr>
  <p:transition>
    <p:strips dir="rd"/>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66800" y="228600"/>
            <a:ext cx="6324600" cy="1143000"/>
          </a:xfrm>
        </p:spPr>
        <p:txBody>
          <a:bodyPr/>
          <a:lstStyle/>
          <a:p>
            <a:r>
              <a:rPr lang="en-US"/>
              <a:t>Click to edit Master title style</a:t>
            </a:r>
          </a:p>
        </p:txBody>
      </p:sp>
      <p:sp>
        <p:nvSpPr>
          <p:cNvPr id="3" name="Text Placeholder 2"/>
          <p:cNvSpPr>
            <a:spLocks noGrp="1"/>
          </p:cNvSpPr>
          <p:nvPr>
            <p:ph type="body" sz="half" idx="1"/>
          </p:nvPr>
        </p:nvSpPr>
        <p:spPr>
          <a:xfrm>
            <a:off x="1066800" y="1752600"/>
            <a:ext cx="3619500" cy="4343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38700" y="1752600"/>
            <a:ext cx="3619500" cy="4343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0"/>
          </p:nvPr>
        </p:nvSpPr>
        <p:spPr>
          <a:xfrm>
            <a:off x="0" y="6629400"/>
            <a:ext cx="4724400" cy="228600"/>
          </a:xfrm>
        </p:spPr>
        <p:txBody>
          <a:bodyPr/>
          <a:lstStyle>
            <a:lvl1pPr>
              <a:defRPr/>
            </a:lvl1pPr>
          </a:lstStyle>
          <a:p>
            <a:endParaRPr lang="en-US" dirty="0"/>
          </a:p>
        </p:txBody>
      </p:sp>
    </p:spTree>
    <p:extLst>
      <p:ext uri="{BB962C8B-B14F-4D97-AF65-F5344CB8AC3E}">
        <p14:creationId xmlns:p14="http://schemas.microsoft.com/office/powerpoint/2010/main" val="3361966880"/>
      </p:ext>
    </p:extLst>
  </p:cSld>
  <p:clrMapOvr>
    <a:masterClrMapping/>
  </p:clrMapOvr>
  <p:transition>
    <p:strips dir="rd"/>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1066800" y="228600"/>
            <a:ext cx="6324600" cy="1143000"/>
          </a:xfrm>
        </p:spPr>
        <p:txBody>
          <a:bodyPr/>
          <a:lstStyle/>
          <a:p>
            <a:r>
              <a:rPr lang="en-US"/>
              <a:t>Click to edit Master title style</a:t>
            </a:r>
          </a:p>
        </p:txBody>
      </p:sp>
      <p:sp>
        <p:nvSpPr>
          <p:cNvPr id="3" name="SmartArt Placeholder 2"/>
          <p:cNvSpPr>
            <a:spLocks noGrp="1"/>
          </p:cNvSpPr>
          <p:nvPr>
            <p:ph type="dgm" idx="1"/>
          </p:nvPr>
        </p:nvSpPr>
        <p:spPr>
          <a:xfrm>
            <a:off x="1066800" y="1752600"/>
            <a:ext cx="7391400" cy="4343400"/>
          </a:xfrm>
        </p:spPr>
        <p:txBody>
          <a:bodyPr/>
          <a:lstStyle/>
          <a:p>
            <a:endParaRPr lang="en-US" dirty="0"/>
          </a:p>
        </p:txBody>
      </p:sp>
      <p:sp>
        <p:nvSpPr>
          <p:cNvPr id="4" name="Footer Placeholder 3"/>
          <p:cNvSpPr>
            <a:spLocks noGrp="1"/>
          </p:cNvSpPr>
          <p:nvPr>
            <p:ph type="ftr" sz="quarter" idx="10"/>
          </p:nvPr>
        </p:nvSpPr>
        <p:spPr>
          <a:xfrm>
            <a:off x="0" y="6629400"/>
            <a:ext cx="4724400" cy="228600"/>
          </a:xfrm>
        </p:spPr>
        <p:txBody>
          <a:bodyPr/>
          <a:lstStyle>
            <a:lvl1pPr>
              <a:defRPr/>
            </a:lvl1pPr>
          </a:lstStyle>
          <a:p>
            <a:endParaRPr lang="en-US" dirty="0"/>
          </a:p>
        </p:txBody>
      </p:sp>
    </p:spTree>
    <p:extLst>
      <p:ext uri="{BB962C8B-B14F-4D97-AF65-F5344CB8AC3E}">
        <p14:creationId xmlns:p14="http://schemas.microsoft.com/office/powerpoint/2010/main" val="951269999"/>
      </p:ext>
    </p:extLst>
  </p:cSld>
  <p:clrMapOvr>
    <a:masterClrMapping/>
  </p:clrMapOvr>
  <p:transition>
    <p:strips dir="rd"/>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066800" y="228600"/>
            <a:ext cx="6324600" cy="1143000"/>
          </a:xfrm>
        </p:spPr>
        <p:txBody>
          <a:bodyPr/>
          <a:lstStyle/>
          <a:p>
            <a:r>
              <a:rPr lang="en-US"/>
              <a:t>Click to edit Master title style</a:t>
            </a:r>
          </a:p>
        </p:txBody>
      </p:sp>
      <p:sp>
        <p:nvSpPr>
          <p:cNvPr id="3" name="Table Placeholder 2"/>
          <p:cNvSpPr>
            <a:spLocks noGrp="1"/>
          </p:cNvSpPr>
          <p:nvPr>
            <p:ph type="tbl" idx="1"/>
          </p:nvPr>
        </p:nvSpPr>
        <p:spPr>
          <a:xfrm>
            <a:off x="1066800" y="1752600"/>
            <a:ext cx="7391400" cy="4343400"/>
          </a:xfrm>
        </p:spPr>
        <p:txBody>
          <a:bodyPr/>
          <a:lstStyle/>
          <a:p>
            <a:endParaRPr lang="en-US" dirty="0"/>
          </a:p>
        </p:txBody>
      </p:sp>
      <p:sp>
        <p:nvSpPr>
          <p:cNvPr id="4" name="Footer Placeholder 3"/>
          <p:cNvSpPr>
            <a:spLocks noGrp="1"/>
          </p:cNvSpPr>
          <p:nvPr>
            <p:ph type="ftr" sz="quarter" idx="10"/>
          </p:nvPr>
        </p:nvSpPr>
        <p:spPr>
          <a:xfrm>
            <a:off x="0" y="6629400"/>
            <a:ext cx="4724400" cy="228600"/>
          </a:xfrm>
        </p:spPr>
        <p:txBody>
          <a:bodyPr/>
          <a:lstStyle>
            <a:lvl1pPr>
              <a:defRPr/>
            </a:lvl1pPr>
          </a:lstStyle>
          <a:p>
            <a:endParaRPr lang="en-US" dirty="0"/>
          </a:p>
        </p:txBody>
      </p:sp>
    </p:spTree>
    <p:extLst>
      <p:ext uri="{BB962C8B-B14F-4D97-AF65-F5344CB8AC3E}">
        <p14:creationId xmlns:p14="http://schemas.microsoft.com/office/powerpoint/2010/main" val="172640829"/>
      </p:ext>
    </p:extLst>
  </p:cSld>
  <p:clrMapOvr>
    <a:masterClrMapping/>
  </p:clrMapOvr>
  <p:transition>
    <p:strips dir="rd"/>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Footer Placeholder 2"/>
          <p:cNvSpPr>
            <a:spLocks noGrp="1"/>
          </p:cNvSpPr>
          <p:nvPr>
            <p:ph type="ftr" sz="quarter" idx="10"/>
          </p:nvPr>
        </p:nvSpPr>
        <p:spPr/>
        <p:txBody>
          <a:bodyPr/>
          <a:lstStyle/>
          <a:p>
            <a:endParaRPr lang="en-US" dirty="0"/>
          </a:p>
        </p:txBody>
      </p:sp>
    </p:spTree>
    <p:extLst>
      <p:ext uri="{BB962C8B-B14F-4D97-AF65-F5344CB8AC3E}">
        <p14:creationId xmlns:p14="http://schemas.microsoft.com/office/powerpoint/2010/main" val="1353416648"/>
      </p:ext>
    </p:extLst>
  </p:cSld>
  <p:clrMapOvr>
    <a:masterClrMapping/>
  </p:clrMapOvr>
  <p:transition>
    <p:strips dir="rd"/>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3036201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A8038D10-36C6-42D9-BF77-8B49C1020070}" type="datetimeFigureOut">
              <a:rPr lang="en-US" smtClean="0"/>
              <a:t>5/16/2023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1D85CFB-7379-4234-A46C-02FDA8D3913D}" type="slidenum">
              <a:rPr lang="en-US" smtClean="0"/>
              <a:t>‹#›</a:t>
            </a:fld>
            <a:endParaRPr lang="en-US" dirty="0"/>
          </a:p>
        </p:txBody>
      </p:sp>
    </p:spTree>
    <p:extLst>
      <p:ext uri="{BB962C8B-B14F-4D97-AF65-F5344CB8AC3E}">
        <p14:creationId xmlns:p14="http://schemas.microsoft.com/office/powerpoint/2010/main" val="101904916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8038D10-36C6-42D9-BF77-8B49C1020070}" type="datetimeFigureOut">
              <a:rPr lang="en-US" smtClean="0"/>
              <a:t>5/16/2023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1D85CFB-7379-4234-A46C-02FDA8D3913D}" type="slidenum">
              <a:rPr lang="en-US" smtClean="0"/>
              <a:t>‹#›</a:t>
            </a:fld>
            <a:endParaRPr lang="en-US" dirty="0"/>
          </a:p>
        </p:txBody>
      </p:sp>
    </p:spTree>
    <p:extLst>
      <p:ext uri="{BB962C8B-B14F-4D97-AF65-F5344CB8AC3E}">
        <p14:creationId xmlns:p14="http://schemas.microsoft.com/office/powerpoint/2010/main" val="190126387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8038D10-36C6-42D9-BF77-8B49C1020070}" type="datetimeFigureOut">
              <a:rPr lang="en-US" smtClean="0"/>
              <a:t>5/16/2023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1D85CFB-7379-4234-A46C-02FDA8D3913D}" type="slidenum">
              <a:rPr lang="en-US" smtClean="0"/>
              <a:t>‹#›</a:t>
            </a:fld>
            <a:endParaRPr lang="en-US" dirty="0"/>
          </a:p>
        </p:txBody>
      </p:sp>
    </p:spTree>
    <p:extLst>
      <p:ext uri="{BB962C8B-B14F-4D97-AF65-F5344CB8AC3E}">
        <p14:creationId xmlns:p14="http://schemas.microsoft.com/office/powerpoint/2010/main" val="7156466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p:cNvSpPr>
            <a:spLocks noGrp="1"/>
          </p:cNvSpPr>
          <p:nvPr>
            <p:ph type="ftr" sz="quarter" idx="10"/>
          </p:nvPr>
        </p:nvSpPr>
        <p:spPr/>
        <p:txBody>
          <a:bodyPr/>
          <a:lstStyle>
            <a:lvl1pPr>
              <a:defRPr/>
            </a:lvl1pPr>
          </a:lstStyle>
          <a:p>
            <a:endParaRPr lang="en-US" dirty="0"/>
          </a:p>
        </p:txBody>
      </p:sp>
    </p:spTree>
    <p:extLst>
      <p:ext uri="{BB962C8B-B14F-4D97-AF65-F5344CB8AC3E}">
        <p14:creationId xmlns:p14="http://schemas.microsoft.com/office/powerpoint/2010/main" val="2453554601"/>
      </p:ext>
    </p:extLst>
  </p:cSld>
  <p:clrMapOvr>
    <a:masterClrMapping/>
  </p:clrMapOvr>
  <p:transition>
    <p:strips dir="rd"/>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8038D10-36C6-42D9-BF77-8B49C1020070}" type="datetimeFigureOut">
              <a:rPr lang="en-US" smtClean="0"/>
              <a:t>5/16/2023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1D85CFB-7379-4234-A46C-02FDA8D3913D}" type="slidenum">
              <a:rPr lang="en-US" smtClean="0"/>
              <a:t>‹#›</a:t>
            </a:fld>
            <a:endParaRPr lang="en-US" dirty="0"/>
          </a:p>
        </p:txBody>
      </p:sp>
    </p:spTree>
    <p:extLst>
      <p:ext uri="{BB962C8B-B14F-4D97-AF65-F5344CB8AC3E}">
        <p14:creationId xmlns:p14="http://schemas.microsoft.com/office/powerpoint/2010/main" val="226329731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8038D10-36C6-42D9-BF77-8B49C1020070}" type="datetimeFigureOut">
              <a:rPr lang="en-US" smtClean="0"/>
              <a:t>5/16/2023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1D85CFB-7379-4234-A46C-02FDA8D3913D}" type="slidenum">
              <a:rPr lang="en-US" smtClean="0"/>
              <a:t>‹#›</a:t>
            </a:fld>
            <a:endParaRPr lang="en-US" dirty="0"/>
          </a:p>
        </p:txBody>
      </p:sp>
    </p:spTree>
    <p:extLst>
      <p:ext uri="{BB962C8B-B14F-4D97-AF65-F5344CB8AC3E}">
        <p14:creationId xmlns:p14="http://schemas.microsoft.com/office/powerpoint/2010/main" val="323389009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8038D10-36C6-42D9-BF77-8B49C1020070}" type="datetimeFigureOut">
              <a:rPr lang="en-US" smtClean="0"/>
              <a:t>5/16/2023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1D85CFB-7379-4234-A46C-02FDA8D3913D}" type="slidenum">
              <a:rPr lang="en-US" smtClean="0"/>
              <a:t>‹#›</a:t>
            </a:fld>
            <a:endParaRPr lang="en-US" dirty="0"/>
          </a:p>
        </p:txBody>
      </p:sp>
    </p:spTree>
    <p:extLst>
      <p:ext uri="{BB962C8B-B14F-4D97-AF65-F5344CB8AC3E}">
        <p14:creationId xmlns:p14="http://schemas.microsoft.com/office/powerpoint/2010/main" val="323175608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038D10-36C6-42D9-BF77-8B49C1020070}" type="datetimeFigureOut">
              <a:rPr lang="en-US" smtClean="0"/>
              <a:t>5/16/2023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1D85CFB-7379-4234-A46C-02FDA8D3913D}" type="slidenum">
              <a:rPr lang="en-US" smtClean="0"/>
              <a:t>‹#›</a:t>
            </a:fld>
            <a:endParaRPr lang="en-US" dirty="0"/>
          </a:p>
        </p:txBody>
      </p:sp>
    </p:spTree>
    <p:extLst>
      <p:ext uri="{BB962C8B-B14F-4D97-AF65-F5344CB8AC3E}">
        <p14:creationId xmlns:p14="http://schemas.microsoft.com/office/powerpoint/2010/main" val="162969387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8038D10-36C6-42D9-BF77-8B49C1020070}" type="datetimeFigureOut">
              <a:rPr lang="en-US" smtClean="0"/>
              <a:t>5/16/2023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1D85CFB-7379-4234-A46C-02FDA8D3913D}" type="slidenum">
              <a:rPr lang="en-US" smtClean="0"/>
              <a:t>‹#›</a:t>
            </a:fld>
            <a:endParaRPr lang="en-US" dirty="0"/>
          </a:p>
        </p:txBody>
      </p:sp>
    </p:spTree>
    <p:extLst>
      <p:ext uri="{BB962C8B-B14F-4D97-AF65-F5344CB8AC3E}">
        <p14:creationId xmlns:p14="http://schemas.microsoft.com/office/powerpoint/2010/main" val="129904352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8038D10-36C6-42D9-BF77-8B49C1020070}" type="datetimeFigureOut">
              <a:rPr lang="en-US" smtClean="0"/>
              <a:t>5/16/2023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1D85CFB-7379-4234-A46C-02FDA8D3913D}" type="slidenum">
              <a:rPr lang="en-US" smtClean="0"/>
              <a:t>‹#›</a:t>
            </a:fld>
            <a:endParaRPr lang="en-US" dirty="0"/>
          </a:p>
        </p:txBody>
      </p:sp>
    </p:spTree>
    <p:extLst>
      <p:ext uri="{BB962C8B-B14F-4D97-AF65-F5344CB8AC3E}">
        <p14:creationId xmlns:p14="http://schemas.microsoft.com/office/powerpoint/2010/main" val="69162519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8038D10-36C6-42D9-BF77-8B49C1020070}" type="datetimeFigureOut">
              <a:rPr lang="en-US" smtClean="0"/>
              <a:t>5/16/2023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1D85CFB-7379-4234-A46C-02FDA8D3913D}" type="slidenum">
              <a:rPr lang="en-US" smtClean="0"/>
              <a:t>‹#›</a:t>
            </a:fld>
            <a:endParaRPr lang="en-US" dirty="0"/>
          </a:p>
        </p:txBody>
      </p:sp>
    </p:spTree>
    <p:extLst>
      <p:ext uri="{BB962C8B-B14F-4D97-AF65-F5344CB8AC3E}">
        <p14:creationId xmlns:p14="http://schemas.microsoft.com/office/powerpoint/2010/main" val="308693482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8038D10-36C6-42D9-BF77-8B49C1020070}" type="datetimeFigureOut">
              <a:rPr lang="en-US" smtClean="0"/>
              <a:t>5/16/2023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1D85CFB-7379-4234-A46C-02FDA8D3913D}" type="slidenum">
              <a:rPr lang="en-US" smtClean="0"/>
              <a:t>‹#›</a:t>
            </a:fld>
            <a:endParaRPr lang="en-US" dirty="0"/>
          </a:p>
        </p:txBody>
      </p:sp>
    </p:spTree>
    <p:extLst>
      <p:ext uri="{BB962C8B-B14F-4D97-AF65-F5344CB8AC3E}">
        <p14:creationId xmlns:p14="http://schemas.microsoft.com/office/powerpoint/2010/main" val="136431181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658658865"/>
      </p:ext>
    </p:extLst>
  </p:cSld>
  <p:clrMapOvr>
    <a:masterClrMapping/>
  </p:clrMapOvr>
  <p:transition>
    <p:strips dir="rd"/>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Footer Placeholder 2"/>
          <p:cNvSpPr>
            <a:spLocks noGrp="1"/>
          </p:cNvSpPr>
          <p:nvPr>
            <p:ph type="ftr" sz="quarter" idx="10"/>
          </p:nvPr>
        </p:nvSpPr>
        <p:spPr/>
        <p:txBody>
          <a:bodyPr/>
          <a:lstStyle/>
          <a:p>
            <a:endParaRPr lang="en-US" dirty="0"/>
          </a:p>
        </p:txBody>
      </p:sp>
    </p:spTree>
    <p:extLst>
      <p:ext uri="{BB962C8B-B14F-4D97-AF65-F5344CB8AC3E}">
        <p14:creationId xmlns:p14="http://schemas.microsoft.com/office/powerpoint/2010/main" val="2615428958"/>
      </p:ext>
    </p:extLst>
  </p:cSld>
  <p:clrMapOvr>
    <a:masterClrMapping/>
  </p:clrMapOvr>
  <p:transition>
    <p:strips dir="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Tree>
    <p:extLst>
      <p:ext uri="{BB962C8B-B14F-4D97-AF65-F5344CB8AC3E}">
        <p14:creationId xmlns:p14="http://schemas.microsoft.com/office/powerpoint/2010/main" val="168631057"/>
      </p:ext>
    </p:extLst>
  </p:cSld>
  <p:clrMapOvr>
    <a:masterClrMapping/>
  </p:clrMapOvr>
  <p:transition>
    <p:strips dir="rd"/>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854888"/>
      </p:ext>
    </p:extLst>
  </p:cSld>
  <p:clrMapOvr>
    <a:masterClrMapping/>
  </p:clrMapOvr>
  <p:transition>
    <p:strips dir="rd"/>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3_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1469447511"/>
      </p:ext>
    </p:extLst>
  </p:cSld>
  <p:clrMapOvr>
    <a:masterClrMapping/>
  </p:clrMapOvr>
  <p:transition>
    <p:strips dir="rd"/>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77042834"/>
      </p:ext>
    </p:extLst>
  </p:cSld>
  <p:clrMapOvr>
    <a:masterClrMapping/>
  </p:clrMapOvr>
  <mc:AlternateContent xmlns:mc="http://schemas.openxmlformats.org/markup-compatibility/2006" xmlns:p14="http://schemas.microsoft.com/office/powerpoint/2010/main">
    <mc:Choice Requires="p14">
      <p:transition p14:dur="10" advClick="0" advTm="2000">
        <p:fade/>
      </p:transition>
    </mc:Choice>
    <mc:Fallback xmlns="">
      <p:transition advClick="0" advTm="2000">
        <p:fade/>
      </p:transition>
    </mc:Fallback>
  </mc:AlternateContent>
</p:sldLayout>
</file>

<file path=ppt/slideLayouts/slideLayout3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p:cNvSpPr>
            <a:spLocks noGrp="1"/>
          </p:cNvSpPr>
          <p:nvPr>
            <p:ph type="ftr" sz="quarter" idx="10"/>
          </p:nvPr>
        </p:nvSpPr>
        <p:spPr/>
        <p:txBody>
          <a:bodyPr/>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000" b="0" i="0" u="none" strike="noStrike" kern="1200" cap="none" spc="0" normalizeH="0" baseline="0" noProof="0" dirty="0">
              <a:ln>
                <a:noFill/>
              </a:ln>
              <a:solidFill>
                <a:srgbClr val="5D0100"/>
              </a:solidFill>
              <a:effectLst/>
              <a:uLnTx/>
              <a:uFillTx/>
              <a:latin typeface="RequiemDisplay-HTF-Roman" charset="0"/>
              <a:ea typeface="+mn-ea"/>
              <a:cs typeface="+mn-cs"/>
            </a:endParaRPr>
          </a:p>
        </p:txBody>
      </p:sp>
    </p:spTree>
    <p:extLst>
      <p:ext uri="{BB962C8B-B14F-4D97-AF65-F5344CB8AC3E}">
        <p14:creationId xmlns:p14="http://schemas.microsoft.com/office/powerpoint/2010/main" val="2171626020"/>
      </p:ext>
    </p:extLst>
  </p:cSld>
  <p:clrMapOvr>
    <a:masterClrMapping/>
  </p:clrMapOvr>
  <p:transition>
    <p:strips dir="rd"/>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362380478"/>
      </p:ext>
    </p:extLst>
  </p:cSld>
  <p:clrMapOvr>
    <a:masterClrMapping/>
  </p:clrMapOvr>
  <p:transition>
    <p:strips dir="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396791" y="0"/>
            <a:ext cx="6324600" cy="1143000"/>
          </a:xfrm>
        </p:spPr>
        <p:txBody>
          <a:bodyPr/>
          <a:lstStyle/>
          <a:p>
            <a:r>
              <a:rPr lang="en-US"/>
              <a:t>Click to edit Master title style</a:t>
            </a:r>
          </a:p>
        </p:txBody>
      </p:sp>
      <p:sp>
        <p:nvSpPr>
          <p:cNvPr id="3" name="Content Placeholder 2"/>
          <p:cNvSpPr>
            <a:spLocks noGrp="1"/>
          </p:cNvSpPr>
          <p:nvPr>
            <p:ph sz="half" idx="1"/>
          </p:nvPr>
        </p:nvSpPr>
        <p:spPr>
          <a:xfrm>
            <a:off x="1066800" y="1752600"/>
            <a:ext cx="3619500"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38700" y="1752600"/>
            <a:ext cx="3619500"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0"/>
          </p:nvPr>
        </p:nvSpPr>
        <p:spPr/>
        <p:txBody>
          <a:bodyPr/>
          <a:lstStyle>
            <a:lvl1pPr>
              <a:defRPr/>
            </a:lvl1pPr>
          </a:lstStyle>
          <a:p>
            <a:endParaRPr lang="en-US" dirty="0"/>
          </a:p>
        </p:txBody>
      </p:sp>
    </p:spTree>
    <p:extLst>
      <p:ext uri="{BB962C8B-B14F-4D97-AF65-F5344CB8AC3E}">
        <p14:creationId xmlns:p14="http://schemas.microsoft.com/office/powerpoint/2010/main" val="1276467450"/>
      </p:ext>
    </p:extLst>
  </p:cSld>
  <p:clrMapOvr>
    <a:masterClrMapping/>
  </p:clrMapOvr>
  <p:transition>
    <p:strips dir="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6"/>
          <p:cNvSpPr>
            <a:spLocks noGrp="1"/>
          </p:cNvSpPr>
          <p:nvPr>
            <p:ph type="ftr" sz="quarter" idx="10"/>
          </p:nvPr>
        </p:nvSpPr>
        <p:spPr/>
        <p:txBody>
          <a:bodyPr/>
          <a:lstStyle>
            <a:lvl1pPr>
              <a:defRPr/>
            </a:lvl1pPr>
          </a:lstStyle>
          <a:p>
            <a:endParaRPr lang="en-US" dirty="0"/>
          </a:p>
        </p:txBody>
      </p:sp>
    </p:spTree>
    <p:extLst>
      <p:ext uri="{BB962C8B-B14F-4D97-AF65-F5344CB8AC3E}">
        <p14:creationId xmlns:p14="http://schemas.microsoft.com/office/powerpoint/2010/main" val="4186918091"/>
      </p:ext>
    </p:extLst>
  </p:cSld>
  <p:clrMapOvr>
    <a:masterClrMapping/>
  </p:clrMapOvr>
  <p:transition>
    <p:strips dir="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Footer Placeholder 2"/>
          <p:cNvSpPr>
            <a:spLocks noGrp="1"/>
          </p:cNvSpPr>
          <p:nvPr>
            <p:ph type="ftr" sz="quarter" idx="10"/>
          </p:nvPr>
        </p:nvSpPr>
        <p:spPr/>
        <p:txBody>
          <a:bodyPr/>
          <a:lstStyle>
            <a:lvl1pPr>
              <a:defRPr/>
            </a:lvl1pPr>
          </a:lstStyle>
          <a:p>
            <a:endParaRPr lang="en-US" dirty="0"/>
          </a:p>
        </p:txBody>
      </p:sp>
    </p:spTree>
    <p:extLst>
      <p:ext uri="{BB962C8B-B14F-4D97-AF65-F5344CB8AC3E}">
        <p14:creationId xmlns:p14="http://schemas.microsoft.com/office/powerpoint/2010/main" val="32563622"/>
      </p:ext>
    </p:extLst>
  </p:cSld>
  <p:clrMapOvr>
    <a:masterClrMapping/>
  </p:clrMapOvr>
  <p:transition>
    <p:strips dir="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660738323"/>
      </p:ext>
    </p:extLst>
  </p:cSld>
  <p:clrMapOvr>
    <a:masterClrMapping/>
  </p:clrMapOvr>
  <p:transition>
    <p:strips dir="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p:cNvSpPr>
          <p:nvPr>
            <p:ph type="ftr" sz="quarter" idx="10"/>
          </p:nvPr>
        </p:nvSpPr>
        <p:spPr/>
        <p:txBody>
          <a:bodyPr/>
          <a:lstStyle>
            <a:lvl1pPr>
              <a:defRPr/>
            </a:lvl1pPr>
          </a:lstStyle>
          <a:p>
            <a:endParaRPr lang="en-US" dirty="0"/>
          </a:p>
        </p:txBody>
      </p:sp>
    </p:spTree>
    <p:extLst>
      <p:ext uri="{BB962C8B-B14F-4D97-AF65-F5344CB8AC3E}">
        <p14:creationId xmlns:p14="http://schemas.microsoft.com/office/powerpoint/2010/main" val="3107578118"/>
      </p:ext>
    </p:extLst>
  </p:cSld>
  <p:clrMapOvr>
    <a:masterClrMapping/>
  </p:clrMapOvr>
  <p:transition>
    <p:strips dir="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p:cNvSpPr>
          <p:nvPr>
            <p:ph type="ftr" sz="quarter" idx="10"/>
          </p:nvPr>
        </p:nvSpPr>
        <p:spPr/>
        <p:txBody>
          <a:bodyPr/>
          <a:lstStyle>
            <a:lvl1pPr>
              <a:defRPr/>
            </a:lvl1pPr>
          </a:lstStyle>
          <a:p>
            <a:endParaRPr lang="en-US" dirty="0"/>
          </a:p>
        </p:txBody>
      </p:sp>
    </p:spTree>
    <p:extLst>
      <p:ext uri="{BB962C8B-B14F-4D97-AF65-F5344CB8AC3E}">
        <p14:creationId xmlns:p14="http://schemas.microsoft.com/office/powerpoint/2010/main" val="1593109034"/>
      </p:ext>
    </p:extLst>
  </p:cSld>
  <p:clrMapOvr>
    <a:masterClrMapping/>
  </p:clrMapOvr>
  <p:transition>
    <p:strips dir="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3.jp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3.xml"/><Relationship Id="rId13" Type="http://schemas.openxmlformats.org/officeDocument/2006/relationships/theme" Target="../theme/theme2.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slideLayout" Target="../slideLayouts/slideLayout27.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29.xml"/><Relationship Id="rId1" Type="http://schemas.openxmlformats.org/officeDocument/2006/relationships/slideLayout" Target="../slideLayouts/slideLayout28.xml"/><Relationship Id="rId4" Type="http://schemas.openxmlformats.org/officeDocument/2006/relationships/image" Target="../media/image2.png"/></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32.xml"/><Relationship Id="rId2" Type="http://schemas.openxmlformats.org/officeDocument/2006/relationships/slideLayout" Target="../slideLayouts/slideLayout31.xml"/><Relationship Id="rId1" Type="http://schemas.openxmlformats.org/officeDocument/2006/relationships/slideLayout" Target="../slideLayouts/slideLayout30.xml"/><Relationship Id="rId5" Type="http://schemas.openxmlformats.org/officeDocument/2006/relationships/image" Target="../media/image2.png"/><Relationship Id="rId4"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3" Type="http://schemas.openxmlformats.org/officeDocument/2006/relationships/theme" Target="../theme/theme5.xml"/><Relationship Id="rId2" Type="http://schemas.openxmlformats.org/officeDocument/2006/relationships/slideLayout" Target="../slideLayouts/slideLayout34.xml"/><Relationship Id="rId1" Type="http://schemas.openxmlformats.org/officeDocument/2006/relationships/slideLayout" Target="../slideLayouts/slideLayout33.xml"/><Relationship Id="rId6" Type="http://schemas.openxmlformats.org/officeDocument/2006/relationships/image" Target="../media/image3.jpg"/><Relationship Id="rId5" Type="http://schemas.openxmlformats.org/officeDocument/2006/relationships/image" Target="../media/image2.png"/><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EFFF3"/>
        </a:solidFill>
        <a:effectLst/>
      </p:bgPr>
    </p:bg>
    <p:spTree>
      <p:nvGrpSpPr>
        <p:cNvPr id="1" name=""/>
        <p:cNvGrpSpPr/>
        <p:nvPr/>
      </p:nvGrpSpPr>
      <p:grpSpPr>
        <a:xfrm>
          <a:off x="0" y="0"/>
          <a:ext cx="0" cy="0"/>
          <a:chOff x="0" y="0"/>
          <a:chExt cx="0" cy="0"/>
        </a:xfrm>
      </p:grpSpPr>
      <p:pic>
        <p:nvPicPr>
          <p:cNvPr id="21506" name="Picture 2"/>
          <p:cNvPicPr>
            <a:picLocks noChangeAspect="1" noChangeArrowheads="1"/>
          </p:cNvPicPr>
          <p:nvPr/>
        </p:nvPicPr>
        <p:blipFill>
          <a:blip r:embed="rId17">
            <a:extLst>
              <a:ext uri="{28A0092B-C50C-407E-A947-70E740481C1C}">
                <a14:useLocalDpi xmlns:a14="http://schemas.microsoft.com/office/drawing/2010/main" val="0"/>
              </a:ext>
            </a:extLst>
          </a:blip>
          <a:srcRect l="151" t="5911" r="-151" b="-105"/>
          <a:stretch>
            <a:fillRect/>
          </a:stretch>
        </p:blipFill>
        <p:spPr bwMode="auto">
          <a:xfrm>
            <a:off x="0" y="5410200"/>
            <a:ext cx="9144000" cy="1447800"/>
          </a:xfrm>
          <a:prstGeom prst="rect">
            <a:avLst/>
          </a:prstGeom>
          <a:noFill/>
          <a:extLst>
            <a:ext uri="{909E8E84-426E-40DD-AFC4-6F175D3DCCD1}">
              <a14:hiddenFill xmlns:a14="http://schemas.microsoft.com/office/drawing/2010/main">
                <a:solidFill>
                  <a:srgbClr val="FFFFFF"/>
                </a:solidFill>
              </a14:hiddenFill>
            </a:ext>
          </a:extLst>
        </p:spPr>
      </p:pic>
      <p:pic>
        <p:nvPicPr>
          <p:cNvPr id="21507" name="Picture 3"/>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0" y="0"/>
            <a:ext cx="9144000" cy="1536700"/>
          </a:xfrm>
          <a:prstGeom prst="rect">
            <a:avLst/>
          </a:prstGeom>
          <a:noFill/>
          <a:extLst>
            <a:ext uri="{909E8E84-426E-40DD-AFC4-6F175D3DCCD1}">
              <a14:hiddenFill xmlns:a14="http://schemas.microsoft.com/office/drawing/2010/main">
                <a:solidFill>
                  <a:srgbClr val="FFFFFF"/>
                </a:solidFill>
              </a14:hiddenFill>
            </a:ext>
          </a:extLst>
        </p:spPr>
      </p:pic>
      <p:sp>
        <p:nvSpPr>
          <p:cNvPr id="21508" name="Rectangle 4"/>
          <p:cNvSpPr>
            <a:spLocks noGrp="1" noChangeArrowheads="1"/>
          </p:cNvSpPr>
          <p:nvPr>
            <p:ph type="title"/>
          </p:nvPr>
        </p:nvSpPr>
        <p:spPr bwMode="auto">
          <a:xfrm>
            <a:off x="999459" y="-26592"/>
            <a:ext cx="7147405"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21509" name="Rectangle 5"/>
          <p:cNvSpPr>
            <a:spLocks noGrp="1" noChangeArrowheads="1"/>
          </p:cNvSpPr>
          <p:nvPr>
            <p:ph type="body" idx="1"/>
          </p:nvPr>
        </p:nvSpPr>
        <p:spPr bwMode="auto">
          <a:xfrm>
            <a:off x="1066800" y="1752600"/>
            <a:ext cx="7391400" cy="434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1511" name="Rectangle 7"/>
          <p:cNvSpPr>
            <a:spLocks noGrp="1" noChangeArrowheads="1"/>
          </p:cNvSpPr>
          <p:nvPr>
            <p:ph type="ftr" sz="quarter" idx="3"/>
          </p:nvPr>
        </p:nvSpPr>
        <p:spPr bwMode="auto">
          <a:xfrm>
            <a:off x="0" y="6629400"/>
            <a:ext cx="47244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000">
                <a:solidFill>
                  <a:schemeClr val="bg2"/>
                </a:solidFill>
                <a:latin typeface="RequiemDisplay-HTF-Roman" charset="0"/>
              </a:defRPr>
            </a:lvl1pPr>
          </a:lstStyle>
          <a:p>
            <a:endParaRPr lang="en-US" dirty="0"/>
          </a:p>
        </p:txBody>
      </p:sp>
      <p:pic>
        <p:nvPicPr>
          <p:cNvPr id="12" name="Picture 11"/>
          <p:cNvPicPr>
            <a:picLocks noChangeAspect="1"/>
          </p:cNvPicPr>
          <p:nvPr userDrawn="1"/>
        </p:nvPicPr>
        <p:blipFill>
          <a:blip r:embed="rId19">
            <a:extLst>
              <a:ext uri="{28A0092B-C50C-407E-A947-70E740481C1C}">
                <a14:useLocalDpi xmlns:a14="http://schemas.microsoft.com/office/drawing/2010/main" val="0"/>
              </a:ext>
            </a:extLst>
          </a:blip>
          <a:stretch>
            <a:fillRect/>
          </a:stretch>
        </p:blipFill>
        <p:spPr>
          <a:xfrm>
            <a:off x="2325" y="1"/>
            <a:ext cx="997135" cy="966250"/>
          </a:xfrm>
          <a:prstGeom prst="rect">
            <a:avLst/>
          </a:prstGeom>
        </p:spPr>
      </p:pic>
      <p:pic>
        <p:nvPicPr>
          <p:cNvPr id="14" name="Picture 13"/>
          <p:cNvPicPr>
            <a:picLocks noChangeAspect="1"/>
          </p:cNvPicPr>
          <p:nvPr userDrawn="1"/>
        </p:nvPicPr>
        <p:blipFill>
          <a:blip r:embed="rId19">
            <a:extLst>
              <a:ext uri="{28A0092B-C50C-407E-A947-70E740481C1C}">
                <a14:useLocalDpi xmlns:a14="http://schemas.microsoft.com/office/drawing/2010/main" val="0"/>
              </a:ext>
            </a:extLst>
          </a:blip>
          <a:stretch>
            <a:fillRect/>
          </a:stretch>
        </p:blipFill>
        <p:spPr>
          <a:xfrm>
            <a:off x="8157498" y="3539"/>
            <a:ext cx="997135" cy="966250"/>
          </a:xfrm>
          <a:prstGeom prst="rect">
            <a:avLst/>
          </a:prstGeom>
        </p:spPr>
      </p:pic>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 id="2147483675" r:id="rId13"/>
    <p:sldLayoutId id="2147483676" r:id="rId14"/>
    <p:sldLayoutId id="2147483703" r:id="rId15"/>
  </p:sldLayoutIdLst>
  <p:transition>
    <p:strips dir="rd"/>
  </p:transition>
  <p:txStyles>
    <p:titleStyle>
      <a:lvl1pPr algn="ctr" rtl="0" fontAlgn="base">
        <a:lnSpc>
          <a:spcPct val="70000"/>
        </a:lnSpc>
        <a:spcBef>
          <a:spcPct val="0"/>
        </a:spcBef>
        <a:spcAft>
          <a:spcPct val="0"/>
        </a:spcAft>
        <a:defRPr sz="3600" b="1" u="sng">
          <a:solidFill>
            <a:srgbClr val="760002"/>
          </a:solidFill>
          <a:effectLst/>
          <a:latin typeface="Georgia" panose="02040502050405020303" pitchFamily="18" charset="0"/>
          <a:ea typeface="+mj-ea"/>
          <a:cs typeface="Arial" panose="020B0604020202020204" pitchFamily="34" charset="0"/>
        </a:defRPr>
      </a:lvl1pPr>
      <a:lvl2pPr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2pPr>
      <a:lvl3pPr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3pPr>
      <a:lvl4pPr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4pPr>
      <a:lvl5pPr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5pPr>
      <a:lvl6pPr marL="457200"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6pPr>
      <a:lvl7pPr marL="914400"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7pPr>
      <a:lvl8pPr marL="1371600"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8pPr>
      <a:lvl9pPr marL="1828800"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9pPr>
    </p:titleStyle>
    <p:bodyStyle>
      <a:lvl1pPr marL="342900" indent="-342900" algn="l" rtl="0" fontAlgn="base">
        <a:lnSpc>
          <a:spcPct val="90000"/>
        </a:lnSpc>
        <a:spcBef>
          <a:spcPct val="20000"/>
        </a:spcBef>
        <a:spcAft>
          <a:spcPct val="0"/>
        </a:spcAft>
        <a:buChar char="•"/>
        <a:defRPr sz="3200" b="1" baseline="0">
          <a:solidFill>
            <a:schemeClr val="tx1"/>
          </a:solidFill>
          <a:effectLst>
            <a:outerShdw blurRad="38100" dist="38100" dir="2700000" algn="tl">
              <a:srgbClr val="C0C0C0"/>
            </a:outerShdw>
          </a:effectLst>
          <a:latin typeface="Georgia" panose="02040502050405020303" pitchFamily="18" charset="0"/>
          <a:ea typeface="+mn-ea"/>
          <a:cs typeface="Arial" panose="020B0604020202020204" pitchFamily="34" charset="0"/>
        </a:defRPr>
      </a:lvl1pPr>
      <a:lvl2pPr marL="742950" indent="-285750" algn="l" rtl="0" fontAlgn="base">
        <a:lnSpc>
          <a:spcPct val="90000"/>
        </a:lnSpc>
        <a:spcBef>
          <a:spcPct val="20000"/>
        </a:spcBef>
        <a:spcAft>
          <a:spcPct val="0"/>
        </a:spcAft>
        <a:buChar char="–"/>
        <a:defRPr sz="2800" b="1">
          <a:solidFill>
            <a:schemeClr val="tx1"/>
          </a:solidFill>
          <a:effectLst>
            <a:outerShdw blurRad="38100" dist="38100" dir="2700000" algn="tl">
              <a:srgbClr val="C0C0C0"/>
            </a:outerShdw>
          </a:effectLst>
          <a:latin typeface="Georgia" panose="02040502050405020303" pitchFamily="18" charset="0"/>
          <a:cs typeface="Arial" panose="020B0604020202020204" pitchFamily="34" charset="0"/>
        </a:defRPr>
      </a:lvl2pPr>
      <a:lvl3pPr marL="1143000" indent="-228600" algn="l" rtl="0" fontAlgn="base">
        <a:lnSpc>
          <a:spcPct val="90000"/>
        </a:lnSpc>
        <a:spcBef>
          <a:spcPct val="20000"/>
        </a:spcBef>
        <a:spcAft>
          <a:spcPct val="0"/>
        </a:spcAft>
        <a:buChar char="•"/>
        <a:defRPr sz="2400" b="1">
          <a:solidFill>
            <a:schemeClr val="tx1"/>
          </a:solidFill>
          <a:latin typeface="Georgia" panose="02040502050405020303" pitchFamily="18" charset="0"/>
          <a:cs typeface="Arial" panose="020B0604020202020204" pitchFamily="34" charset="0"/>
        </a:defRPr>
      </a:lvl3pPr>
      <a:lvl4pPr marL="1600200" indent="-228600" algn="l" rtl="0" fontAlgn="base">
        <a:lnSpc>
          <a:spcPct val="110000"/>
        </a:lnSpc>
        <a:spcBef>
          <a:spcPct val="20000"/>
        </a:spcBef>
        <a:spcAft>
          <a:spcPct val="0"/>
        </a:spcAft>
        <a:buChar char="–"/>
        <a:defRPr sz="2000" b="1">
          <a:solidFill>
            <a:schemeClr val="tx1"/>
          </a:solidFill>
          <a:latin typeface="Georgia" panose="02040502050405020303" pitchFamily="18" charset="0"/>
          <a:cs typeface="Arial" panose="020B0604020202020204" pitchFamily="34" charset="0"/>
        </a:defRPr>
      </a:lvl4pPr>
      <a:lvl5pPr marL="2057400" indent="-228600" algn="l" rtl="0" fontAlgn="base">
        <a:lnSpc>
          <a:spcPct val="110000"/>
        </a:lnSpc>
        <a:spcBef>
          <a:spcPct val="20000"/>
        </a:spcBef>
        <a:spcAft>
          <a:spcPct val="0"/>
        </a:spcAft>
        <a:buChar char="»"/>
        <a:defRPr sz="2000" b="1">
          <a:solidFill>
            <a:schemeClr val="tx1"/>
          </a:solidFill>
          <a:latin typeface="Georgia" panose="02040502050405020303" pitchFamily="18" charset="0"/>
          <a:cs typeface="Arial" panose="020B0604020202020204" pitchFamily="34" charset="0"/>
        </a:defRPr>
      </a:lvl5pPr>
      <a:lvl6pPr marL="2514600" indent="-228600" algn="l" rtl="0" fontAlgn="base">
        <a:lnSpc>
          <a:spcPct val="110000"/>
        </a:lnSpc>
        <a:spcBef>
          <a:spcPct val="20000"/>
        </a:spcBef>
        <a:spcAft>
          <a:spcPct val="0"/>
        </a:spcAft>
        <a:buChar char="»"/>
        <a:defRPr sz="2000">
          <a:solidFill>
            <a:schemeClr val="tx1"/>
          </a:solidFill>
          <a:latin typeface="+mn-lt"/>
        </a:defRPr>
      </a:lvl6pPr>
      <a:lvl7pPr marL="2971800" indent="-228600" algn="l" rtl="0" fontAlgn="base">
        <a:lnSpc>
          <a:spcPct val="110000"/>
        </a:lnSpc>
        <a:spcBef>
          <a:spcPct val="20000"/>
        </a:spcBef>
        <a:spcAft>
          <a:spcPct val="0"/>
        </a:spcAft>
        <a:buChar char="»"/>
        <a:defRPr sz="2000">
          <a:solidFill>
            <a:schemeClr val="tx1"/>
          </a:solidFill>
          <a:latin typeface="+mn-lt"/>
        </a:defRPr>
      </a:lvl7pPr>
      <a:lvl8pPr marL="3429000" indent="-228600" algn="l" rtl="0" fontAlgn="base">
        <a:lnSpc>
          <a:spcPct val="110000"/>
        </a:lnSpc>
        <a:spcBef>
          <a:spcPct val="20000"/>
        </a:spcBef>
        <a:spcAft>
          <a:spcPct val="0"/>
        </a:spcAft>
        <a:buChar char="»"/>
        <a:defRPr sz="2000">
          <a:solidFill>
            <a:schemeClr val="tx1"/>
          </a:solidFill>
          <a:latin typeface="+mn-lt"/>
        </a:defRPr>
      </a:lvl8pPr>
      <a:lvl9pPr marL="3886200" indent="-228600" algn="l" rtl="0" fontAlgn="base">
        <a:lnSpc>
          <a:spcPct val="110000"/>
        </a:lnSpc>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038D10-36C6-42D9-BF77-8B49C1020070}" type="datetimeFigureOut">
              <a:rPr lang="en-US" smtClean="0"/>
              <a:t>5/16/2023</a:t>
            </a:fld>
            <a:endParaRPr lang="en-US" dirty="0"/>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D85CFB-7379-4234-A46C-02FDA8D3913D}" type="slidenum">
              <a:rPr lang="en-US" smtClean="0"/>
              <a:t>‹#›</a:t>
            </a:fld>
            <a:endParaRPr lang="en-US" dirty="0"/>
          </a:p>
        </p:txBody>
      </p:sp>
    </p:spTree>
    <p:extLst>
      <p:ext uri="{BB962C8B-B14F-4D97-AF65-F5344CB8AC3E}">
        <p14:creationId xmlns:p14="http://schemas.microsoft.com/office/powerpoint/2010/main" val="1524531223"/>
      </p:ext>
    </p:extLst>
  </p:cSld>
  <p:clrMap bg1="lt1" tx1="dk1" bg2="lt2" tx2="dk2" accent1="accent1" accent2="accent2" accent3="accent3" accent4="accent4" accent5="accent5" accent6="accent6" hlink="hlink" folHlink="folHlink"/>
  <p:sldLayoutIdLst>
    <p:sldLayoutId id="2147483716"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 id="2147483715"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FEFFF3"/>
        </a:solidFill>
        <a:effectLst/>
      </p:bgPr>
    </p:bg>
    <p:spTree>
      <p:nvGrpSpPr>
        <p:cNvPr id="1" name=""/>
        <p:cNvGrpSpPr/>
        <p:nvPr/>
      </p:nvGrpSpPr>
      <p:grpSpPr>
        <a:xfrm>
          <a:off x="0" y="0"/>
          <a:ext cx="0" cy="0"/>
          <a:chOff x="0" y="0"/>
          <a:chExt cx="0" cy="0"/>
        </a:xfrm>
      </p:grpSpPr>
      <p:pic>
        <p:nvPicPr>
          <p:cNvPr id="4098"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44000" cy="1536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08" name="Rectangle 4"/>
          <p:cNvSpPr>
            <a:spLocks noGrp="1" noChangeArrowheads="1"/>
          </p:cNvSpPr>
          <p:nvPr>
            <p:ph type="title"/>
          </p:nvPr>
        </p:nvSpPr>
        <p:spPr bwMode="auto">
          <a:xfrm>
            <a:off x="1277938" y="1017588"/>
            <a:ext cx="6324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1509" name="Rectangle 5"/>
          <p:cNvSpPr>
            <a:spLocks noGrp="1" noChangeArrowheads="1"/>
          </p:cNvSpPr>
          <p:nvPr>
            <p:ph type="body" idx="1"/>
          </p:nvPr>
        </p:nvSpPr>
        <p:spPr bwMode="auto">
          <a:xfrm>
            <a:off x="1066800" y="2341563"/>
            <a:ext cx="7391400" cy="434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195055965"/>
      </p:ext>
    </p:extLst>
  </p:cSld>
  <p:clrMap bg1="lt1" tx1="dk1" bg2="lt2" tx2="dk2" accent1="accent1" accent2="accent2" accent3="accent3" accent4="accent4" accent5="accent5" accent6="accent6" hlink="hlink" folHlink="folHlink"/>
  <p:sldLayoutIdLst>
    <p:sldLayoutId id="2147483720" r:id="rId1"/>
    <p:sldLayoutId id="2147483860" r:id="rId2"/>
  </p:sldLayoutIdLst>
  <p:transition>
    <p:strips dir="rd"/>
  </p:transition>
  <p:hf hdr="0" ftr="0" dt="0"/>
  <p:txStyles>
    <p:titleStyle>
      <a:lvl1pPr algn="ctr" rtl="0" eaLnBrk="0" fontAlgn="base" hangingPunct="0">
        <a:lnSpc>
          <a:spcPct val="70000"/>
        </a:lnSpc>
        <a:spcBef>
          <a:spcPct val="0"/>
        </a:spcBef>
        <a:spcAft>
          <a:spcPct val="0"/>
        </a:spcAft>
        <a:defRPr sz="4400">
          <a:solidFill>
            <a:srgbClr val="760002"/>
          </a:solidFill>
          <a:effectLst>
            <a:outerShdw blurRad="38100" dist="38100" dir="2700000" algn="tl">
              <a:srgbClr val="C0C0C0"/>
            </a:outerShdw>
          </a:effectLst>
          <a:latin typeface="+mj-lt"/>
          <a:ea typeface="+mj-ea"/>
          <a:cs typeface="+mj-cs"/>
        </a:defRPr>
      </a:lvl1pPr>
      <a:lvl2pPr algn="ctr" rtl="0" eaLnBrk="0" fontAlgn="base" hangingPunct="0">
        <a:lnSpc>
          <a:spcPct val="70000"/>
        </a:lnSpc>
        <a:spcBef>
          <a:spcPct val="0"/>
        </a:spcBef>
        <a:spcAft>
          <a:spcPct val="0"/>
        </a:spcAft>
        <a:defRPr sz="4400">
          <a:solidFill>
            <a:srgbClr val="760002"/>
          </a:solidFill>
          <a:effectLst>
            <a:outerShdw blurRad="38100" dist="38100" dir="2700000" algn="tl">
              <a:srgbClr val="C0C0C0"/>
            </a:outerShdw>
          </a:effectLst>
          <a:latin typeface="Georgia" pitchFamily="18" charset="0"/>
        </a:defRPr>
      </a:lvl2pPr>
      <a:lvl3pPr algn="ctr" rtl="0" eaLnBrk="0" fontAlgn="base" hangingPunct="0">
        <a:lnSpc>
          <a:spcPct val="70000"/>
        </a:lnSpc>
        <a:spcBef>
          <a:spcPct val="0"/>
        </a:spcBef>
        <a:spcAft>
          <a:spcPct val="0"/>
        </a:spcAft>
        <a:defRPr sz="4400">
          <a:solidFill>
            <a:srgbClr val="760002"/>
          </a:solidFill>
          <a:effectLst>
            <a:outerShdw blurRad="38100" dist="38100" dir="2700000" algn="tl">
              <a:srgbClr val="C0C0C0"/>
            </a:outerShdw>
          </a:effectLst>
          <a:latin typeface="Georgia" pitchFamily="18" charset="0"/>
        </a:defRPr>
      </a:lvl3pPr>
      <a:lvl4pPr algn="ctr" rtl="0" eaLnBrk="0" fontAlgn="base" hangingPunct="0">
        <a:lnSpc>
          <a:spcPct val="70000"/>
        </a:lnSpc>
        <a:spcBef>
          <a:spcPct val="0"/>
        </a:spcBef>
        <a:spcAft>
          <a:spcPct val="0"/>
        </a:spcAft>
        <a:defRPr sz="4400">
          <a:solidFill>
            <a:srgbClr val="760002"/>
          </a:solidFill>
          <a:effectLst>
            <a:outerShdw blurRad="38100" dist="38100" dir="2700000" algn="tl">
              <a:srgbClr val="C0C0C0"/>
            </a:outerShdw>
          </a:effectLst>
          <a:latin typeface="Georgia" pitchFamily="18" charset="0"/>
        </a:defRPr>
      </a:lvl4pPr>
      <a:lvl5pPr algn="ctr" rtl="0" eaLnBrk="0" fontAlgn="base" hangingPunct="0">
        <a:lnSpc>
          <a:spcPct val="70000"/>
        </a:lnSpc>
        <a:spcBef>
          <a:spcPct val="0"/>
        </a:spcBef>
        <a:spcAft>
          <a:spcPct val="0"/>
        </a:spcAft>
        <a:defRPr sz="4400">
          <a:solidFill>
            <a:srgbClr val="760002"/>
          </a:solidFill>
          <a:effectLst>
            <a:outerShdw blurRad="38100" dist="38100" dir="2700000" algn="tl">
              <a:srgbClr val="C0C0C0"/>
            </a:outerShdw>
          </a:effectLst>
          <a:latin typeface="Georgia" pitchFamily="18" charset="0"/>
        </a:defRPr>
      </a:lvl5pPr>
      <a:lvl6pPr marL="457200" algn="ctr" rtl="0" fontAlgn="base">
        <a:lnSpc>
          <a:spcPct val="70000"/>
        </a:lnSpc>
        <a:spcBef>
          <a:spcPct val="0"/>
        </a:spcBef>
        <a:spcAft>
          <a:spcPct val="0"/>
        </a:spcAft>
        <a:defRPr sz="4400">
          <a:solidFill>
            <a:srgbClr val="760002"/>
          </a:solidFill>
          <a:effectLst>
            <a:outerShdw blurRad="38100" dist="38100" dir="2700000" algn="tl">
              <a:srgbClr val="C0C0C0"/>
            </a:outerShdw>
          </a:effectLst>
          <a:latin typeface="Georgia" pitchFamily="18" charset="0"/>
        </a:defRPr>
      </a:lvl6pPr>
      <a:lvl7pPr marL="914400" algn="ctr" rtl="0" fontAlgn="base">
        <a:lnSpc>
          <a:spcPct val="70000"/>
        </a:lnSpc>
        <a:spcBef>
          <a:spcPct val="0"/>
        </a:spcBef>
        <a:spcAft>
          <a:spcPct val="0"/>
        </a:spcAft>
        <a:defRPr sz="4400">
          <a:solidFill>
            <a:srgbClr val="760002"/>
          </a:solidFill>
          <a:effectLst>
            <a:outerShdw blurRad="38100" dist="38100" dir="2700000" algn="tl">
              <a:srgbClr val="C0C0C0"/>
            </a:outerShdw>
          </a:effectLst>
          <a:latin typeface="Georgia" pitchFamily="18" charset="0"/>
        </a:defRPr>
      </a:lvl7pPr>
      <a:lvl8pPr marL="1371600" algn="ctr" rtl="0" fontAlgn="base">
        <a:lnSpc>
          <a:spcPct val="70000"/>
        </a:lnSpc>
        <a:spcBef>
          <a:spcPct val="0"/>
        </a:spcBef>
        <a:spcAft>
          <a:spcPct val="0"/>
        </a:spcAft>
        <a:defRPr sz="4400">
          <a:solidFill>
            <a:srgbClr val="760002"/>
          </a:solidFill>
          <a:effectLst>
            <a:outerShdw blurRad="38100" dist="38100" dir="2700000" algn="tl">
              <a:srgbClr val="C0C0C0"/>
            </a:outerShdw>
          </a:effectLst>
          <a:latin typeface="Georgia" pitchFamily="18" charset="0"/>
        </a:defRPr>
      </a:lvl8pPr>
      <a:lvl9pPr marL="1828800" algn="ctr" rtl="0" fontAlgn="base">
        <a:lnSpc>
          <a:spcPct val="70000"/>
        </a:lnSpc>
        <a:spcBef>
          <a:spcPct val="0"/>
        </a:spcBef>
        <a:spcAft>
          <a:spcPct val="0"/>
        </a:spcAft>
        <a:defRPr sz="4400">
          <a:solidFill>
            <a:srgbClr val="760002"/>
          </a:solidFill>
          <a:effectLst>
            <a:outerShdw blurRad="38100" dist="38100" dir="2700000" algn="tl">
              <a:srgbClr val="C0C0C0"/>
            </a:outerShdw>
          </a:effectLst>
          <a:latin typeface="Georgia" pitchFamily="18" charset="0"/>
        </a:defRPr>
      </a:lvl9pPr>
    </p:titleStyle>
    <p:bodyStyle>
      <a:lvl1pPr marL="342900" indent="-342900" algn="l" rtl="0" eaLnBrk="0" fontAlgn="base" hangingPunct="0">
        <a:lnSpc>
          <a:spcPct val="90000"/>
        </a:lnSpc>
        <a:spcBef>
          <a:spcPct val="20000"/>
        </a:spcBef>
        <a:spcAft>
          <a:spcPct val="0"/>
        </a:spcAft>
        <a:buChar char="•"/>
        <a:defRPr sz="3200">
          <a:solidFill>
            <a:schemeClr val="tx1"/>
          </a:solidFill>
          <a:effectLst>
            <a:outerShdw blurRad="38100" dist="38100" dir="2700000" algn="tl">
              <a:srgbClr val="C0C0C0"/>
            </a:outerShdw>
          </a:effectLst>
          <a:latin typeface="+mn-lt"/>
          <a:ea typeface="+mn-ea"/>
          <a:cs typeface="+mn-cs"/>
        </a:defRPr>
      </a:lvl1pPr>
      <a:lvl2pPr marL="742950" indent="-285750" algn="l" rtl="0" eaLnBrk="0" fontAlgn="base" hangingPunct="0">
        <a:lnSpc>
          <a:spcPct val="90000"/>
        </a:lnSpc>
        <a:spcBef>
          <a:spcPct val="20000"/>
        </a:spcBef>
        <a:spcAft>
          <a:spcPct val="0"/>
        </a:spcAft>
        <a:buChar char="–"/>
        <a:defRPr sz="2800">
          <a:solidFill>
            <a:schemeClr val="tx1"/>
          </a:solidFill>
          <a:effectLst>
            <a:outerShdw blurRad="38100" dist="38100" dir="2700000" algn="tl">
              <a:srgbClr val="C0C0C0"/>
            </a:outerShdw>
          </a:effectLst>
          <a:latin typeface="+mn-lt"/>
        </a:defRPr>
      </a:lvl2pPr>
      <a:lvl3pPr marL="1143000" indent="-228600" algn="l" rtl="0" eaLnBrk="0" fontAlgn="base" hangingPunct="0">
        <a:lnSpc>
          <a:spcPct val="90000"/>
        </a:lnSpc>
        <a:spcBef>
          <a:spcPct val="20000"/>
        </a:spcBef>
        <a:spcAft>
          <a:spcPct val="0"/>
        </a:spcAft>
        <a:buChar char="•"/>
        <a:defRPr sz="2400">
          <a:solidFill>
            <a:schemeClr val="tx1"/>
          </a:solidFill>
          <a:latin typeface="+mn-lt"/>
        </a:defRPr>
      </a:lvl3pPr>
      <a:lvl4pPr marL="1600200" indent="-228600" algn="l" rtl="0" eaLnBrk="0" fontAlgn="base" hangingPunct="0">
        <a:lnSpc>
          <a:spcPct val="110000"/>
        </a:lnSpc>
        <a:spcBef>
          <a:spcPct val="20000"/>
        </a:spcBef>
        <a:spcAft>
          <a:spcPct val="0"/>
        </a:spcAft>
        <a:buChar char="–"/>
        <a:defRPr sz="2000">
          <a:solidFill>
            <a:schemeClr val="tx1"/>
          </a:solidFill>
          <a:latin typeface="+mn-lt"/>
        </a:defRPr>
      </a:lvl4pPr>
      <a:lvl5pPr marL="2057400" indent="-228600" algn="l" rtl="0" eaLnBrk="0" fontAlgn="base" hangingPunct="0">
        <a:lnSpc>
          <a:spcPct val="110000"/>
        </a:lnSpc>
        <a:spcBef>
          <a:spcPct val="20000"/>
        </a:spcBef>
        <a:spcAft>
          <a:spcPct val="0"/>
        </a:spcAft>
        <a:buChar char="»"/>
        <a:defRPr sz="2000">
          <a:solidFill>
            <a:schemeClr val="tx1"/>
          </a:solidFill>
          <a:latin typeface="+mn-lt"/>
        </a:defRPr>
      </a:lvl5pPr>
      <a:lvl6pPr marL="2514600" indent="-228600" algn="l" rtl="0" fontAlgn="base">
        <a:lnSpc>
          <a:spcPct val="110000"/>
        </a:lnSpc>
        <a:spcBef>
          <a:spcPct val="20000"/>
        </a:spcBef>
        <a:spcAft>
          <a:spcPct val="0"/>
        </a:spcAft>
        <a:buChar char="»"/>
        <a:defRPr sz="2000">
          <a:solidFill>
            <a:schemeClr val="tx1"/>
          </a:solidFill>
          <a:latin typeface="+mn-lt"/>
        </a:defRPr>
      </a:lvl6pPr>
      <a:lvl7pPr marL="2971800" indent="-228600" algn="l" rtl="0" fontAlgn="base">
        <a:lnSpc>
          <a:spcPct val="110000"/>
        </a:lnSpc>
        <a:spcBef>
          <a:spcPct val="20000"/>
        </a:spcBef>
        <a:spcAft>
          <a:spcPct val="0"/>
        </a:spcAft>
        <a:buChar char="»"/>
        <a:defRPr sz="2000">
          <a:solidFill>
            <a:schemeClr val="tx1"/>
          </a:solidFill>
          <a:latin typeface="+mn-lt"/>
        </a:defRPr>
      </a:lvl7pPr>
      <a:lvl8pPr marL="3429000" indent="-228600" algn="l" rtl="0" fontAlgn="base">
        <a:lnSpc>
          <a:spcPct val="110000"/>
        </a:lnSpc>
        <a:spcBef>
          <a:spcPct val="20000"/>
        </a:spcBef>
        <a:spcAft>
          <a:spcPct val="0"/>
        </a:spcAft>
        <a:buChar char="»"/>
        <a:defRPr sz="2000">
          <a:solidFill>
            <a:schemeClr val="tx1"/>
          </a:solidFill>
          <a:latin typeface="+mn-lt"/>
        </a:defRPr>
      </a:lvl8pPr>
      <a:lvl9pPr marL="3886200" indent="-228600" algn="l" rtl="0" fontAlgn="base">
        <a:lnSpc>
          <a:spcPct val="110000"/>
        </a:lnSpc>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rgbClr val="FEFFF3"/>
        </a:solidFill>
        <a:effectLst/>
      </p:bgPr>
    </p:bg>
    <p:spTree>
      <p:nvGrpSpPr>
        <p:cNvPr id="1" name=""/>
        <p:cNvGrpSpPr/>
        <p:nvPr/>
      </p:nvGrpSpPr>
      <p:grpSpPr>
        <a:xfrm>
          <a:off x="0" y="0"/>
          <a:ext cx="0" cy="0"/>
          <a:chOff x="0" y="0"/>
          <a:chExt cx="0" cy="0"/>
        </a:xfrm>
      </p:grpSpPr>
      <p:pic>
        <p:nvPicPr>
          <p:cNvPr id="4098" name="Picture 3"/>
          <p:cNvPicPr>
            <a:picLocks noChangeAspect="1" noChangeArrowheads="1"/>
          </p:cNvPicPr>
          <p:nvPr/>
        </p:nvPicPr>
        <p:blipFill>
          <a:blip r:embed="rId5">
            <a:extLst>
              <a:ext uri="{28A0092B-C50C-407E-A947-70E740481C1C}">
                <a14:useLocalDpi xmlns:a14="http://schemas.microsoft.com/office/drawing/2010/main"/>
              </a:ext>
            </a:extLst>
          </a:blip>
          <a:srcRect/>
          <a:stretch>
            <a:fillRect/>
          </a:stretch>
        </p:blipFill>
        <p:spPr bwMode="auto">
          <a:xfrm>
            <a:off x="0" y="0"/>
            <a:ext cx="9144000" cy="1536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08" name="Rectangle 4"/>
          <p:cNvSpPr>
            <a:spLocks noGrp="1" noChangeArrowheads="1"/>
          </p:cNvSpPr>
          <p:nvPr>
            <p:ph type="title"/>
          </p:nvPr>
        </p:nvSpPr>
        <p:spPr bwMode="auto">
          <a:xfrm>
            <a:off x="1277938" y="1017588"/>
            <a:ext cx="6324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1509" name="Rectangle 5"/>
          <p:cNvSpPr>
            <a:spLocks noGrp="1" noChangeArrowheads="1"/>
          </p:cNvSpPr>
          <p:nvPr>
            <p:ph type="body" idx="1"/>
          </p:nvPr>
        </p:nvSpPr>
        <p:spPr bwMode="auto">
          <a:xfrm>
            <a:off x="1066800" y="2341563"/>
            <a:ext cx="7391400" cy="434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629040595"/>
      </p:ext>
    </p:extLst>
  </p:cSld>
  <p:clrMap bg1="lt1" tx1="dk1" bg2="lt2" tx2="dk2" accent1="accent1" accent2="accent2" accent3="accent3" accent4="accent4" accent5="accent5" accent6="accent6" hlink="hlink" folHlink="folHlink"/>
  <p:sldLayoutIdLst>
    <p:sldLayoutId id="2147483881" r:id="rId1"/>
    <p:sldLayoutId id="2147483882" r:id="rId2"/>
    <p:sldLayoutId id="2147483883" r:id="rId3"/>
  </p:sldLayoutIdLst>
  <p:transition>
    <p:strips dir="rd"/>
  </p:transition>
  <p:hf hdr="0" ftr="0" dt="0"/>
  <p:txStyles>
    <p:titleStyle>
      <a:lvl1pPr algn="ctr" rtl="0" eaLnBrk="0" fontAlgn="base" hangingPunct="0">
        <a:lnSpc>
          <a:spcPct val="70000"/>
        </a:lnSpc>
        <a:spcBef>
          <a:spcPct val="0"/>
        </a:spcBef>
        <a:spcAft>
          <a:spcPct val="0"/>
        </a:spcAft>
        <a:defRPr sz="4400">
          <a:solidFill>
            <a:srgbClr val="760002"/>
          </a:solidFill>
          <a:effectLst>
            <a:outerShdw blurRad="38100" dist="38100" dir="2700000" algn="tl">
              <a:srgbClr val="C0C0C0"/>
            </a:outerShdw>
          </a:effectLst>
          <a:latin typeface="+mj-lt"/>
          <a:ea typeface="+mj-ea"/>
          <a:cs typeface="+mj-cs"/>
        </a:defRPr>
      </a:lvl1pPr>
      <a:lvl2pPr algn="ctr" rtl="0" eaLnBrk="0" fontAlgn="base" hangingPunct="0">
        <a:lnSpc>
          <a:spcPct val="70000"/>
        </a:lnSpc>
        <a:spcBef>
          <a:spcPct val="0"/>
        </a:spcBef>
        <a:spcAft>
          <a:spcPct val="0"/>
        </a:spcAft>
        <a:defRPr sz="4400">
          <a:solidFill>
            <a:srgbClr val="760002"/>
          </a:solidFill>
          <a:effectLst>
            <a:outerShdw blurRad="38100" dist="38100" dir="2700000" algn="tl">
              <a:srgbClr val="C0C0C0"/>
            </a:outerShdw>
          </a:effectLst>
          <a:latin typeface="Georgia" pitchFamily="18" charset="0"/>
        </a:defRPr>
      </a:lvl2pPr>
      <a:lvl3pPr algn="ctr" rtl="0" eaLnBrk="0" fontAlgn="base" hangingPunct="0">
        <a:lnSpc>
          <a:spcPct val="70000"/>
        </a:lnSpc>
        <a:spcBef>
          <a:spcPct val="0"/>
        </a:spcBef>
        <a:spcAft>
          <a:spcPct val="0"/>
        </a:spcAft>
        <a:defRPr sz="4400">
          <a:solidFill>
            <a:srgbClr val="760002"/>
          </a:solidFill>
          <a:effectLst>
            <a:outerShdw blurRad="38100" dist="38100" dir="2700000" algn="tl">
              <a:srgbClr val="C0C0C0"/>
            </a:outerShdw>
          </a:effectLst>
          <a:latin typeface="Georgia" pitchFamily="18" charset="0"/>
        </a:defRPr>
      </a:lvl3pPr>
      <a:lvl4pPr algn="ctr" rtl="0" eaLnBrk="0" fontAlgn="base" hangingPunct="0">
        <a:lnSpc>
          <a:spcPct val="70000"/>
        </a:lnSpc>
        <a:spcBef>
          <a:spcPct val="0"/>
        </a:spcBef>
        <a:spcAft>
          <a:spcPct val="0"/>
        </a:spcAft>
        <a:defRPr sz="4400">
          <a:solidFill>
            <a:srgbClr val="760002"/>
          </a:solidFill>
          <a:effectLst>
            <a:outerShdw blurRad="38100" dist="38100" dir="2700000" algn="tl">
              <a:srgbClr val="C0C0C0"/>
            </a:outerShdw>
          </a:effectLst>
          <a:latin typeface="Georgia" pitchFamily="18" charset="0"/>
        </a:defRPr>
      </a:lvl4pPr>
      <a:lvl5pPr algn="ctr" rtl="0" eaLnBrk="0" fontAlgn="base" hangingPunct="0">
        <a:lnSpc>
          <a:spcPct val="70000"/>
        </a:lnSpc>
        <a:spcBef>
          <a:spcPct val="0"/>
        </a:spcBef>
        <a:spcAft>
          <a:spcPct val="0"/>
        </a:spcAft>
        <a:defRPr sz="4400">
          <a:solidFill>
            <a:srgbClr val="760002"/>
          </a:solidFill>
          <a:effectLst>
            <a:outerShdw blurRad="38100" dist="38100" dir="2700000" algn="tl">
              <a:srgbClr val="C0C0C0"/>
            </a:outerShdw>
          </a:effectLst>
          <a:latin typeface="Georgia" pitchFamily="18" charset="0"/>
        </a:defRPr>
      </a:lvl5pPr>
      <a:lvl6pPr marL="457200" algn="ctr" rtl="0" fontAlgn="base">
        <a:lnSpc>
          <a:spcPct val="70000"/>
        </a:lnSpc>
        <a:spcBef>
          <a:spcPct val="0"/>
        </a:spcBef>
        <a:spcAft>
          <a:spcPct val="0"/>
        </a:spcAft>
        <a:defRPr sz="4400">
          <a:solidFill>
            <a:srgbClr val="760002"/>
          </a:solidFill>
          <a:effectLst>
            <a:outerShdw blurRad="38100" dist="38100" dir="2700000" algn="tl">
              <a:srgbClr val="C0C0C0"/>
            </a:outerShdw>
          </a:effectLst>
          <a:latin typeface="Georgia" pitchFamily="18" charset="0"/>
        </a:defRPr>
      </a:lvl6pPr>
      <a:lvl7pPr marL="914400" algn="ctr" rtl="0" fontAlgn="base">
        <a:lnSpc>
          <a:spcPct val="70000"/>
        </a:lnSpc>
        <a:spcBef>
          <a:spcPct val="0"/>
        </a:spcBef>
        <a:spcAft>
          <a:spcPct val="0"/>
        </a:spcAft>
        <a:defRPr sz="4400">
          <a:solidFill>
            <a:srgbClr val="760002"/>
          </a:solidFill>
          <a:effectLst>
            <a:outerShdw blurRad="38100" dist="38100" dir="2700000" algn="tl">
              <a:srgbClr val="C0C0C0"/>
            </a:outerShdw>
          </a:effectLst>
          <a:latin typeface="Georgia" pitchFamily="18" charset="0"/>
        </a:defRPr>
      </a:lvl7pPr>
      <a:lvl8pPr marL="1371600" algn="ctr" rtl="0" fontAlgn="base">
        <a:lnSpc>
          <a:spcPct val="70000"/>
        </a:lnSpc>
        <a:spcBef>
          <a:spcPct val="0"/>
        </a:spcBef>
        <a:spcAft>
          <a:spcPct val="0"/>
        </a:spcAft>
        <a:defRPr sz="4400">
          <a:solidFill>
            <a:srgbClr val="760002"/>
          </a:solidFill>
          <a:effectLst>
            <a:outerShdw blurRad="38100" dist="38100" dir="2700000" algn="tl">
              <a:srgbClr val="C0C0C0"/>
            </a:outerShdw>
          </a:effectLst>
          <a:latin typeface="Georgia" pitchFamily="18" charset="0"/>
        </a:defRPr>
      </a:lvl8pPr>
      <a:lvl9pPr marL="1828800" algn="ctr" rtl="0" fontAlgn="base">
        <a:lnSpc>
          <a:spcPct val="70000"/>
        </a:lnSpc>
        <a:spcBef>
          <a:spcPct val="0"/>
        </a:spcBef>
        <a:spcAft>
          <a:spcPct val="0"/>
        </a:spcAft>
        <a:defRPr sz="4400">
          <a:solidFill>
            <a:srgbClr val="760002"/>
          </a:solidFill>
          <a:effectLst>
            <a:outerShdw blurRad="38100" dist="38100" dir="2700000" algn="tl">
              <a:srgbClr val="C0C0C0"/>
            </a:outerShdw>
          </a:effectLst>
          <a:latin typeface="Georgia" pitchFamily="18" charset="0"/>
        </a:defRPr>
      </a:lvl9pPr>
    </p:titleStyle>
    <p:bodyStyle>
      <a:lvl1pPr marL="342900" indent="-342900" algn="l" rtl="0" eaLnBrk="0" fontAlgn="base" hangingPunct="0">
        <a:lnSpc>
          <a:spcPct val="90000"/>
        </a:lnSpc>
        <a:spcBef>
          <a:spcPct val="20000"/>
        </a:spcBef>
        <a:spcAft>
          <a:spcPct val="0"/>
        </a:spcAft>
        <a:buChar char="•"/>
        <a:defRPr sz="3200">
          <a:solidFill>
            <a:schemeClr val="tx1"/>
          </a:solidFill>
          <a:effectLst>
            <a:outerShdw blurRad="38100" dist="38100" dir="2700000" algn="tl">
              <a:srgbClr val="C0C0C0"/>
            </a:outerShdw>
          </a:effectLst>
          <a:latin typeface="+mn-lt"/>
          <a:ea typeface="+mn-ea"/>
          <a:cs typeface="+mn-cs"/>
        </a:defRPr>
      </a:lvl1pPr>
      <a:lvl2pPr marL="742950" indent="-285750" algn="l" rtl="0" eaLnBrk="0" fontAlgn="base" hangingPunct="0">
        <a:lnSpc>
          <a:spcPct val="90000"/>
        </a:lnSpc>
        <a:spcBef>
          <a:spcPct val="20000"/>
        </a:spcBef>
        <a:spcAft>
          <a:spcPct val="0"/>
        </a:spcAft>
        <a:buChar char="–"/>
        <a:defRPr sz="2800">
          <a:solidFill>
            <a:schemeClr val="tx1"/>
          </a:solidFill>
          <a:effectLst>
            <a:outerShdw blurRad="38100" dist="38100" dir="2700000" algn="tl">
              <a:srgbClr val="C0C0C0"/>
            </a:outerShdw>
          </a:effectLst>
          <a:latin typeface="+mn-lt"/>
        </a:defRPr>
      </a:lvl2pPr>
      <a:lvl3pPr marL="1143000" indent="-228600" algn="l" rtl="0" eaLnBrk="0" fontAlgn="base" hangingPunct="0">
        <a:lnSpc>
          <a:spcPct val="90000"/>
        </a:lnSpc>
        <a:spcBef>
          <a:spcPct val="20000"/>
        </a:spcBef>
        <a:spcAft>
          <a:spcPct val="0"/>
        </a:spcAft>
        <a:buChar char="•"/>
        <a:defRPr sz="2400">
          <a:solidFill>
            <a:schemeClr val="tx1"/>
          </a:solidFill>
          <a:latin typeface="+mn-lt"/>
        </a:defRPr>
      </a:lvl3pPr>
      <a:lvl4pPr marL="1600200" indent="-228600" algn="l" rtl="0" eaLnBrk="0" fontAlgn="base" hangingPunct="0">
        <a:lnSpc>
          <a:spcPct val="110000"/>
        </a:lnSpc>
        <a:spcBef>
          <a:spcPct val="20000"/>
        </a:spcBef>
        <a:spcAft>
          <a:spcPct val="0"/>
        </a:spcAft>
        <a:buChar char="–"/>
        <a:defRPr sz="2000">
          <a:solidFill>
            <a:schemeClr val="tx1"/>
          </a:solidFill>
          <a:latin typeface="+mn-lt"/>
        </a:defRPr>
      </a:lvl4pPr>
      <a:lvl5pPr marL="2057400" indent="-228600" algn="l" rtl="0" eaLnBrk="0" fontAlgn="base" hangingPunct="0">
        <a:lnSpc>
          <a:spcPct val="110000"/>
        </a:lnSpc>
        <a:spcBef>
          <a:spcPct val="20000"/>
        </a:spcBef>
        <a:spcAft>
          <a:spcPct val="0"/>
        </a:spcAft>
        <a:buChar char="»"/>
        <a:defRPr sz="2000">
          <a:solidFill>
            <a:schemeClr val="tx1"/>
          </a:solidFill>
          <a:latin typeface="+mn-lt"/>
        </a:defRPr>
      </a:lvl5pPr>
      <a:lvl6pPr marL="2514600" indent="-228600" algn="l" rtl="0" fontAlgn="base">
        <a:lnSpc>
          <a:spcPct val="110000"/>
        </a:lnSpc>
        <a:spcBef>
          <a:spcPct val="20000"/>
        </a:spcBef>
        <a:spcAft>
          <a:spcPct val="0"/>
        </a:spcAft>
        <a:buChar char="»"/>
        <a:defRPr sz="2000">
          <a:solidFill>
            <a:schemeClr val="tx1"/>
          </a:solidFill>
          <a:latin typeface="+mn-lt"/>
        </a:defRPr>
      </a:lvl6pPr>
      <a:lvl7pPr marL="2971800" indent="-228600" algn="l" rtl="0" fontAlgn="base">
        <a:lnSpc>
          <a:spcPct val="110000"/>
        </a:lnSpc>
        <a:spcBef>
          <a:spcPct val="20000"/>
        </a:spcBef>
        <a:spcAft>
          <a:spcPct val="0"/>
        </a:spcAft>
        <a:buChar char="»"/>
        <a:defRPr sz="2000">
          <a:solidFill>
            <a:schemeClr val="tx1"/>
          </a:solidFill>
          <a:latin typeface="+mn-lt"/>
        </a:defRPr>
      </a:lvl7pPr>
      <a:lvl8pPr marL="3429000" indent="-228600" algn="l" rtl="0" fontAlgn="base">
        <a:lnSpc>
          <a:spcPct val="110000"/>
        </a:lnSpc>
        <a:spcBef>
          <a:spcPct val="20000"/>
        </a:spcBef>
        <a:spcAft>
          <a:spcPct val="0"/>
        </a:spcAft>
        <a:buChar char="»"/>
        <a:defRPr sz="2000">
          <a:solidFill>
            <a:schemeClr val="tx1"/>
          </a:solidFill>
          <a:latin typeface="+mn-lt"/>
        </a:defRPr>
      </a:lvl8pPr>
      <a:lvl9pPr marL="3886200" indent="-228600" algn="l" rtl="0" fontAlgn="base">
        <a:lnSpc>
          <a:spcPct val="110000"/>
        </a:lnSpc>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rgbClr val="FEFFF3"/>
        </a:solidFill>
        <a:effectLst/>
      </p:bgPr>
    </p:bg>
    <p:spTree>
      <p:nvGrpSpPr>
        <p:cNvPr id="1" name=""/>
        <p:cNvGrpSpPr/>
        <p:nvPr/>
      </p:nvGrpSpPr>
      <p:grpSpPr>
        <a:xfrm>
          <a:off x="0" y="0"/>
          <a:ext cx="0" cy="0"/>
          <a:chOff x="0" y="0"/>
          <a:chExt cx="0" cy="0"/>
        </a:xfrm>
      </p:grpSpPr>
      <p:pic>
        <p:nvPicPr>
          <p:cNvPr id="21506" name="Picture 2"/>
          <p:cNvPicPr>
            <a:picLocks noChangeAspect="1" noChangeArrowheads="1"/>
          </p:cNvPicPr>
          <p:nvPr userDrawn="1"/>
        </p:nvPicPr>
        <p:blipFill>
          <a:blip r:embed="rId4">
            <a:extLst>
              <a:ext uri="{28A0092B-C50C-407E-A947-70E740481C1C}">
                <a14:useLocalDpi xmlns:a14="http://schemas.microsoft.com/office/drawing/2010/main" val="0"/>
              </a:ext>
            </a:extLst>
          </a:blip>
          <a:srcRect l="151" t="5911" r="-151" b="-105"/>
          <a:stretch>
            <a:fillRect/>
          </a:stretch>
        </p:blipFill>
        <p:spPr bwMode="auto">
          <a:xfrm>
            <a:off x="0" y="5410200"/>
            <a:ext cx="9144000" cy="1447800"/>
          </a:xfrm>
          <a:prstGeom prst="rect">
            <a:avLst/>
          </a:prstGeom>
          <a:noFill/>
          <a:extLst>
            <a:ext uri="{909E8E84-426E-40DD-AFC4-6F175D3DCCD1}">
              <a14:hiddenFill xmlns:a14="http://schemas.microsoft.com/office/drawing/2010/main">
                <a:solidFill>
                  <a:srgbClr val="FFFFFF"/>
                </a:solidFill>
              </a14:hiddenFill>
            </a:ext>
          </a:extLst>
        </p:spPr>
      </p:pic>
      <p:pic>
        <p:nvPicPr>
          <p:cNvPr id="21507"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9144000" cy="1536700"/>
          </a:xfrm>
          <a:prstGeom prst="rect">
            <a:avLst/>
          </a:prstGeom>
          <a:noFill/>
          <a:extLst>
            <a:ext uri="{909E8E84-426E-40DD-AFC4-6F175D3DCCD1}">
              <a14:hiddenFill xmlns:a14="http://schemas.microsoft.com/office/drawing/2010/main">
                <a:solidFill>
                  <a:srgbClr val="FFFFFF"/>
                </a:solidFill>
              </a14:hiddenFill>
            </a:ext>
          </a:extLst>
        </p:spPr>
      </p:pic>
      <p:sp>
        <p:nvSpPr>
          <p:cNvPr id="21508" name="Rectangle 4"/>
          <p:cNvSpPr>
            <a:spLocks noGrp="1" noChangeArrowheads="1"/>
          </p:cNvSpPr>
          <p:nvPr>
            <p:ph type="title"/>
          </p:nvPr>
        </p:nvSpPr>
        <p:spPr bwMode="auto">
          <a:xfrm>
            <a:off x="1428322" y="-26592"/>
            <a:ext cx="6324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1509" name="Rectangle 5"/>
          <p:cNvSpPr>
            <a:spLocks noGrp="1" noChangeArrowheads="1"/>
          </p:cNvSpPr>
          <p:nvPr>
            <p:ph type="body" idx="1"/>
          </p:nvPr>
        </p:nvSpPr>
        <p:spPr bwMode="auto">
          <a:xfrm>
            <a:off x="1066800" y="1752600"/>
            <a:ext cx="7391400" cy="434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1511" name="Rectangle 7"/>
          <p:cNvSpPr>
            <a:spLocks noGrp="1" noChangeArrowheads="1"/>
          </p:cNvSpPr>
          <p:nvPr>
            <p:ph type="ftr" sz="quarter" idx="3"/>
          </p:nvPr>
        </p:nvSpPr>
        <p:spPr bwMode="auto">
          <a:xfrm>
            <a:off x="0" y="6629400"/>
            <a:ext cx="47244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000">
                <a:solidFill>
                  <a:schemeClr val="bg2"/>
                </a:solidFill>
                <a:latin typeface="RequiemDisplay-HTF-Roman" charset="0"/>
              </a:defRPr>
            </a:lvl1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000" b="0" i="0" u="none" strike="noStrike" kern="1200" cap="none" spc="0" normalizeH="0" baseline="0" noProof="0" dirty="0">
              <a:ln>
                <a:noFill/>
              </a:ln>
              <a:solidFill>
                <a:srgbClr val="5D0100"/>
              </a:solidFill>
              <a:effectLst/>
              <a:uLnTx/>
              <a:uFillTx/>
              <a:latin typeface="RequiemDisplay-HTF-Roman" charset="0"/>
              <a:ea typeface="+mn-ea"/>
              <a:cs typeface="+mn-cs"/>
            </a:endParaRPr>
          </a:p>
        </p:txBody>
      </p:sp>
      <p:pic>
        <p:nvPicPr>
          <p:cNvPr id="12" name="Picture 11"/>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2325" y="1"/>
            <a:ext cx="997135" cy="966250"/>
          </a:xfrm>
          <a:prstGeom prst="rect">
            <a:avLst/>
          </a:prstGeom>
        </p:spPr>
      </p:pic>
      <p:pic>
        <p:nvPicPr>
          <p:cNvPr id="14" name="Picture 13"/>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8157498" y="3539"/>
            <a:ext cx="997135" cy="966250"/>
          </a:xfrm>
          <a:prstGeom prst="rect">
            <a:avLst/>
          </a:prstGeom>
        </p:spPr>
      </p:pic>
    </p:spTree>
    <p:extLst>
      <p:ext uri="{BB962C8B-B14F-4D97-AF65-F5344CB8AC3E}">
        <p14:creationId xmlns:p14="http://schemas.microsoft.com/office/powerpoint/2010/main" val="2093258374"/>
      </p:ext>
    </p:extLst>
  </p:cSld>
  <p:clrMap bg1="lt1" tx1="dk1" bg2="lt2" tx2="dk2" accent1="accent1" accent2="accent2" accent3="accent3" accent4="accent4" accent5="accent5" accent6="accent6" hlink="hlink" folHlink="folHlink"/>
  <p:sldLayoutIdLst>
    <p:sldLayoutId id="2147484032" r:id="rId1"/>
    <p:sldLayoutId id="2147484034" r:id="rId2"/>
  </p:sldLayoutIdLst>
  <p:transition>
    <p:strips dir="rd"/>
  </p:transition>
  <p:txStyles>
    <p:titleStyle>
      <a:lvl1pPr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Arial" panose="020B0604020202020204" pitchFamily="34" charset="0"/>
          <a:ea typeface="+mj-ea"/>
          <a:cs typeface="Arial" panose="020B0604020202020204" pitchFamily="34" charset="0"/>
        </a:defRPr>
      </a:lvl1pPr>
      <a:lvl2pPr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2pPr>
      <a:lvl3pPr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3pPr>
      <a:lvl4pPr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4pPr>
      <a:lvl5pPr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5pPr>
      <a:lvl6pPr marL="457200"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6pPr>
      <a:lvl7pPr marL="914400"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7pPr>
      <a:lvl8pPr marL="1371600"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8pPr>
      <a:lvl9pPr marL="1828800"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9pPr>
    </p:titleStyle>
    <p:bodyStyle>
      <a:lvl1pPr marL="342900" indent="-342900" algn="l" rtl="0" fontAlgn="base">
        <a:lnSpc>
          <a:spcPct val="90000"/>
        </a:lnSpc>
        <a:spcBef>
          <a:spcPct val="20000"/>
        </a:spcBef>
        <a:spcAft>
          <a:spcPct val="0"/>
        </a:spcAft>
        <a:buChar char="•"/>
        <a:defRPr sz="3200">
          <a:solidFill>
            <a:schemeClr val="tx1"/>
          </a:solidFill>
          <a:effectLst>
            <a:outerShdw blurRad="38100" dist="38100" dir="2700000" algn="tl">
              <a:srgbClr val="C0C0C0"/>
            </a:outerShdw>
          </a:effectLst>
          <a:latin typeface="Arial" panose="020B0604020202020204" pitchFamily="34" charset="0"/>
          <a:ea typeface="+mn-ea"/>
          <a:cs typeface="Arial" panose="020B0604020202020204" pitchFamily="34" charset="0"/>
        </a:defRPr>
      </a:lvl1pPr>
      <a:lvl2pPr marL="742950" indent="-285750" algn="l" rtl="0" fontAlgn="base">
        <a:lnSpc>
          <a:spcPct val="90000"/>
        </a:lnSpc>
        <a:spcBef>
          <a:spcPct val="20000"/>
        </a:spcBef>
        <a:spcAft>
          <a:spcPct val="0"/>
        </a:spcAft>
        <a:buChar char="–"/>
        <a:defRPr sz="2800">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defRPr>
      </a:lvl2pPr>
      <a:lvl3pPr marL="1143000" indent="-228600" algn="l" rtl="0" fontAlgn="base">
        <a:lnSpc>
          <a:spcPct val="90000"/>
        </a:lnSpc>
        <a:spcBef>
          <a:spcPct val="20000"/>
        </a:spcBef>
        <a:spcAft>
          <a:spcPct val="0"/>
        </a:spcAft>
        <a:buChar char="•"/>
        <a:defRPr sz="2400">
          <a:solidFill>
            <a:schemeClr val="tx1"/>
          </a:solidFill>
          <a:latin typeface="Arial" panose="020B0604020202020204" pitchFamily="34" charset="0"/>
          <a:cs typeface="Arial" panose="020B0604020202020204" pitchFamily="34" charset="0"/>
        </a:defRPr>
      </a:lvl3pPr>
      <a:lvl4pPr marL="1600200" indent="-228600" algn="l" rtl="0" fontAlgn="base">
        <a:lnSpc>
          <a:spcPct val="110000"/>
        </a:lnSpc>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4pPr>
      <a:lvl5pPr marL="2057400" indent="-228600" algn="l" rtl="0" fontAlgn="base">
        <a:lnSpc>
          <a:spcPct val="110000"/>
        </a:lnSpc>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5pPr>
      <a:lvl6pPr marL="2514600" indent="-228600" algn="l" rtl="0" fontAlgn="base">
        <a:lnSpc>
          <a:spcPct val="110000"/>
        </a:lnSpc>
        <a:spcBef>
          <a:spcPct val="20000"/>
        </a:spcBef>
        <a:spcAft>
          <a:spcPct val="0"/>
        </a:spcAft>
        <a:buChar char="»"/>
        <a:defRPr sz="2000">
          <a:solidFill>
            <a:schemeClr val="tx1"/>
          </a:solidFill>
          <a:latin typeface="+mn-lt"/>
        </a:defRPr>
      </a:lvl6pPr>
      <a:lvl7pPr marL="2971800" indent="-228600" algn="l" rtl="0" fontAlgn="base">
        <a:lnSpc>
          <a:spcPct val="110000"/>
        </a:lnSpc>
        <a:spcBef>
          <a:spcPct val="20000"/>
        </a:spcBef>
        <a:spcAft>
          <a:spcPct val="0"/>
        </a:spcAft>
        <a:buChar char="»"/>
        <a:defRPr sz="2000">
          <a:solidFill>
            <a:schemeClr val="tx1"/>
          </a:solidFill>
          <a:latin typeface="+mn-lt"/>
        </a:defRPr>
      </a:lvl7pPr>
      <a:lvl8pPr marL="3429000" indent="-228600" algn="l" rtl="0" fontAlgn="base">
        <a:lnSpc>
          <a:spcPct val="110000"/>
        </a:lnSpc>
        <a:spcBef>
          <a:spcPct val="20000"/>
        </a:spcBef>
        <a:spcAft>
          <a:spcPct val="0"/>
        </a:spcAft>
        <a:buChar char="»"/>
        <a:defRPr sz="2000">
          <a:solidFill>
            <a:schemeClr val="tx1"/>
          </a:solidFill>
          <a:latin typeface="+mn-lt"/>
        </a:defRPr>
      </a:lvl8pPr>
      <a:lvl9pPr marL="3886200" indent="-228600" algn="l" rtl="0" fontAlgn="base">
        <a:lnSpc>
          <a:spcPct val="110000"/>
        </a:lnSpc>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75C60C-B6DB-02E6-65F6-5A2985967889}"/>
              </a:ext>
            </a:extLst>
          </p:cNvPr>
          <p:cNvSpPr>
            <a:spLocks noGrp="1"/>
          </p:cNvSpPr>
          <p:nvPr>
            <p:ph type="title"/>
          </p:nvPr>
        </p:nvSpPr>
        <p:spPr>
          <a:xfrm>
            <a:off x="1097113" y="2485789"/>
            <a:ext cx="7147405" cy="1143000"/>
          </a:xfrm>
        </p:spPr>
        <p:txBody>
          <a:bodyPr/>
          <a:lstStyle/>
          <a:p>
            <a:r>
              <a:rPr lang="en-US" dirty="0"/>
              <a:t>Leadership Goal Sample 1</a:t>
            </a:r>
          </a:p>
        </p:txBody>
      </p:sp>
    </p:spTree>
    <p:extLst>
      <p:ext uri="{BB962C8B-B14F-4D97-AF65-F5344CB8AC3E}">
        <p14:creationId xmlns:p14="http://schemas.microsoft.com/office/powerpoint/2010/main" val="3021145867"/>
      </p:ext>
    </p:extLst>
  </p:cSld>
  <p:clrMapOvr>
    <a:masterClrMapping/>
  </p:clrMapOvr>
  <p:transition>
    <p:strips dir="rd"/>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3746" y="2292763"/>
            <a:ext cx="8034454" cy="4009612"/>
          </a:xfrm>
        </p:spPr>
        <p:txBody>
          <a:bodyPr/>
          <a:lstStyle/>
          <a:p>
            <a:pPr marL="0" indent="0">
              <a:buNone/>
            </a:pPr>
            <a:r>
              <a:rPr lang="en-US" sz="2800" b="1" dirty="0">
                <a:solidFill>
                  <a:schemeClr val="bg1"/>
                </a:solidFill>
                <a:effectLst/>
              </a:rPr>
              <a:t>Within 17 months, we will develop or customize a comprehensive and effective Orthodox Servant Leadership training program and implementation timeline that will be mandatory within 2 months thereafter for all new and current Parish Council Members and all Ministry Leaders and Educators, and voluntary for prospective leaders. </a:t>
            </a:r>
          </a:p>
        </p:txBody>
      </p:sp>
      <p:sp>
        <p:nvSpPr>
          <p:cNvPr id="5" name="Title 1"/>
          <p:cNvSpPr txBox="1">
            <a:spLocks/>
          </p:cNvSpPr>
          <p:nvPr/>
        </p:nvSpPr>
        <p:spPr bwMode="auto">
          <a:xfrm>
            <a:off x="776942" y="294965"/>
            <a:ext cx="7793318" cy="1143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lnSpc>
                <a:spcPct val="70000"/>
              </a:lnSpc>
              <a:spcBef>
                <a:spcPct val="0"/>
              </a:spcBef>
              <a:spcAft>
                <a:spcPct val="0"/>
              </a:spcAft>
              <a:defRPr sz="3600">
                <a:solidFill>
                  <a:srgbClr val="760002"/>
                </a:solidFill>
                <a:effectLst>
                  <a:outerShdw blurRad="38100" dist="38100" dir="2700000" algn="tl">
                    <a:srgbClr val="C0C0C0"/>
                  </a:outerShdw>
                </a:effectLst>
                <a:latin typeface="+mj-lt"/>
                <a:ea typeface="+mj-ea"/>
                <a:cs typeface="+mj-cs"/>
              </a:defRPr>
            </a:lvl1pPr>
            <a:lvl2pPr algn="ctr" rtl="0" eaLnBrk="1" fontAlgn="base" hangingPunct="1">
              <a:lnSpc>
                <a:spcPct val="70000"/>
              </a:lnSpc>
              <a:spcBef>
                <a:spcPct val="0"/>
              </a:spcBef>
              <a:spcAft>
                <a:spcPct val="0"/>
              </a:spcAft>
              <a:defRPr sz="4400">
                <a:solidFill>
                  <a:srgbClr val="760002"/>
                </a:solidFill>
                <a:effectLst>
                  <a:outerShdw blurRad="38100" dist="38100" dir="2700000" algn="tl">
                    <a:srgbClr val="C0C0C0"/>
                  </a:outerShdw>
                </a:effectLst>
                <a:latin typeface="RequiemDisplay-HTF-SmallCaps" pitchFamily="18" charset="0"/>
              </a:defRPr>
            </a:lvl2pPr>
            <a:lvl3pPr algn="ctr" rtl="0" eaLnBrk="1" fontAlgn="base" hangingPunct="1">
              <a:lnSpc>
                <a:spcPct val="70000"/>
              </a:lnSpc>
              <a:spcBef>
                <a:spcPct val="0"/>
              </a:spcBef>
              <a:spcAft>
                <a:spcPct val="0"/>
              </a:spcAft>
              <a:defRPr sz="4400">
                <a:solidFill>
                  <a:srgbClr val="760002"/>
                </a:solidFill>
                <a:effectLst>
                  <a:outerShdw blurRad="38100" dist="38100" dir="2700000" algn="tl">
                    <a:srgbClr val="C0C0C0"/>
                  </a:outerShdw>
                </a:effectLst>
                <a:latin typeface="RequiemDisplay-HTF-SmallCaps" pitchFamily="18" charset="0"/>
              </a:defRPr>
            </a:lvl3pPr>
            <a:lvl4pPr algn="ctr" rtl="0" eaLnBrk="1" fontAlgn="base" hangingPunct="1">
              <a:lnSpc>
                <a:spcPct val="70000"/>
              </a:lnSpc>
              <a:spcBef>
                <a:spcPct val="0"/>
              </a:spcBef>
              <a:spcAft>
                <a:spcPct val="0"/>
              </a:spcAft>
              <a:defRPr sz="4400">
                <a:solidFill>
                  <a:srgbClr val="760002"/>
                </a:solidFill>
                <a:effectLst>
                  <a:outerShdw blurRad="38100" dist="38100" dir="2700000" algn="tl">
                    <a:srgbClr val="C0C0C0"/>
                  </a:outerShdw>
                </a:effectLst>
                <a:latin typeface="RequiemDisplay-HTF-SmallCaps" pitchFamily="18" charset="0"/>
              </a:defRPr>
            </a:lvl4pPr>
            <a:lvl5pPr algn="ctr" rtl="0" eaLnBrk="1" fontAlgn="base" hangingPunct="1">
              <a:lnSpc>
                <a:spcPct val="70000"/>
              </a:lnSpc>
              <a:spcBef>
                <a:spcPct val="0"/>
              </a:spcBef>
              <a:spcAft>
                <a:spcPct val="0"/>
              </a:spcAft>
              <a:defRPr sz="4400">
                <a:solidFill>
                  <a:srgbClr val="760002"/>
                </a:solidFill>
                <a:effectLst>
                  <a:outerShdw blurRad="38100" dist="38100" dir="2700000" algn="tl">
                    <a:srgbClr val="C0C0C0"/>
                  </a:outerShdw>
                </a:effectLst>
                <a:latin typeface="RequiemDisplay-HTF-SmallCaps" pitchFamily="18" charset="0"/>
              </a:defRPr>
            </a:lvl5pPr>
            <a:lvl6pPr marL="457200" algn="ctr" rtl="0" eaLnBrk="1" fontAlgn="base" hangingPunct="1">
              <a:lnSpc>
                <a:spcPct val="70000"/>
              </a:lnSpc>
              <a:spcBef>
                <a:spcPct val="0"/>
              </a:spcBef>
              <a:spcAft>
                <a:spcPct val="0"/>
              </a:spcAft>
              <a:defRPr sz="4400">
                <a:solidFill>
                  <a:srgbClr val="760002"/>
                </a:solidFill>
                <a:effectLst>
                  <a:outerShdw blurRad="38100" dist="38100" dir="2700000" algn="tl">
                    <a:srgbClr val="C0C0C0"/>
                  </a:outerShdw>
                </a:effectLst>
                <a:latin typeface="RequiemDisplay-HTF-SmallCaps" pitchFamily="18" charset="0"/>
              </a:defRPr>
            </a:lvl6pPr>
            <a:lvl7pPr marL="914400" algn="ctr" rtl="0" eaLnBrk="1" fontAlgn="base" hangingPunct="1">
              <a:lnSpc>
                <a:spcPct val="70000"/>
              </a:lnSpc>
              <a:spcBef>
                <a:spcPct val="0"/>
              </a:spcBef>
              <a:spcAft>
                <a:spcPct val="0"/>
              </a:spcAft>
              <a:defRPr sz="4400">
                <a:solidFill>
                  <a:srgbClr val="760002"/>
                </a:solidFill>
                <a:effectLst>
                  <a:outerShdw blurRad="38100" dist="38100" dir="2700000" algn="tl">
                    <a:srgbClr val="C0C0C0"/>
                  </a:outerShdw>
                </a:effectLst>
                <a:latin typeface="RequiemDisplay-HTF-SmallCaps" pitchFamily="18" charset="0"/>
              </a:defRPr>
            </a:lvl7pPr>
            <a:lvl8pPr marL="1371600" algn="ctr" rtl="0" eaLnBrk="1" fontAlgn="base" hangingPunct="1">
              <a:lnSpc>
                <a:spcPct val="70000"/>
              </a:lnSpc>
              <a:spcBef>
                <a:spcPct val="0"/>
              </a:spcBef>
              <a:spcAft>
                <a:spcPct val="0"/>
              </a:spcAft>
              <a:defRPr sz="4400">
                <a:solidFill>
                  <a:srgbClr val="760002"/>
                </a:solidFill>
                <a:effectLst>
                  <a:outerShdw blurRad="38100" dist="38100" dir="2700000" algn="tl">
                    <a:srgbClr val="C0C0C0"/>
                  </a:outerShdw>
                </a:effectLst>
                <a:latin typeface="RequiemDisplay-HTF-SmallCaps" pitchFamily="18" charset="0"/>
              </a:defRPr>
            </a:lvl8pPr>
            <a:lvl9pPr marL="1828800" algn="ctr" rtl="0" eaLnBrk="1" fontAlgn="base" hangingPunct="1">
              <a:lnSpc>
                <a:spcPct val="70000"/>
              </a:lnSpc>
              <a:spcBef>
                <a:spcPct val="0"/>
              </a:spcBef>
              <a:spcAft>
                <a:spcPct val="0"/>
              </a:spcAft>
              <a:defRPr sz="4400">
                <a:solidFill>
                  <a:srgbClr val="760002"/>
                </a:solidFill>
                <a:effectLst>
                  <a:outerShdw blurRad="38100" dist="38100" dir="2700000" algn="tl">
                    <a:srgbClr val="C0C0C0"/>
                  </a:outerShdw>
                </a:effectLst>
                <a:latin typeface="RequiemDisplay-HTF-SmallCaps" pitchFamily="18" charset="0"/>
              </a:defRPr>
            </a:lvl9pPr>
          </a:lstStyle>
          <a:p>
            <a:r>
              <a:rPr lang="en-US" sz="2800" b="1" dirty="0">
                <a:solidFill>
                  <a:schemeClr val="bg1"/>
                </a:solidFill>
                <a:effectLst/>
                <a:latin typeface="+mn-lt"/>
              </a:rPr>
              <a:t>ADMINISTRATION, LEADERSHIP &amp; </a:t>
            </a:r>
            <a:r>
              <a:rPr lang="en-US" sz="2800" b="1" u="sng" dirty="0">
                <a:solidFill>
                  <a:schemeClr val="bg1"/>
                </a:solidFill>
                <a:effectLst/>
                <a:latin typeface="+mn-lt"/>
              </a:rPr>
              <a:t>FACILITIES</a:t>
            </a:r>
            <a:br>
              <a:rPr lang="en-US" sz="2800" b="1" dirty="0">
                <a:solidFill>
                  <a:schemeClr val="bg1"/>
                </a:solidFill>
                <a:effectLst/>
                <a:latin typeface="+mn-lt"/>
              </a:rPr>
            </a:br>
            <a:br>
              <a:rPr lang="en-US" sz="2800" b="1" dirty="0">
                <a:solidFill>
                  <a:schemeClr val="bg1"/>
                </a:solidFill>
                <a:effectLst/>
                <a:latin typeface="+mn-lt"/>
              </a:rPr>
            </a:br>
            <a:r>
              <a:rPr lang="en-US" sz="2800" b="1" u="sng" dirty="0">
                <a:solidFill>
                  <a:schemeClr val="bg1"/>
                </a:solidFill>
                <a:effectLst/>
                <a:latin typeface="+mn-lt"/>
              </a:rPr>
              <a:t>1.2  Leadership Development</a:t>
            </a:r>
          </a:p>
        </p:txBody>
      </p:sp>
    </p:spTree>
    <p:extLst>
      <p:ext uri="{BB962C8B-B14F-4D97-AF65-F5344CB8AC3E}">
        <p14:creationId xmlns:p14="http://schemas.microsoft.com/office/powerpoint/2010/main" val="4004041122"/>
      </p:ext>
    </p:extLst>
  </p:cSld>
  <p:clrMapOvr>
    <a:masterClrMapping/>
  </p:clrMapOvr>
  <p:transition>
    <p:strips dir="rd"/>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112630" y="1167937"/>
          <a:ext cx="8918739" cy="3912661"/>
        </p:xfrm>
        <a:graphic>
          <a:graphicData uri="http://schemas.openxmlformats.org/drawingml/2006/table">
            <a:tbl>
              <a:tblPr firstRow="1" bandRow="1">
                <a:tableStyleId>{7DF18680-E054-41AD-8BC1-D1AEF772440D}</a:tableStyleId>
              </a:tblPr>
              <a:tblGrid>
                <a:gridCol w="4480861">
                  <a:extLst>
                    <a:ext uri="{9D8B030D-6E8A-4147-A177-3AD203B41FA5}">
                      <a16:colId xmlns:a16="http://schemas.microsoft.com/office/drawing/2014/main" val="20000"/>
                    </a:ext>
                  </a:extLst>
                </a:gridCol>
                <a:gridCol w="1109469">
                  <a:extLst>
                    <a:ext uri="{9D8B030D-6E8A-4147-A177-3AD203B41FA5}">
                      <a16:colId xmlns:a16="http://schemas.microsoft.com/office/drawing/2014/main" val="20001"/>
                    </a:ext>
                  </a:extLst>
                </a:gridCol>
                <a:gridCol w="1707999">
                  <a:extLst>
                    <a:ext uri="{9D8B030D-6E8A-4147-A177-3AD203B41FA5}">
                      <a16:colId xmlns:a16="http://schemas.microsoft.com/office/drawing/2014/main" val="20002"/>
                    </a:ext>
                  </a:extLst>
                </a:gridCol>
                <a:gridCol w="1620410">
                  <a:extLst>
                    <a:ext uri="{9D8B030D-6E8A-4147-A177-3AD203B41FA5}">
                      <a16:colId xmlns:a16="http://schemas.microsoft.com/office/drawing/2014/main" val="20003"/>
                    </a:ext>
                  </a:extLst>
                </a:gridCol>
              </a:tblGrid>
              <a:tr h="529381">
                <a:tc>
                  <a:txBody>
                    <a:bodyPr/>
                    <a:lstStyle/>
                    <a:p>
                      <a:r>
                        <a:rPr lang="en-US" sz="1200" b="1" u="sng" kern="1200" dirty="0">
                          <a:solidFill>
                            <a:schemeClr val="bg1"/>
                          </a:solidFill>
                          <a:effectLst/>
                          <a:latin typeface="+mn-lt"/>
                          <a:ea typeface="+mn-ea"/>
                          <a:cs typeface="+mn-cs"/>
                        </a:rPr>
                        <a:t>Key  Actions  Necessary  To Achieve  Strategic  Goal  1.2</a:t>
                      </a:r>
                      <a:endParaRPr lang="en-US" sz="1200" dirty="0">
                        <a:solidFill>
                          <a:schemeClr val="bg1"/>
                        </a:solidFill>
                        <a:latin typeface="+mn-lt"/>
                      </a:endParaRPr>
                    </a:p>
                  </a:txBody>
                  <a:tcPr/>
                </a:tc>
                <a:tc>
                  <a:txBody>
                    <a:bodyPr/>
                    <a:lstStyle/>
                    <a:p>
                      <a:r>
                        <a:rPr lang="en-US" sz="1200" u="none" dirty="0">
                          <a:solidFill>
                            <a:schemeClr val="bg1"/>
                          </a:solidFill>
                          <a:latin typeface="+mn-lt"/>
                        </a:rPr>
                        <a:t>Responsible </a:t>
                      </a:r>
                      <a:r>
                        <a:rPr lang="en-US" sz="1200" u="sng" dirty="0">
                          <a:solidFill>
                            <a:schemeClr val="bg1"/>
                          </a:solidFill>
                          <a:latin typeface="+mn-lt"/>
                        </a:rPr>
                        <a:t>Party</a:t>
                      </a:r>
                    </a:p>
                  </a:txBody>
                  <a:tcPr/>
                </a:tc>
                <a:tc>
                  <a:txBody>
                    <a:bodyPr/>
                    <a:lstStyle/>
                    <a:p>
                      <a:r>
                        <a:rPr lang="en-US" sz="1200" u="sng" dirty="0">
                          <a:solidFill>
                            <a:schemeClr val="bg1"/>
                          </a:solidFill>
                          <a:latin typeface="+mn-lt"/>
                        </a:rPr>
                        <a:t>Timetable</a:t>
                      </a:r>
                    </a:p>
                  </a:txBody>
                  <a:tcPr/>
                </a:tc>
                <a:tc>
                  <a:txBody>
                    <a:bodyPr/>
                    <a:lstStyle/>
                    <a:p>
                      <a:pPr algn="ctr"/>
                      <a:r>
                        <a:rPr lang="en-US" sz="1200" b="1" u="none" dirty="0">
                          <a:solidFill>
                            <a:schemeClr val="bg1"/>
                          </a:solidFill>
                          <a:latin typeface="+mn-lt"/>
                        </a:rPr>
                        <a:t>Completion </a:t>
                      </a:r>
                    </a:p>
                    <a:p>
                      <a:pPr algn="ctr"/>
                      <a:r>
                        <a:rPr lang="en-US" sz="1200" b="1" u="sng" dirty="0">
                          <a:solidFill>
                            <a:schemeClr val="bg1"/>
                          </a:solidFill>
                          <a:latin typeface="+mn-lt"/>
                        </a:rPr>
                        <a:t>Confirmation Test</a:t>
                      </a:r>
                    </a:p>
                  </a:txBody>
                  <a:tcPr/>
                </a:tc>
                <a:extLst>
                  <a:ext uri="{0D108BD9-81ED-4DB2-BD59-A6C34878D82A}">
                    <a16:rowId xmlns:a16="http://schemas.microsoft.com/office/drawing/2014/main" val="10000"/>
                  </a:ext>
                </a:extLst>
              </a:tr>
              <a:tr h="523991">
                <a:tc>
                  <a:txBody>
                    <a:bodyPr/>
                    <a:lstStyle/>
                    <a:p>
                      <a:r>
                        <a:rPr lang="en-US" sz="1200" b="1" dirty="0">
                          <a:solidFill>
                            <a:schemeClr val="bg1"/>
                          </a:solidFill>
                          <a:latin typeface="+mn-lt"/>
                        </a:rPr>
                        <a:t>1.  Form Administration,</a:t>
                      </a:r>
                      <a:r>
                        <a:rPr lang="en-US" sz="1200" b="1" baseline="0" dirty="0">
                          <a:solidFill>
                            <a:schemeClr val="bg1"/>
                          </a:solidFill>
                          <a:latin typeface="+mn-lt"/>
                        </a:rPr>
                        <a:t> Leadership &amp; Facilities Goal 1.2 Team (</a:t>
                      </a:r>
                      <a:r>
                        <a:rPr lang="en-US" sz="1200" b="1" dirty="0">
                          <a:solidFill>
                            <a:schemeClr val="bg1"/>
                          </a:solidFill>
                          <a:latin typeface="+mn-lt"/>
                        </a:rPr>
                        <a:t>Leadershi</a:t>
                      </a:r>
                      <a:r>
                        <a:rPr lang="en-US" sz="1200" b="1" baseline="0" dirty="0">
                          <a:solidFill>
                            <a:schemeClr val="bg1"/>
                          </a:solidFill>
                          <a:latin typeface="+mn-lt"/>
                        </a:rPr>
                        <a:t>p Development </a:t>
                      </a:r>
                      <a:r>
                        <a:rPr lang="en-US" sz="1200" b="1" dirty="0">
                          <a:solidFill>
                            <a:schemeClr val="bg1"/>
                          </a:solidFill>
                          <a:latin typeface="+mn-lt"/>
                        </a:rPr>
                        <a:t>Task Force (“AL&amp;F1.2TF”)</a:t>
                      </a:r>
                    </a:p>
                  </a:txBody>
                  <a:tcPr/>
                </a:tc>
                <a:tc>
                  <a:txBody>
                    <a:bodyPr/>
                    <a:lstStyle/>
                    <a:p>
                      <a:r>
                        <a:rPr lang="en-US" sz="1200" dirty="0">
                          <a:solidFill>
                            <a:schemeClr val="bg1"/>
                          </a:solidFill>
                          <a:latin typeface="+mn-lt"/>
                        </a:rPr>
                        <a:t>Strategic Planning Team</a:t>
                      </a:r>
                      <a:r>
                        <a:rPr lang="en-US" sz="1200" baseline="0" dirty="0">
                          <a:solidFill>
                            <a:schemeClr val="bg1"/>
                          </a:solidFill>
                          <a:latin typeface="+mn-lt"/>
                        </a:rPr>
                        <a:t> and Goal Captain </a:t>
                      </a:r>
                      <a:endParaRPr lang="en-US" sz="1200" dirty="0">
                        <a:solidFill>
                          <a:schemeClr val="bg1"/>
                        </a:solidFill>
                        <a:latin typeface="+mn-lt"/>
                      </a:endParaRPr>
                    </a:p>
                  </a:txBody>
                  <a:tcPr/>
                </a:tc>
                <a:tc>
                  <a:txBody>
                    <a:bodyPr/>
                    <a:lstStyle/>
                    <a:p>
                      <a:r>
                        <a:rPr lang="en-US" sz="1200" dirty="0">
                          <a:solidFill>
                            <a:schemeClr val="bg1"/>
                          </a:solidFill>
                          <a:latin typeface="+mn-lt"/>
                        </a:rPr>
                        <a:t>1 month from Start Date</a:t>
                      </a:r>
                    </a:p>
                  </a:txBody>
                  <a:tcPr/>
                </a:tc>
                <a:tc>
                  <a:txBody>
                    <a:bodyPr/>
                    <a:lstStyle/>
                    <a:p>
                      <a:r>
                        <a:rPr lang="en-US" sz="1200" dirty="0">
                          <a:solidFill>
                            <a:schemeClr val="bg1"/>
                          </a:solidFill>
                          <a:latin typeface="+mn-lt"/>
                        </a:rPr>
                        <a:t>AL&amp;F1.2TF</a:t>
                      </a:r>
                      <a:r>
                        <a:rPr lang="en-US" sz="1200" baseline="0" dirty="0">
                          <a:solidFill>
                            <a:schemeClr val="bg1"/>
                          </a:solidFill>
                          <a:latin typeface="+mn-lt"/>
                        </a:rPr>
                        <a:t>members agree to serve</a:t>
                      </a:r>
                      <a:endParaRPr lang="en-US" sz="1200" dirty="0">
                        <a:solidFill>
                          <a:schemeClr val="bg1"/>
                        </a:solidFill>
                        <a:latin typeface="+mn-lt"/>
                      </a:endParaRPr>
                    </a:p>
                  </a:txBody>
                  <a:tcPr/>
                </a:tc>
                <a:extLst>
                  <a:ext uri="{0D108BD9-81ED-4DB2-BD59-A6C34878D82A}">
                    <a16:rowId xmlns:a16="http://schemas.microsoft.com/office/drawing/2014/main" val="10001"/>
                  </a:ext>
                </a:extLst>
              </a:tr>
              <a:tr h="523991">
                <a:tc>
                  <a:txBody>
                    <a:bodyPr/>
                    <a:lstStyle/>
                    <a:p>
                      <a:pPr marL="227013" indent="-227013"/>
                      <a:r>
                        <a:rPr lang="en-US" sz="1200" b="1" dirty="0">
                          <a:solidFill>
                            <a:schemeClr val="bg1"/>
                          </a:solidFill>
                          <a:latin typeface="+mn-lt"/>
                        </a:rPr>
                        <a:t>2.  Conduct</a:t>
                      </a:r>
                      <a:r>
                        <a:rPr lang="en-US" sz="1200" b="1" baseline="0" dirty="0">
                          <a:solidFill>
                            <a:schemeClr val="bg1"/>
                          </a:solidFill>
                          <a:latin typeface="+mn-lt"/>
                        </a:rPr>
                        <a:t> comprehensive research and identify: </a:t>
                      </a:r>
                    </a:p>
                    <a:p>
                      <a:pPr marL="227013" indent="-227013">
                        <a:buNone/>
                      </a:pPr>
                      <a:r>
                        <a:rPr lang="en-US" sz="1200" b="1" baseline="0" dirty="0">
                          <a:solidFill>
                            <a:schemeClr val="bg1"/>
                          </a:solidFill>
                          <a:latin typeface="+mn-lt"/>
                        </a:rPr>
                        <a:t>(a) best practices in Orthodox Servant Leadership Development using sources both inside and outside the Orthodox church; </a:t>
                      </a:r>
                    </a:p>
                    <a:p>
                      <a:pPr marL="227013" indent="-227013">
                        <a:buNone/>
                      </a:pPr>
                      <a:r>
                        <a:rPr lang="en-US" sz="1200" b="1" baseline="0" dirty="0">
                          <a:solidFill>
                            <a:schemeClr val="bg1"/>
                          </a:solidFill>
                          <a:latin typeface="+mn-lt"/>
                        </a:rPr>
                        <a:t>(b) key leadership skill elements and gaps which need to be filled for all three groups of Parish Council, Ministry Leaders and Educators (the “Three Constituents”); and </a:t>
                      </a:r>
                    </a:p>
                    <a:p>
                      <a:pPr marL="227013" indent="-227013">
                        <a:buNone/>
                      </a:pPr>
                      <a:r>
                        <a:rPr lang="en-US" sz="1200" b="1" baseline="0" dirty="0">
                          <a:solidFill>
                            <a:schemeClr val="bg1"/>
                          </a:solidFill>
                          <a:latin typeface="+mn-lt"/>
                        </a:rPr>
                        <a:t>(c) how to properly benchmark and measure the effectiveness of leadership training for all Three Constituents.  </a:t>
                      </a:r>
                      <a:endParaRPr lang="en-US" sz="1200" b="1" dirty="0">
                        <a:solidFill>
                          <a:schemeClr val="bg1"/>
                        </a:solidFill>
                        <a:latin typeface="+mn-lt"/>
                      </a:endParaRPr>
                    </a:p>
                  </a:txBody>
                  <a:tcPr/>
                </a:tc>
                <a:tc>
                  <a:txBody>
                    <a:bodyPr/>
                    <a:lstStyle/>
                    <a:p>
                      <a:r>
                        <a:rPr kumimoji="0" lang="en-US" sz="1200" b="0" i="0" u="none" strike="noStrike" kern="1200" cap="none" spc="0" normalizeH="0" baseline="0" noProof="0" dirty="0">
                          <a:ln>
                            <a:noFill/>
                          </a:ln>
                          <a:solidFill>
                            <a:schemeClr val="bg1"/>
                          </a:solidFill>
                          <a:effectLst/>
                          <a:uLnTx/>
                          <a:uFillTx/>
                          <a:latin typeface="+mn-lt"/>
                          <a:ea typeface="+mn-ea"/>
                          <a:cs typeface="+mn-cs"/>
                        </a:rPr>
                        <a:t>AL&amp;F1.2TF</a:t>
                      </a:r>
                      <a:endParaRPr lang="en-US" sz="1200" dirty="0">
                        <a:solidFill>
                          <a:schemeClr val="bg1"/>
                        </a:solidFill>
                        <a:latin typeface="+mn-lt"/>
                      </a:endParaRPr>
                    </a:p>
                  </a:txBody>
                  <a:tcPr/>
                </a:tc>
                <a:tc>
                  <a:txBody>
                    <a:bodyPr/>
                    <a:lstStyle/>
                    <a:p>
                      <a:r>
                        <a:rPr lang="en-US" sz="1200" baseline="0" dirty="0">
                          <a:solidFill>
                            <a:schemeClr val="bg1"/>
                          </a:solidFill>
                          <a:latin typeface="+mn-lt"/>
                        </a:rPr>
                        <a:t>5 </a:t>
                      </a:r>
                      <a:r>
                        <a:rPr lang="en-US" sz="1200" dirty="0">
                          <a:solidFill>
                            <a:schemeClr val="bg1"/>
                          </a:solidFill>
                          <a:latin typeface="+mn-lt"/>
                        </a:rPr>
                        <a:t>months after step 1</a:t>
                      </a:r>
                    </a:p>
                  </a:txBody>
                  <a:tcPr/>
                </a:tc>
                <a:tc>
                  <a:txBody>
                    <a:bodyPr/>
                    <a:lstStyle/>
                    <a:p>
                      <a:r>
                        <a:rPr lang="en-US" sz="1200" dirty="0">
                          <a:solidFill>
                            <a:schemeClr val="bg1"/>
                          </a:solidFill>
                          <a:latin typeface="+mn-lt"/>
                        </a:rPr>
                        <a:t>Research</a:t>
                      </a:r>
                      <a:r>
                        <a:rPr lang="en-US" sz="1200" baseline="0" dirty="0">
                          <a:solidFill>
                            <a:schemeClr val="bg1"/>
                          </a:solidFill>
                          <a:latin typeface="+mn-lt"/>
                        </a:rPr>
                        <a:t> is completed and best practices summary report generated</a:t>
                      </a:r>
                      <a:endParaRPr lang="en-US" sz="1200" dirty="0">
                        <a:solidFill>
                          <a:schemeClr val="bg1"/>
                        </a:solidFill>
                        <a:latin typeface="+mn-lt"/>
                      </a:endParaRPr>
                    </a:p>
                  </a:txBody>
                  <a:tcPr/>
                </a:tc>
                <a:extLst>
                  <a:ext uri="{0D108BD9-81ED-4DB2-BD59-A6C34878D82A}">
                    <a16:rowId xmlns:a16="http://schemas.microsoft.com/office/drawing/2014/main" val="10002"/>
                  </a:ext>
                </a:extLst>
              </a:tr>
              <a:tr h="523991">
                <a:tc>
                  <a:txBody>
                    <a:bodyPr/>
                    <a:lstStyle/>
                    <a:p>
                      <a:r>
                        <a:rPr lang="en-US" sz="1200" b="1" dirty="0">
                          <a:solidFill>
                            <a:schemeClr val="bg1"/>
                          </a:solidFill>
                          <a:latin typeface="+mn-lt"/>
                        </a:rPr>
                        <a:t>3.</a:t>
                      </a:r>
                      <a:r>
                        <a:rPr lang="en-US" sz="1200" b="1" baseline="0" dirty="0">
                          <a:solidFill>
                            <a:schemeClr val="bg1"/>
                          </a:solidFill>
                          <a:latin typeface="+mn-lt"/>
                        </a:rPr>
                        <a:t>  </a:t>
                      </a:r>
                      <a:r>
                        <a:rPr lang="en-US" sz="1200" b="1" dirty="0">
                          <a:solidFill>
                            <a:schemeClr val="bg1"/>
                          </a:solidFill>
                          <a:latin typeface="+mn-lt"/>
                        </a:rPr>
                        <a:t>Develop data collection</a:t>
                      </a:r>
                      <a:r>
                        <a:rPr lang="en-US" sz="1200" b="1" baseline="0" dirty="0">
                          <a:solidFill>
                            <a:schemeClr val="bg1"/>
                          </a:solidFill>
                          <a:latin typeface="+mn-lt"/>
                        </a:rPr>
                        <a:t> methods, tools, metrics and targets that will effectively capture information from a diverse group of Orthodox and non-Orthodox to identify needed lay leadership skills and content for all Three Constituents (the “Data Collection Plan”).</a:t>
                      </a:r>
                      <a:endParaRPr lang="en-US" sz="1200" b="1" dirty="0">
                        <a:solidFill>
                          <a:schemeClr val="bg1"/>
                        </a:solidFill>
                        <a:latin typeface="+mn-lt"/>
                      </a:endParaRPr>
                    </a:p>
                  </a:txBody>
                  <a:tcPr/>
                </a:tc>
                <a:tc>
                  <a:txBody>
                    <a:bodyPr/>
                    <a:lstStyle/>
                    <a:p>
                      <a:r>
                        <a:rPr kumimoji="0" lang="en-US" sz="1200" b="0" i="0" u="none" strike="noStrike" kern="1200" cap="none" spc="0" normalizeH="0" baseline="0" noProof="0" dirty="0">
                          <a:ln>
                            <a:noFill/>
                          </a:ln>
                          <a:solidFill>
                            <a:schemeClr val="bg1"/>
                          </a:solidFill>
                          <a:effectLst/>
                          <a:uLnTx/>
                          <a:uFillTx/>
                          <a:latin typeface="+mn-lt"/>
                          <a:ea typeface="+mn-ea"/>
                          <a:cs typeface="+mn-cs"/>
                        </a:rPr>
                        <a:t>AL&amp;F1.2TF</a:t>
                      </a:r>
                      <a:endParaRPr lang="en-US" sz="1200" dirty="0">
                        <a:solidFill>
                          <a:schemeClr val="bg1"/>
                        </a:solidFill>
                        <a:latin typeface="+mn-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bg1"/>
                          </a:solidFill>
                          <a:latin typeface="+mn-lt"/>
                        </a:rPr>
                        <a:t>Simultaneous with step 2</a:t>
                      </a:r>
                    </a:p>
                  </a:txBody>
                  <a:tcPr/>
                </a:tc>
                <a:tc>
                  <a:txBody>
                    <a:bodyPr/>
                    <a:lstStyle/>
                    <a:p>
                      <a:r>
                        <a:rPr lang="en-US" sz="1200" dirty="0">
                          <a:solidFill>
                            <a:schemeClr val="bg1"/>
                          </a:solidFill>
                          <a:latin typeface="+mn-lt"/>
                        </a:rPr>
                        <a:t>Full Data</a:t>
                      </a:r>
                      <a:r>
                        <a:rPr lang="en-US" sz="1200" baseline="0" dirty="0">
                          <a:solidFill>
                            <a:schemeClr val="bg1"/>
                          </a:solidFill>
                          <a:latin typeface="+mn-lt"/>
                        </a:rPr>
                        <a:t> Collection Plan is finalized</a:t>
                      </a:r>
                      <a:endParaRPr lang="en-US" sz="1200" dirty="0">
                        <a:solidFill>
                          <a:schemeClr val="bg1"/>
                        </a:solidFill>
                        <a:latin typeface="+mn-lt"/>
                      </a:endParaRPr>
                    </a:p>
                  </a:txBody>
                  <a:tcPr/>
                </a:tc>
                <a:extLst>
                  <a:ext uri="{0D108BD9-81ED-4DB2-BD59-A6C34878D82A}">
                    <a16:rowId xmlns:a16="http://schemas.microsoft.com/office/drawing/2014/main" val="10003"/>
                  </a:ext>
                </a:extLst>
              </a:tr>
            </a:tbl>
          </a:graphicData>
        </a:graphic>
      </p:graphicFrame>
      <p:sp>
        <p:nvSpPr>
          <p:cNvPr id="6" name="Title 1"/>
          <p:cNvSpPr>
            <a:spLocks noGrp="1"/>
          </p:cNvSpPr>
          <p:nvPr>
            <p:ph type="title"/>
          </p:nvPr>
        </p:nvSpPr>
        <p:spPr>
          <a:xfrm>
            <a:off x="384916" y="603361"/>
            <a:ext cx="8432448" cy="564576"/>
          </a:xfrm>
        </p:spPr>
        <p:txBody>
          <a:bodyPr/>
          <a:lstStyle/>
          <a:p>
            <a:r>
              <a:rPr lang="en-US" sz="2400" u="sng" dirty="0">
                <a:latin typeface="+mn-lt"/>
              </a:rPr>
              <a:t>Administration, Leadership &amp; Facilities Goal 1.2 Action Plan</a:t>
            </a:r>
          </a:p>
        </p:txBody>
      </p:sp>
    </p:spTree>
    <p:extLst>
      <p:ext uri="{BB962C8B-B14F-4D97-AF65-F5344CB8AC3E}">
        <p14:creationId xmlns:p14="http://schemas.microsoft.com/office/powerpoint/2010/main" val="4170801729"/>
      </p:ext>
    </p:extLst>
  </p:cSld>
  <p:clrMapOvr>
    <a:masterClrMapping/>
  </p:clrMapOvr>
  <p:transition>
    <p:strips dir="rd"/>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73804" y="1136286"/>
          <a:ext cx="9032488" cy="4145121"/>
        </p:xfrm>
        <a:graphic>
          <a:graphicData uri="http://schemas.openxmlformats.org/drawingml/2006/table">
            <a:tbl>
              <a:tblPr firstRow="1" bandRow="1">
                <a:tableStyleId>{7DF18680-E054-41AD-8BC1-D1AEF772440D}</a:tableStyleId>
              </a:tblPr>
              <a:tblGrid>
                <a:gridCol w="4330855">
                  <a:extLst>
                    <a:ext uri="{9D8B030D-6E8A-4147-A177-3AD203B41FA5}">
                      <a16:colId xmlns:a16="http://schemas.microsoft.com/office/drawing/2014/main" val="20000"/>
                    </a:ext>
                  </a:extLst>
                </a:gridCol>
                <a:gridCol w="1117600">
                  <a:extLst>
                    <a:ext uri="{9D8B030D-6E8A-4147-A177-3AD203B41FA5}">
                      <a16:colId xmlns:a16="http://schemas.microsoft.com/office/drawing/2014/main" val="20001"/>
                    </a:ext>
                  </a:extLst>
                </a:gridCol>
                <a:gridCol w="1543310">
                  <a:extLst>
                    <a:ext uri="{9D8B030D-6E8A-4147-A177-3AD203B41FA5}">
                      <a16:colId xmlns:a16="http://schemas.microsoft.com/office/drawing/2014/main" val="20002"/>
                    </a:ext>
                  </a:extLst>
                </a:gridCol>
                <a:gridCol w="2040723">
                  <a:extLst>
                    <a:ext uri="{9D8B030D-6E8A-4147-A177-3AD203B41FA5}">
                      <a16:colId xmlns:a16="http://schemas.microsoft.com/office/drawing/2014/main" val="20003"/>
                    </a:ext>
                  </a:extLst>
                </a:gridCol>
              </a:tblGrid>
              <a:tr h="578961">
                <a:tc>
                  <a:txBody>
                    <a:bodyPr/>
                    <a:lstStyle/>
                    <a:p>
                      <a:r>
                        <a:rPr lang="en-US" sz="1200" b="1" u="sng" kern="1200" dirty="0">
                          <a:solidFill>
                            <a:schemeClr val="bg1"/>
                          </a:solidFill>
                          <a:effectLst/>
                          <a:latin typeface="+mn-lt"/>
                          <a:ea typeface="+mn-ea"/>
                          <a:cs typeface="+mn-cs"/>
                        </a:rPr>
                        <a:t>Key  Actions  Necessary  To Achieve  Strategic  Goal  1.2</a:t>
                      </a:r>
                      <a:endParaRPr lang="en-US" sz="1200" dirty="0">
                        <a:solidFill>
                          <a:schemeClr val="bg1"/>
                        </a:solidFill>
                        <a:latin typeface="+mn-lt"/>
                      </a:endParaRPr>
                    </a:p>
                  </a:txBody>
                  <a:tcPr/>
                </a:tc>
                <a:tc>
                  <a:txBody>
                    <a:bodyPr/>
                    <a:lstStyle/>
                    <a:p>
                      <a:r>
                        <a:rPr lang="en-US" sz="1200" u="none" dirty="0">
                          <a:solidFill>
                            <a:schemeClr val="bg1"/>
                          </a:solidFill>
                          <a:latin typeface="+mn-lt"/>
                        </a:rPr>
                        <a:t>Responsible </a:t>
                      </a:r>
                      <a:r>
                        <a:rPr lang="en-US" sz="1200" u="sng" dirty="0">
                          <a:solidFill>
                            <a:schemeClr val="bg1"/>
                          </a:solidFill>
                          <a:latin typeface="+mn-lt"/>
                        </a:rPr>
                        <a:t>Party</a:t>
                      </a:r>
                    </a:p>
                  </a:txBody>
                  <a:tcPr/>
                </a:tc>
                <a:tc>
                  <a:txBody>
                    <a:bodyPr/>
                    <a:lstStyle/>
                    <a:p>
                      <a:r>
                        <a:rPr lang="en-US" sz="1200" u="sng" dirty="0">
                          <a:solidFill>
                            <a:schemeClr val="bg1"/>
                          </a:solidFill>
                          <a:latin typeface="+mn-lt"/>
                        </a:rPr>
                        <a:t>Timetable</a:t>
                      </a:r>
                    </a:p>
                  </a:txBody>
                  <a:tcPr/>
                </a:tc>
                <a:tc>
                  <a:txBody>
                    <a:bodyPr/>
                    <a:lstStyle/>
                    <a:p>
                      <a:pPr algn="ctr"/>
                      <a:r>
                        <a:rPr lang="en-US" sz="1200" b="1" u="none" dirty="0">
                          <a:solidFill>
                            <a:schemeClr val="bg1"/>
                          </a:solidFill>
                          <a:latin typeface="+mn-lt"/>
                        </a:rPr>
                        <a:t>Completion </a:t>
                      </a:r>
                    </a:p>
                    <a:p>
                      <a:pPr algn="ctr"/>
                      <a:r>
                        <a:rPr lang="en-US" sz="1200" b="1" u="sng" dirty="0">
                          <a:solidFill>
                            <a:schemeClr val="bg1"/>
                          </a:solidFill>
                          <a:latin typeface="+mn-lt"/>
                        </a:rPr>
                        <a:t>Confirmation Test</a:t>
                      </a:r>
                    </a:p>
                  </a:txBody>
                  <a:tcPr/>
                </a:tc>
                <a:extLst>
                  <a:ext uri="{0D108BD9-81ED-4DB2-BD59-A6C34878D82A}">
                    <a16:rowId xmlns:a16="http://schemas.microsoft.com/office/drawing/2014/main" val="10000"/>
                  </a:ext>
                </a:extLst>
              </a:tr>
              <a:tr h="523991">
                <a:tc>
                  <a:txBody>
                    <a:bodyPr/>
                    <a:lstStyle/>
                    <a:p>
                      <a:r>
                        <a:rPr lang="en-US" sz="1200" b="1" dirty="0">
                          <a:solidFill>
                            <a:schemeClr val="bg1"/>
                          </a:solidFill>
                          <a:latin typeface="+mn-lt"/>
                        </a:rPr>
                        <a:t>4.</a:t>
                      </a:r>
                      <a:r>
                        <a:rPr lang="en-US" sz="1200" b="1" baseline="0" dirty="0">
                          <a:solidFill>
                            <a:schemeClr val="bg1"/>
                          </a:solidFill>
                          <a:latin typeface="+mn-lt"/>
                        </a:rPr>
                        <a:t>  Implement Data Collection Plan among all targeted individuals identified in step 3.</a:t>
                      </a:r>
                      <a:endParaRPr lang="en-US" sz="1200" b="1" dirty="0">
                        <a:solidFill>
                          <a:schemeClr val="bg1"/>
                        </a:solidFill>
                        <a:latin typeface="+mn-lt"/>
                      </a:endParaRPr>
                    </a:p>
                  </a:txBody>
                  <a:tcPr/>
                </a:tc>
                <a:tc>
                  <a:txBody>
                    <a:bodyPr/>
                    <a:lstStyle/>
                    <a:p>
                      <a:r>
                        <a:rPr kumimoji="0" lang="en-US" sz="1200" b="0" i="0" u="none" strike="noStrike" kern="1200" cap="none" spc="0" normalizeH="0" baseline="0" noProof="0" dirty="0">
                          <a:ln>
                            <a:noFill/>
                          </a:ln>
                          <a:solidFill>
                            <a:schemeClr val="bg1"/>
                          </a:solidFill>
                          <a:effectLst/>
                          <a:uLnTx/>
                          <a:uFillTx/>
                          <a:latin typeface="+mn-lt"/>
                          <a:ea typeface="+mn-ea"/>
                          <a:cs typeface="+mn-cs"/>
                        </a:rPr>
                        <a:t>AL&amp;F1.2TF</a:t>
                      </a:r>
                      <a:endParaRPr lang="en-US" sz="1200" dirty="0">
                        <a:solidFill>
                          <a:schemeClr val="bg1"/>
                        </a:solidFill>
                        <a:latin typeface="+mn-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a:solidFill>
                            <a:schemeClr val="bg1"/>
                          </a:solidFill>
                          <a:latin typeface="+mn-lt"/>
                        </a:rPr>
                        <a:t>6 </a:t>
                      </a:r>
                      <a:r>
                        <a:rPr lang="en-US" sz="1200" dirty="0">
                          <a:solidFill>
                            <a:schemeClr val="bg1"/>
                          </a:solidFill>
                          <a:latin typeface="+mn-lt"/>
                        </a:rPr>
                        <a:t>months after steps</a:t>
                      </a:r>
                      <a:r>
                        <a:rPr lang="en-US" sz="1200" baseline="0" dirty="0">
                          <a:solidFill>
                            <a:schemeClr val="bg1"/>
                          </a:solidFill>
                          <a:latin typeface="+mn-lt"/>
                        </a:rPr>
                        <a:t> 2 and 3</a:t>
                      </a:r>
                      <a:endParaRPr lang="en-US" sz="1200" dirty="0">
                        <a:solidFill>
                          <a:schemeClr val="bg1"/>
                        </a:solidFill>
                        <a:latin typeface="+mn-lt"/>
                      </a:endParaRPr>
                    </a:p>
                    <a:p>
                      <a:endParaRPr lang="en-US" sz="1200" dirty="0">
                        <a:solidFill>
                          <a:schemeClr val="bg1"/>
                        </a:solidFill>
                        <a:latin typeface="+mn-lt"/>
                      </a:endParaRPr>
                    </a:p>
                  </a:txBody>
                  <a:tcPr/>
                </a:tc>
                <a:tc>
                  <a:txBody>
                    <a:bodyPr/>
                    <a:lstStyle/>
                    <a:p>
                      <a:r>
                        <a:rPr lang="en-US" sz="1200" dirty="0">
                          <a:solidFill>
                            <a:schemeClr val="bg1"/>
                          </a:solidFill>
                          <a:latin typeface="+mn-lt"/>
                        </a:rPr>
                        <a:t>Data</a:t>
                      </a:r>
                      <a:r>
                        <a:rPr lang="en-US" sz="1200" baseline="0" dirty="0">
                          <a:solidFill>
                            <a:schemeClr val="bg1"/>
                          </a:solidFill>
                          <a:latin typeface="+mn-lt"/>
                        </a:rPr>
                        <a:t> Collection Plan is completed consistent with guidelines set in step 3</a:t>
                      </a:r>
                      <a:endParaRPr lang="en-US" sz="1200" dirty="0">
                        <a:solidFill>
                          <a:schemeClr val="bg1"/>
                        </a:solidFill>
                        <a:latin typeface="+mn-lt"/>
                      </a:endParaRPr>
                    </a:p>
                  </a:txBody>
                  <a:tcPr/>
                </a:tc>
                <a:extLst>
                  <a:ext uri="{0D108BD9-81ED-4DB2-BD59-A6C34878D82A}">
                    <a16:rowId xmlns:a16="http://schemas.microsoft.com/office/drawing/2014/main" val="10001"/>
                  </a:ext>
                </a:extLst>
              </a:tr>
              <a:tr h="523991">
                <a:tc>
                  <a:txBody>
                    <a:bodyPr/>
                    <a:lstStyle/>
                    <a:p>
                      <a:pPr marL="230188" indent="-230188">
                        <a:buAutoNum type="arabicPeriod" startAt="5"/>
                      </a:pPr>
                      <a:r>
                        <a:rPr lang="en-US" sz="1200" b="1" baseline="0" dirty="0">
                          <a:solidFill>
                            <a:schemeClr val="bg1"/>
                          </a:solidFill>
                          <a:latin typeface="+mn-lt"/>
                        </a:rPr>
                        <a:t>Compile research and data from steps 2, 3, and 4 and review and analyze results to identify: </a:t>
                      </a:r>
                    </a:p>
                    <a:p>
                      <a:pPr marL="230188" indent="-230188">
                        <a:buNone/>
                      </a:pPr>
                      <a:r>
                        <a:rPr lang="en-US" sz="1200" b="1" baseline="0" dirty="0">
                          <a:solidFill>
                            <a:schemeClr val="bg1"/>
                          </a:solidFill>
                          <a:latin typeface="+mn-lt"/>
                        </a:rPr>
                        <a:t>(a) best practices in lay leadership training for all Three Constituents; </a:t>
                      </a:r>
                    </a:p>
                    <a:p>
                      <a:pPr marL="230188" indent="-230188"/>
                      <a:r>
                        <a:rPr lang="en-US" sz="1200" b="1" baseline="0" dirty="0">
                          <a:solidFill>
                            <a:schemeClr val="bg1"/>
                          </a:solidFill>
                          <a:latin typeface="+mn-lt"/>
                        </a:rPr>
                        <a:t>(b) strengths, weaknesses, skills and gaps in current lay leadership programs for all Three Constituents; and </a:t>
                      </a:r>
                    </a:p>
                    <a:p>
                      <a:pPr marL="230188" indent="-230188"/>
                      <a:r>
                        <a:rPr lang="en-US" sz="1200" b="1" baseline="0" dirty="0">
                          <a:solidFill>
                            <a:schemeClr val="bg1"/>
                          </a:solidFill>
                          <a:latin typeface="+mn-lt"/>
                        </a:rPr>
                        <a:t>(c) specific information on how to best reach and train all Three Constituents and measure effectiveness of such training.  </a:t>
                      </a:r>
                      <a:endParaRPr lang="en-US" sz="1200" b="1" dirty="0">
                        <a:solidFill>
                          <a:schemeClr val="bg1"/>
                        </a:solidFill>
                        <a:latin typeface="+mn-lt"/>
                      </a:endParaRPr>
                    </a:p>
                  </a:txBody>
                  <a:tcPr/>
                </a:tc>
                <a:tc>
                  <a:txBody>
                    <a:bodyPr/>
                    <a:lstStyle/>
                    <a:p>
                      <a:r>
                        <a:rPr kumimoji="0" lang="en-US" sz="1200" b="0" i="0" u="none" strike="noStrike" kern="1200" cap="none" spc="0" normalizeH="0" baseline="0" noProof="0" dirty="0">
                          <a:ln>
                            <a:noFill/>
                          </a:ln>
                          <a:solidFill>
                            <a:schemeClr val="bg1"/>
                          </a:solidFill>
                          <a:effectLst/>
                          <a:uLnTx/>
                          <a:uFillTx/>
                          <a:latin typeface="+mn-lt"/>
                          <a:ea typeface="+mn-ea"/>
                          <a:cs typeface="+mn-cs"/>
                        </a:rPr>
                        <a:t>AL&amp;F1.2TF</a:t>
                      </a:r>
                      <a:endParaRPr lang="en-US" sz="1200" dirty="0">
                        <a:solidFill>
                          <a:schemeClr val="bg1"/>
                        </a:solidFill>
                        <a:latin typeface="+mn-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a:solidFill>
                            <a:schemeClr val="bg1"/>
                          </a:solidFill>
                          <a:latin typeface="+mn-lt"/>
                        </a:rPr>
                        <a:t>2 </a:t>
                      </a:r>
                      <a:r>
                        <a:rPr lang="en-US" sz="1200" dirty="0">
                          <a:solidFill>
                            <a:schemeClr val="bg1"/>
                          </a:solidFill>
                          <a:latin typeface="+mn-lt"/>
                        </a:rPr>
                        <a:t>months after step 4</a:t>
                      </a:r>
                    </a:p>
                  </a:txBody>
                  <a:tcPr/>
                </a:tc>
                <a:tc>
                  <a:txBody>
                    <a:bodyPr/>
                    <a:lstStyle/>
                    <a:p>
                      <a:r>
                        <a:rPr lang="en-US" sz="1200" dirty="0">
                          <a:solidFill>
                            <a:schemeClr val="bg1"/>
                          </a:solidFill>
                          <a:latin typeface="+mn-lt"/>
                        </a:rPr>
                        <a:t>Data</a:t>
                      </a:r>
                      <a:r>
                        <a:rPr lang="en-US" sz="1200" baseline="0" dirty="0">
                          <a:solidFill>
                            <a:schemeClr val="bg1"/>
                          </a:solidFill>
                          <a:latin typeface="+mn-lt"/>
                        </a:rPr>
                        <a:t> analysis report is completed with all findings and recommendations</a:t>
                      </a:r>
                      <a:endParaRPr lang="en-US" sz="1200" dirty="0">
                        <a:solidFill>
                          <a:schemeClr val="bg1"/>
                        </a:solidFill>
                        <a:latin typeface="+mn-lt"/>
                      </a:endParaRPr>
                    </a:p>
                  </a:txBody>
                  <a:tcPr/>
                </a:tc>
                <a:extLst>
                  <a:ext uri="{0D108BD9-81ED-4DB2-BD59-A6C34878D82A}">
                    <a16:rowId xmlns:a16="http://schemas.microsoft.com/office/drawing/2014/main" val="10003"/>
                  </a:ext>
                </a:extLst>
              </a:tr>
              <a:tr h="523991">
                <a:tc>
                  <a:txBody>
                    <a:bodyPr/>
                    <a:lstStyle/>
                    <a:p>
                      <a:r>
                        <a:rPr lang="en-US" sz="1200" b="1" dirty="0">
                          <a:solidFill>
                            <a:schemeClr val="bg1"/>
                          </a:solidFill>
                          <a:latin typeface="+mn-lt"/>
                        </a:rPr>
                        <a:t>6.</a:t>
                      </a:r>
                      <a:r>
                        <a:rPr lang="en-US" sz="1200" b="1" baseline="0" dirty="0">
                          <a:solidFill>
                            <a:schemeClr val="bg1"/>
                          </a:solidFill>
                          <a:latin typeface="+mn-lt"/>
                        </a:rPr>
                        <a:t>  From all available resources, materials, and research (including the work done in steps 2-5), develop a best practices comprehensive “Lay Leadership Training Program” (including written materials, manuals and online resources) that addresses the specific lay leadership needs of all Three Constituents.  </a:t>
                      </a:r>
                      <a:endParaRPr lang="en-US" sz="1200" b="1" dirty="0">
                        <a:solidFill>
                          <a:schemeClr val="bg1"/>
                        </a:solidFill>
                        <a:latin typeface="+mn-lt"/>
                      </a:endParaRPr>
                    </a:p>
                  </a:txBody>
                  <a:tcPr/>
                </a:tc>
                <a:tc>
                  <a:txBody>
                    <a:bodyPr/>
                    <a:lstStyle/>
                    <a:p>
                      <a:r>
                        <a:rPr kumimoji="0" lang="en-US" sz="1200" b="0" i="0" u="none" strike="noStrike" kern="1200" cap="none" spc="0" normalizeH="0" baseline="0" noProof="0" dirty="0">
                          <a:ln>
                            <a:noFill/>
                          </a:ln>
                          <a:solidFill>
                            <a:schemeClr val="bg1"/>
                          </a:solidFill>
                          <a:effectLst/>
                          <a:uLnTx/>
                          <a:uFillTx/>
                          <a:latin typeface="+mn-lt"/>
                          <a:ea typeface="+mn-ea"/>
                          <a:cs typeface="+mn-cs"/>
                        </a:rPr>
                        <a:t>AL&amp;F1.2TF</a:t>
                      </a:r>
                      <a:endParaRPr lang="en-US" sz="1200" dirty="0">
                        <a:solidFill>
                          <a:schemeClr val="bg1"/>
                        </a:solidFill>
                        <a:latin typeface="+mn-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a:solidFill>
                            <a:schemeClr val="bg1"/>
                          </a:solidFill>
                          <a:latin typeface="+mn-lt"/>
                        </a:rPr>
                        <a:t>2 </a:t>
                      </a:r>
                      <a:r>
                        <a:rPr lang="en-US" sz="1200" dirty="0">
                          <a:solidFill>
                            <a:schemeClr val="bg1"/>
                          </a:solidFill>
                          <a:latin typeface="+mn-lt"/>
                        </a:rPr>
                        <a:t>months after step 5</a:t>
                      </a:r>
                    </a:p>
                  </a:txBody>
                  <a:tcPr/>
                </a:tc>
                <a:tc>
                  <a:txBody>
                    <a:bodyPr/>
                    <a:lstStyle/>
                    <a:p>
                      <a:r>
                        <a:rPr lang="en-US" sz="1200" dirty="0">
                          <a:solidFill>
                            <a:schemeClr val="bg1"/>
                          </a:solidFill>
                          <a:latin typeface="+mn-lt"/>
                        </a:rPr>
                        <a:t>The Lay Leadership</a:t>
                      </a:r>
                      <a:r>
                        <a:rPr lang="en-US" sz="1200" baseline="0" dirty="0">
                          <a:solidFill>
                            <a:schemeClr val="bg1"/>
                          </a:solidFill>
                          <a:latin typeface="+mn-lt"/>
                        </a:rPr>
                        <a:t> Training Program is finalized for all Three Constituents.  </a:t>
                      </a:r>
                      <a:endParaRPr lang="en-US" sz="1200" dirty="0">
                        <a:solidFill>
                          <a:schemeClr val="bg1"/>
                        </a:solidFill>
                        <a:latin typeface="+mn-lt"/>
                      </a:endParaRPr>
                    </a:p>
                  </a:txBody>
                  <a:tcPr/>
                </a:tc>
                <a:extLst>
                  <a:ext uri="{0D108BD9-81ED-4DB2-BD59-A6C34878D82A}">
                    <a16:rowId xmlns:a16="http://schemas.microsoft.com/office/drawing/2014/main" val="10004"/>
                  </a:ext>
                </a:extLst>
              </a:tr>
            </a:tbl>
          </a:graphicData>
        </a:graphic>
      </p:graphicFrame>
      <p:sp>
        <p:nvSpPr>
          <p:cNvPr id="5" name="Title 1"/>
          <p:cNvSpPr>
            <a:spLocks noGrp="1"/>
          </p:cNvSpPr>
          <p:nvPr>
            <p:ph type="title"/>
          </p:nvPr>
        </p:nvSpPr>
        <p:spPr>
          <a:xfrm>
            <a:off x="417007" y="527912"/>
            <a:ext cx="8309985" cy="608374"/>
          </a:xfrm>
        </p:spPr>
        <p:txBody>
          <a:bodyPr/>
          <a:lstStyle/>
          <a:p>
            <a:r>
              <a:rPr lang="en-US" sz="2400" u="sng" dirty="0">
                <a:latin typeface="+mn-lt"/>
              </a:rPr>
              <a:t>Administration, Leadership &amp; Facilities Goal 1.2 Action Plan</a:t>
            </a:r>
          </a:p>
        </p:txBody>
      </p:sp>
    </p:spTree>
    <p:extLst>
      <p:ext uri="{BB962C8B-B14F-4D97-AF65-F5344CB8AC3E}">
        <p14:creationId xmlns:p14="http://schemas.microsoft.com/office/powerpoint/2010/main" val="4176677875"/>
      </p:ext>
    </p:extLst>
  </p:cSld>
  <p:clrMapOvr>
    <a:masterClrMapping/>
  </p:clrMapOvr>
  <p:transition>
    <p:strips dir="rd"/>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73804" y="1063291"/>
          <a:ext cx="9032488" cy="5311213"/>
        </p:xfrm>
        <a:graphic>
          <a:graphicData uri="http://schemas.openxmlformats.org/drawingml/2006/table">
            <a:tbl>
              <a:tblPr firstRow="1" bandRow="1">
                <a:tableStyleId>{7DF18680-E054-41AD-8BC1-D1AEF772440D}</a:tableStyleId>
              </a:tblPr>
              <a:tblGrid>
                <a:gridCol w="3955322">
                  <a:extLst>
                    <a:ext uri="{9D8B030D-6E8A-4147-A177-3AD203B41FA5}">
                      <a16:colId xmlns:a16="http://schemas.microsoft.com/office/drawing/2014/main" val="20000"/>
                    </a:ext>
                  </a:extLst>
                </a:gridCol>
                <a:gridCol w="1167863">
                  <a:extLst>
                    <a:ext uri="{9D8B030D-6E8A-4147-A177-3AD203B41FA5}">
                      <a16:colId xmlns:a16="http://schemas.microsoft.com/office/drawing/2014/main" val="20001"/>
                    </a:ext>
                  </a:extLst>
                </a:gridCol>
                <a:gridCol w="1693401">
                  <a:extLst>
                    <a:ext uri="{9D8B030D-6E8A-4147-A177-3AD203B41FA5}">
                      <a16:colId xmlns:a16="http://schemas.microsoft.com/office/drawing/2014/main" val="20002"/>
                    </a:ext>
                  </a:extLst>
                </a:gridCol>
                <a:gridCol w="2215902">
                  <a:extLst>
                    <a:ext uri="{9D8B030D-6E8A-4147-A177-3AD203B41FA5}">
                      <a16:colId xmlns:a16="http://schemas.microsoft.com/office/drawing/2014/main" val="20003"/>
                    </a:ext>
                  </a:extLst>
                </a:gridCol>
              </a:tblGrid>
              <a:tr h="556333">
                <a:tc>
                  <a:txBody>
                    <a:bodyPr/>
                    <a:lstStyle/>
                    <a:p>
                      <a:r>
                        <a:rPr lang="en-US" sz="1200" b="1" kern="1200" dirty="0">
                          <a:solidFill>
                            <a:schemeClr val="bg1"/>
                          </a:solidFill>
                          <a:effectLst/>
                          <a:latin typeface="+mn-lt"/>
                          <a:ea typeface="+mn-ea"/>
                          <a:cs typeface="+mn-cs"/>
                        </a:rPr>
                        <a:t>Key  Actions  Necessary  </a:t>
                      </a:r>
                      <a:r>
                        <a:rPr lang="en-US" sz="1200" b="1" u="none" kern="1200" dirty="0">
                          <a:solidFill>
                            <a:schemeClr val="bg1"/>
                          </a:solidFill>
                          <a:effectLst/>
                          <a:latin typeface="+mn-lt"/>
                          <a:ea typeface="+mn-ea"/>
                          <a:cs typeface="+mn-cs"/>
                        </a:rPr>
                        <a:t>To Achieve  Strategic  </a:t>
                      </a:r>
                      <a:r>
                        <a:rPr lang="en-US" sz="1200" b="1" u="sng" kern="1200" dirty="0">
                          <a:solidFill>
                            <a:schemeClr val="bg1"/>
                          </a:solidFill>
                          <a:effectLst/>
                          <a:latin typeface="+mn-lt"/>
                          <a:ea typeface="+mn-ea"/>
                          <a:cs typeface="+mn-cs"/>
                        </a:rPr>
                        <a:t>Goal  1.2</a:t>
                      </a:r>
                      <a:endParaRPr lang="en-US" sz="1200" dirty="0">
                        <a:solidFill>
                          <a:schemeClr val="bg1"/>
                        </a:solidFill>
                        <a:latin typeface="+mn-lt"/>
                      </a:endParaRPr>
                    </a:p>
                  </a:txBody>
                  <a:tcPr/>
                </a:tc>
                <a:tc>
                  <a:txBody>
                    <a:bodyPr/>
                    <a:lstStyle/>
                    <a:p>
                      <a:r>
                        <a:rPr lang="en-US" sz="1200" u="none" dirty="0">
                          <a:solidFill>
                            <a:schemeClr val="bg1"/>
                          </a:solidFill>
                          <a:latin typeface="+mn-lt"/>
                        </a:rPr>
                        <a:t>Responsible </a:t>
                      </a:r>
                      <a:r>
                        <a:rPr lang="en-US" sz="1200" u="sng" dirty="0">
                          <a:solidFill>
                            <a:schemeClr val="bg1"/>
                          </a:solidFill>
                          <a:latin typeface="+mn-lt"/>
                        </a:rPr>
                        <a:t>Party</a:t>
                      </a:r>
                    </a:p>
                  </a:txBody>
                  <a:tcPr/>
                </a:tc>
                <a:tc>
                  <a:txBody>
                    <a:bodyPr/>
                    <a:lstStyle/>
                    <a:p>
                      <a:r>
                        <a:rPr lang="en-US" sz="1200" u="sng" dirty="0">
                          <a:solidFill>
                            <a:schemeClr val="bg1"/>
                          </a:solidFill>
                          <a:latin typeface="+mn-lt"/>
                        </a:rPr>
                        <a:t>Timetable</a:t>
                      </a:r>
                    </a:p>
                  </a:txBody>
                  <a:tcPr/>
                </a:tc>
                <a:tc>
                  <a:txBody>
                    <a:bodyPr/>
                    <a:lstStyle/>
                    <a:p>
                      <a:pPr algn="ctr"/>
                      <a:r>
                        <a:rPr lang="en-US" sz="1200" b="1" u="none" dirty="0">
                          <a:solidFill>
                            <a:schemeClr val="bg1"/>
                          </a:solidFill>
                          <a:latin typeface="+mn-lt"/>
                        </a:rPr>
                        <a:t>Completion </a:t>
                      </a:r>
                    </a:p>
                    <a:p>
                      <a:pPr algn="ctr"/>
                      <a:r>
                        <a:rPr lang="en-US" sz="1200" b="1" u="sng" dirty="0">
                          <a:solidFill>
                            <a:schemeClr val="bg1"/>
                          </a:solidFill>
                          <a:latin typeface="+mn-lt"/>
                        </a:rPr>
                        <a:t>Confirmation Test</a:t>
                      </a:r>
                    </a:p>
                  </a:txBody>
                  <a:tcPr/>
                </a:tc>
                <a:extLst>
                  <a:ext uri="{0D108BD9-81ED-4DB2-BD59-A6C34878D82A}">
                    <a16:rowId xmlns:a16="http://schemas.microsoft.com/office/drawing/2014/main" val="10000"/>
                  </a:ext>
                </a:extLst>
              </a:tr>
              <a:tr h="523991">
                <a:tc>
                  <a:txBody>
                    <a:bodyPr/>
                    <a:lstStyle/>
                    <a:p>
                      <a:r>
                        <a:rPr lang="en-US" sz="1200" b="1" dirty="0">
                          <a:solidFill>
                            <a:schemeClr val="bg1"/>
                          </a:solidFill>
                          <a:latin typeface="+mn-lt"/>
                        </a:rPr>
                        <a:t>7.</a:t>
                      </a:r>
                      <a:r>
                        <a:rPr lang="en-US" sz="1200" b="1" baseline="0" dirty="0">
                          <a:solidFill>
                            <a:schemeClr val="bg1"/>
                          </a:solidFill>
                          <a:latin typeface="+mn-lt"/>
                        </a:rPr>
                        <a:t>  Recruit and train a team to help train and support the parish in the implementation of the Leadership Development Training Program (“the Training and Support Team”).  Additionally, develop a training and support strategy, program, and schedule with a detailed rollout action plan and timeline that allows the stated target percentages to be achieved (the “Training and Support Program”). </a:t>
                      </a:r>
                      <a:endParaRPr lang="en-US" sz="1200" b="1" dirty="0">
                        <a:solidFill>
                          <a:schemeClr val="bg1"/>
                        </a:solidFill>
                        <a:latin typeface="+mn-lt"/>
                      </a:endParaRPr>
                    </a:p>
                  </a:txBody>
                  <a:tcPr/>
                </a:tc>
                <a:tc>
                  <a:txBody>
                    <a:bodyPr/>
                    <a:lstStyle/>
                    <a:p>
                      <a:r>
                        <a:rPr lang="en-US" sz="1200" dirty="0">
                          <a:solidFill>
                            <a:schemeClr val="bg1"/>
                          </a:solidFill>
                          <a:latin typeface="+mn-lt"/>
                        </a:rPr>
                        <a:t>AL&amp;F1.2TF</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a:solidFill>
                            <a:schemeClr val="bg1"/>
                          </a:solidFill>
                          <a:latin typeface="+mn-lt"/>
                        </a:rPr>
                        <a:t>Simultaneous with </a:t>
                      </a:r>
                      <a:r>
                        <a:rPr lang="en-US" sz="1200" dirty="0">
                          <a:solidFill>
                            <a:schemeClr val="bg1"/>
                          </a:solidFill>
                          <a:latin typeface="+mn-lt"/>
                        </a:rPr>
                        <a:t>step 6</a:t>
                      </a:r>
                    </a:p>
                    <a:p>
                      <a:endParaRPr lang="en-US" sz="1200" dirty="0">
                        <a:solidFill>
                          <a:schemeClr val="bg1"/>
                        </a:solidFill>
                        <a:latin typeface="+mn-lt"/>
                      </a:endParaRPr>
                    </a:p>
                  </a:txBody>
                  <a:tcPr/>
                </a:tc>
                <a:tc>
                  <a:txBody>
                    <a:bodyPr/>
                    <a:lstStyle/>
                    <a:p>
                      <a:r>
                        <a:rPr lang="en-US" sz="1200" dirty="0">
                          <a:solidFill>
                            <a:schemeClr val="bg1"/>
                          </a:solidFill>
                          <a:latin typeface="+mn-lt"/>
                        </a:rPr>
                        <a:t>At least</a:t>
                      </a:r>
                      <a:r>
                        <a:rPr lang="en-US" sz="1200" baseline="0" dirty="0">
                          <a:solidFill>
                            <a:schemeClr val="bg1"/>
                          </a:solidFill>
                          <a:latin typeface="+mn-lt"/>
                        </a:rPr>
                        <a:t> four Training and Support Team members agree to serve and the Training and Support Program is finalized</a:t>
                      </a:r>
                      <a:endParaRPr lang="en-US" sz="1200" dirty="0">
                        <a:solidFill>
                          <a:schemeClr val="bg1"/>
                        </a:solidFill>
                        <a:latin typeface="+mn-lt"/>
                      </a:endParaRPr>
                    </a:p>
                  </a:txBody>
                  <a:tcPr/>
                </a:tc>
                <a:extLst>
                  <a:ext uri="{0D108BD9-81ED-4DB2-BD59-A6C34878D82A}">
                    <a16:rowId xmlns:a16="http://schemas.microsoft.com/office/drawing/2014/main" val="10001"/>
                  </a:ext>
                </a:extLst>
              </a:tr>
              <a:tr h="523991">
                <a:tc>
                  <a:txBody>
                    <a:bodyPr/>
                    <a:lstStyle/>
                    <a:p>
                      <a:pPr marL="228600" indent="-228600">
                        <a:buAutoNum type="arabicPeriod" startAt="8"/>
                      </a:pPr>
                      <a:r>
                        <a:rPr lang="en-US" sz="1200" b="1" dirty="0">
                          <a:solidFill>
                            <a:schemeClr val="bg1"/>
                          </a:solidFill>
                          <a:latin typeface="+mn-lt"/>
                        </a:rPr>
                        <a:t>Begin conducting and delivering</a:t>
                      </a:r>
                      <a:r>
                        <a:rPr lang="en-US" sz="1200" b="1" baseline="0" dirty="0">
                          <a:solidFill>
                            <a:schemeClr val="bg1"/>
                          </a:solidFill>
                          <a:latin typeface="+mn-lt"/>
                        </a:rPr>
                        <a:t>:  </a:t>
                      </a:r>
                    </a:p>
                    <a:p>
                      <a:pPr marL="0" indent="0">
                        <a:buNone/>
                        <a:tabLst>
                          <a:tab pos="227013" algn="l"/>
                        </a:tabLst>
                      </a:pPr>
                      <a:r>
                        <a:rPr lang="en-US" sz="1200" b="1" baseline="0" dirty="0">
                          <a:solidFill>
                            <a:schemeClr val="bg1"/>
                          </a:solidFill>
                          <a:latin typeface="+mn-lt"/>
                        </a:rPr>
                        <a:t>(a) Parish Council Leadership Development 	Training; </a:t>
                      </a:r>
                    </a:p>
                    <a:p>
                      <a:pPr marL="0" indent="0">
                        <a:buNone/>
                      </a:pPr>
                      <a:r>
                        <a:rPr lang="en-US" sz="1200" b="1" baseline="0" dirty="0">
                          <a:solidFill>
                            <a:schemeClr val="bg1"/>
                          </a:solidFill>
                          <a:latin typeface="+mn-lt"/>
                        </a:rPr>
                        <a:t>(b) Ministry Leadership Development Training; and </a:t>
                      </a:r>
                    </a:p>
                    <a:p>
                      <a:pPr marL="0" indent="0">
                        <a:buNone/>
                      </a:pPr>
                      <a:r>
                        <a:rPr lang="en-US" sz="1200" b="1" baseline="0" dirty="0">
                          <a:solidFill>
                            <a:schemeClr val="bg1"/>
                          </a:solidFill>
                          <a:latin typeface="+mn-lt"/>
                        </a:rPr>
                        <a:t>(c) Educator Training.</a:t>
                      </a:r>
                      <a:endParaRPr lang="en-US" sz="1200" b="1" dirty="0">
                        <a:solidFill>
                          <a:schemeClr val="bg1"/>
                        </a:solidFill>
                        <a:latin typeface="+mn-lt"/>
                      </a:endParaRPr>
                    </a:p>
                  </a:txBody>
                  <a:tcPr/>
                </a:tc>
                <a:tc>
                  <a:txBody>
                    <a:bodyPr/>
                    <a:lstStyle/>
                    <a:p>
                      <a:r>
                        <a:rPr lang="en-US" sz="1200" dirty="0">
                          <a:solidFill>
                            <a:schemeClr val="bg1"/>
                          </a:solidFill>
                          <a:latin typeface="+mn-lt"/>
                        </a:rPr>
                        <a:t>AL&amp;F1.2TF Training and Support Team</a:t>
                      </a:r>
                    </a:p>
                  </a:txBody>
                  <a:tcPr/>
                </a:tc>
                <a:tc>
                  <a:txBody>
                    <a:bodyPr/>
                    <a:lstStyle/>
                    <a:p>
                      <a:r>
                        <a:rPr lang="en-US" sz="1200" baseline="0" dirty="0">
                          <a:solidFill>
                            <a:schemeClr val="bg1"/>
                          </a:solidFill>
                          <a:latin typeface="+mn-lt"/>
                        </a:rPr>
                        <a:t>1 </a:t>
                      </a:r>
                      <a:r>
                        <a:rPr lang="en-US" sz="1200" dirty="0">
                          <a:solidFill>
                            <a:schemeClr val="bg1"/>
                          </a:solidFill>
                          <a:latin typeface="+mn-lt"/>
                        </a:rPr>
                        <a:t>month after steps 6 &amp; 7</a:t>
                      </a:r>
                    </a:p>
                  </a:txBody>
                  <a:tcPr/>
                </a:tc>
                <a:tc>
                  <a:txBody>
                    <a:bodyPr/>
                    <a:lstStyle/>
                    <a:p>
                      <a:r>
                        <a:rPr lang="en-US" sz="1200" dirty="0">
                          <a:solidFill>
                            <a:schemeClr val="bg1"/>
                          </a:solidFill>
                          <a:latin typeface="+mn-lt"/>
                        </a:rPr>
                        <a:t>Training programs begin for Three Constituents are designed </a:t>
                      </a:r>
                      <a:r>
                        <a:rPr lang="en-US" sz="1200" baseline="0" dirty="0">
                          <a:solidFill>
                            <a:schemeClr val="bg1"/>
                          </a:solidFill>
                          <a:latin typeface="+mn-lt"/>
                        </a:rPr>
                        <a:t>according to the Training and Support  Program</a:t>
                      </a:r>
                      <a:endParaRPr lang="en-US" sz="1200" dirty="0">
                        <a:solidFill>
                          <a:schemeClr val="bg1"/>
                        </a:solidFill>
                        <a:latin typeface="+mn-lt"/>
                      </a:endParaRPr>
                    </a:p>
                  </a:txBody>
                  <a:tcPr/>
                </a:tc>
                <a:extLst>
                  <a:ext uri="{0D108BD9-81ED-4DB2-BD59-A6C34878D82A}">
                    <a16:rowId xmlns:a16="http://schemas.microsoft.com/office/drawing/2014/main" val="10002"/>
                  </a:ext>
                </a:extLst>
              </a:tr>
              <a:tr h="523991">
                <a:tc>
                  <a:txBody>
                    <a:bodyPr/>
                    <a:lstStyle/>
                    <a:p>
                      <a:r>
                        <a:rPr lang="en-US" sz="1200" b="1" dirty="0">
                          <a:solidFill>
                            <a:schemeClr val="bg1"/>
                          </a:solidFill>
                          <a:latin typeface="+mn-lt"/>
                        </a:rPr>
                        <a:t>9.</a:t>
                      </a:r>
                      <a:r>
                        <a:rPr lang="en-US" sz="1200" b="1" baseline="0" dirty="0">
                          <a:solidFill>
                            <a:schemeClr val="bg1"/>
                          </a:solidFill>
                          <a:latin typeface="+mn-lt"/>
                        </a:rPr>
                        <a:t>  After every Leadership Training Program, perform an assessment of its effectiveness and identify areas for improvement and make necessary course corrections. </a:t>
                      </a:r>
                      <a:endParaRPr lang="en-US" sz="1200" b="1" dirty="0">
                        <a:solidFill>
                          <a:schemeClr val="bg1"/>
                        </a:solidFill>
                        <a:latin typeface="+mn-lt"/>
                      </a:endParaRPr>
                    </a:p>
                  </a:txBody>
                  <a:tcPr/>
                </a:tc>
                <a:tc>
                  <a:txBody>
                    <a:bodyPr/>
                    <a:lstStyle/>
                    <a:p>
                      <a:r>
                        <a:rPr kumimoji="0" lang="en-US" sz="1200" b="0" i="0" u="none" strike="noStrike" kern="1200" cap="none" spc="0" normalizeH="0" baseline="0" noProof="0" dirty="0">
                          <a:ln>
                            <a:noFill/>
                          </a:ln>
                          <a:solidFill>
                            <a:schemeClr val="bg1"/>
                          </a:solidFill>
                          <a:effectLst/>
                          <a:uLnTx/>
                          <a:uFillTx/>
                          <a:latin typeface="+mn-lt"/>
                          <a:ea typeface="+mn-ea"/>
                          <a:cs typeface="+mn-cs"/>
                        </a:rPr>
                        <a:t>AL&amp;F1.2TF</a:t>
                      </a:r>
                      <a:endParaRPr lang="en-US" sz="1200" dirty="0">
                        <a:solidFill>
                          <a:schemeClr val="bg1"/>
                        </a:solidFill>
                        <a:latin typeface="+mn-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bg1"/>
                          </a:solidFill>
                          <a:latin typeface="+mn-lt"/>
                        </a:rPr>
                        <a:t>Beginning after each program</a:t>
                      </a:r>
                    </a:p>
                  </a:txBody>
                  <a:tcPr/>
                </a:tc>
                <a:tc>
                  <a:txBody>
                    <a:bodyPr/>
                    <a:lstStyle/>
                    <a:p>
                      <a:r>
                        <a:rPr lang="en-US" sz="1200" dirty="0">
                          <a:solidFill>
                            <a:schemeClr val="bg1"/>
                          </a:solidFill>
                          <a:latin typeface="+mn-lt"/>
                        </a:rPr>
                        <a:t>Assessments are completed after every</a:t>
                      </a:r>
                      <a:r>
                        <a:rPr lang="en-US" sz="1200" baseline="0" dirty="0">
                          <a:solidFill>
                            <a:schemeClr val="bg1"/>
                          </a:solidFill>
                          <a:latin typeface="+mn-lt"/>
                        </a:rPr>
                        <a:t> program and improvements implemented</a:t>
                      </a:r>
                      <a:endParaRPr lang="en-US" sz="1200" dirty="0">
                        <a:solidFill>
                          <a:schemeClr val="bg1"/>
                        </a:solidFill>
                        <a:latin typeface="+mn-lt"/>
                      </a:endParaRPr>
                    </a:p>
                  </a:txBody>
                  <a:tcPr/>
                </a:tc>
                <a:extLst>
                  <a:ext uri="{0D108BD9-81ED-4DB2-BD59-A6C34878D82A}">
                    <a16:rowId xmlns:a16="http://schemas.microsoft.com/office/drawing/2014/main" val="10003"/>
                  </a:ext>
                </a:extLst>
              </a:tr>
              <a:tr h="523991">
                <a:tc>
                  <a:txBody>
                    <a:bodyPr/>
                    <a:lstStyle/>
                    <a:p>
                      <a:r>
                        <a:rPr lang="en-US" sz="1200" b="1" dirty="0">
                          <a:solidFill>
                            <a:schemeClr val="bg1"/>
                          </a:solidFill>
                          <a:latin typeface="+mn-lt"/>
                        </a:rPr>
                        <a:t>10.</a:t>
                      </a:r>
                      <a:r>
                        <a:rPr lang="en-US" sz="1200" b="1" baseline="0" dirty="0">
                          <a:solidFill>
                            <a:schemeClr val="bg1"/>
                          </a:solidFill>
                          <a:latin typeface="+mn-lt"/>
                        </a:rPr>
                        <a:t>  At least annually, comprehensively survey and assess the Leadership Training Program for all Three Constituents and make necessary changes to ensure that all materials are the most effective best practices available and the targets of mandatory training are achieved.  The acceptable target evaluation score is that at least 80% of participants rate the Training Programs in the top 2 rating categories. </a:t>
                      </a:r>
                      <a:endParaRPr lang="en-US" sz="1200" b="1" dirty="0">
                        <a:solidFill>
                          <a:schemeClr val="bg1"/>
                        </a:solidFill>
                        <a:latin typeface="+mn-lt"/>
                      </a:endParaRPr>
                    </a:p>
                  </a:txBody>
                  <a:tcPr/>
                </a:tc>
                <a:tc>
                  <a:txBody>
                    <a:bodyPr/>
                    <a:lstStyle/>
                    <a:p>
                      <a:r>
                        <a:rPr kumimoji="0" lang="en-US" sz="1200" b="0" i="0" u="none" strike="noStrike" kern="1200" cap="none" spc="0" normalizeH="0" baseline="0" noProof="0" dirty="0">
                          <a:ln>
                            <a:noFill/>
                          </a:ln>
                          <a:solidFill>
                            <a:schemeClr val="bg1"/>
                          </a:solidFill>
                          <a:effectLst/>
                          <a:uLnTx/>
                          <a:uFillTx/>
                          <a:latin typeface="+mn-lt"/>
                          <a:ea typeface="+mn-ea"/>
                          <a:cs typeface="+mn-cs"/>
                        </a:rPr>
                        <a:t>AL&amp;F1.2TF</a:t>
                      </a:r>
                      <a:endParaRPr lang="en-US" sz="1200" dirty="0">
                        <a:solidFill>
                          <a:schemeClr val="bg1"/>
                        </a:solidFill>
                        <a:latin typeface="+mn-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bg1"/>
                          </a:solidFill>
                          <a:latin typeface="+mn-lt"/>
                        </a:rPr>
                        <a:t>Beginnin</a:t>
                      </a:r>
                      <a:r>
                        <a:rPr lang="en-US" sz="1200" baseline="0" dirty="0">
                          <a:solidFill>
                            <a:schemeClr val="bg1"/>
                          </a:solidFill>
                          <a:latin typeface="+mn-lt"/>
                        </a:rPr>
                        <a:t>g annually after step 8</a:t>
                      </a:r>
                      <a:endParaRPr lang="en-US" sz="1200" dirty="0">
                        <a:solidFill>
                          <a:schemeClr val="bg1"/>
                        </a:solidFill>
                        <a:latin typeface="+mn-lt"/>
                      </a:endParaRPr>
                    </a:p>
                  </a:txBody>
                  <a:tcPr/>
                </a:tc>
                <a:tc>
                  <a:txBody>
                    <a:bodyPr/>
                    <a:lstStyle/>
                    <a:p>
                      <a:r>
                        <a:rPr lang="en-US" sz="1200" dirty="0">
                          <a:solidFill>
                            <a:schemeClr val="bg1"/>
                          </a:solidFill>
                          <a:latin typeface="+mn-lt"/>
                        </a:rPr>
                        <a:t>At least</a:t>
                      </a:r>
                      <a:r>
                        <a:rPr lang="en-US" sz="1200" baseline="0" dirty="0">
                          <a:solidFill>
                            <a:schemeClr val="bg1"/>
                          </a:solidFill>
                          <a:latin typeface="+mn-lt"/>
                        </a:rPr>
                        <a:t> annual assessment of Leadership Training Program is completed, improvements are implemented, and training targets are achieved </a:t>
                      </a:r>
                      <a:endParaRPr lang="en-US" sz="1200" dirty="0">
                        <a:solidFill>
                          <a:schemeClr val="bg1"/>
                        </a:solidFill>
                        <a:latin typeface="+mn-lt"/>
                      </a:endParaRPr>
                    </a:p>
                  </a:txBody>
                  <a:tcPr/>
                </a:tc>
                <a:extLst>
                  <a:ext uri="{0D108BD9-81ED-4DB2-BD59-A6C34878D82A}">
                    <a16:rowId xmlns:a16="http://schemas.microsoft.com/office/drawing/2014/main" val="10004"/>
                  </a:ext>
                </a:extLst>
              </a:tr>
            </a:tbl>
          </a:graphicData>
        </a:graphic>
      </p:graphicFrame>
      <p:sp>
        <p:nvSpPr>
          <p:cNvPr id="5" name="Title 1"/>
          <p:cNvSpPr>
            <a:spLocks noGrp="1"/>
          </p:cNvSpPr>
          <p:nvPr>
            <p:ph type="title"/>
          </p:nvPr>
        </p:nvSpPr>
        <p:spPr>
          <a:xfrm>
            <a:off x="408752" y="530363"/>
            <a:ext cx="8309985" cy="608374"/>
          </a:xfrm>
        </p:spPr>
        <p:txBody>
          <a:bodyPr/>
          <a:lstStyle/>
          <a:p>
            <a:r>
              <a:rPr lang="en-US" sz="2400" u="sng" dirty="0">
                <a:latin typeface="+mn-lt"/>
              </a:rPr>
              <a:t>Administration, Leadership &amp; Facilities Goal 1.2 Action Plan</a:t>
            </a:r>
          </a:p>
        </p:txBody>
      </p:sp>
    </p:spTree>
    <p:extLst>
      <p:ext uri="{BB962C8B-B14F-4D97-AF65-F5344CB8AC3E}">
        <p14:creationId xmlns:p14="http://schemas.microsoft.com/office/powerpoint/2010/main" val="529526727"/>
      </p:ext>
    </p:extLst>
  </p:cSld>
  <p:clrMapOvr>
    <a:masterClrMapping/>
  </p:clrMapOvr>
  <p:transition>
    <p:strips dir="rd"/>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75C60C-B6DB-02E6-65F6-5A2985967889}"/>
              </a:ext>
            </a:extLst>
          </p:cNvPr>
          <p:cNvSpPr>
            <a:spLocks noGrp="1"/>
          </p:cNvSpPr>
          <p:nvPr>
            <p:ph type="title"/>
          </p:nvPr>
        </p:nvSpPr>
        <p:spPr>
          <a:xfrm>
            <a:off x="1097113" y="2485789"/>
            <a:ext cx="7147405" cy="1143000"/>
          </a:xfrm>
        </p:spPr>
        <p:txBody>
          <a:bodyPr/>
          <a:lstStyle/>
          <a:p>
            <a:r>
              <a:rPr lang="en-US" dirty="0"/>
              <a:t>Leadership Goal Sample 3</a:t>
            </a:r>
          </a:p>
        </p:txBody>
      </p:sp>
    </p:spTree>
    <p:extLst>
      <p:ext uri="{BB962C8B-B14F-4D97-AF65-F5344CB8AC3E}">
        <p14:creationId xmlns:p14="http://schemas.microsoft.com/office/powerpoint/2010/main" val="1299865336"/>
      </p:ext>
    </p:extLst>
  </p:cSld>
  <p:clrMapOvr>
    <a:masterClrMapping/>
  </p:clrMapOvr>
  <p:transition>
    <p:strips dir="rd"/>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 name="Shape 110"/>
          <p:cNvSpPr>
            <a:spLocks noGrp="1"/>
          </p:cNvSpPr>
          <p:nvPr>
            <p:ph type="body" idx="1"/>
          </p:nvPr>
        </p:nvSpPr>
        <p:spPr>
          <a:xfrm>
            <a:off x="716377" y="2667416"/>
            <a:ext cx="8034454" cy="4343400"/>
          </a:xfrm>
          <a:prstGeom prst="rect">
            <a:avLst/>
          </a:prstGeom>
        </p:spPr>
        <p:txBody>
          <a:bodyPr>
            <a:normAutofit/>
          </a:bodyPr>
          <a:lstStyle>
            <a:lvl1pPr marL="0" indent="0">
              <a:buSzTx/>
              <a:buNone/>
              <a:defRPr b="1"/>
            </a:lvl1pPr>
          </a:lstStyle>
          <a:p>
            <a:pPr>
              <a:defRPr>
                <a:effectLst/>
              </a:defRPr>
            </a:pPr>
            <a:r>
              <a:rPr dirty="0">
                <a:solidFill>
                  <a:schemeClr val="tx1"/>
                </a:solidFill>
              </a:rPr>
              <a:t>Within</a:t>
            </a:r>
            <a:r>
              <a:rPr lang="en-US" dirty="0">
                <a:solidFill>
                  <a:schemeClr val="tx1"/>
                </a:solidFill>
              </a:rPr>
              <a:t> 12 months</a:t>
            </a:r>
            <a:r>
              <a:rPr dirty="0">
                <a:solidFill>
                  <a:schemeClr val="tx1"/>
                </a:solidFill>
              </a:rPr>
              <a:t>, </a:t>
            </a:r>
            <a:r>
              <a:rPr lang="en-US" dirty="0">
                <a:solidFill>
                  <a:schemeClr val="tx1"/>
                </a:solidFill>
              </a:rPr>
              <a:t> </a:t>
            </a:r>
            <a:r>
              <a:rPr dirty="0">
                <a:solidFill>
                  <a:schemeClr val="tx1"/>
                </a:solidFill>
              </a:rPr>
              <a:t>we </a:t>
            </a:r>
            <a:r>
              <a:rPr lang="en-US" dirty="0">
                <a:solidFill>
                  <a:schemeClr val="tx1"/>
                </a:solidFill>
              </a:rPr>
              <a:t> </a:t>
            </a:r>
            <a:r>
              <a:rPr dirty="0">
                <a:solidFill>
                  <a:schemeClr val="tx1"/>
                </a:solidFill>
              </a:rPr>
              <a:t>will </a:t>
            </a:r>
            <a:r>
              <a:rPr lang="en-US" dirty="0">
                <a:solidFill>
                  <a:schemeClr val="tx1"/>
                </a:solidFill>
              </a:rPr>
              <a:t> </a:t>
            </a:r>
            <a:r>
              <a:rPr dirty="0">
                <a:solidFill>
                  <a:schemeClr val="tx1"/>
                </a:solidFill>
              </a:rPr>
              <a:t>develop </a:t>
            </a:r>
            <a:r>
              <a:rPr lang="en-US" dirty="0">
                <a:solidFill>
                  <a:schemeClr val="tx1"/>
                </a:solidFill>
              </a:rPr>
              <a:t> </a:t>
            </a:r>
            <a:r>
              <a:rPr dirty="0">
                <a:solidFill>
                  <a:schemeClr val="tx1"/>
                </a:solidFill>
              </a:rPr>
              <a:t>and </a:t>
            </a:r>
            <a:r>
              <a:rPr lang="en-US" dirty="0">
                <a:solidFill>
                  <a:schemeClr val="tx1"/>
                </a:solidFill>
              </a:rPr>
              <a:t> </a:t>
            </a:r>
            <a:r>
              <a:rPr dirty="0">
                <a:solidFill>
                  <a:schemeClr val="tx1"/>
                </a:solidFill>
              </a:rPr>
              <a:t>implement </a:t>
            </a:r>
            <a:r>
              <a:rPr lang="en-US" dirty="0">
                <a:solidFill>
                  <a:schemeClr val="tx1"/>
                </a:solidFill>
              </a:rPr>
              <a:t> </a:t>
            </a:r>
            <a:r>
              <a:rPr dirty="0">
                <a:solidFill>
                  <a:schemeClr val="tx1"/>
                </a:solidFill>
              </a:rPr>
              <a:t>a </a:t>
            </a:r>
            <a:r>
              <a:rPr lang="en-US" dirty="0">
                <a:solidFill>
                  <a:schemeClr val="tx1"/>
                </a:solidFill>
              </a:rPr>
              <a:t> </a:t>
            </a:r>
            <a:r>
              <a:rPr dirty="0">
                <a:solidFill>
                  <a:schemeClr val="tx1"/>
                </a:solidFill>
              </a:rPr>
              <a:t>comprehensive </a:t>
            </a:r>
            <a:r>
              <a:rPr lang="en-US" dirty="0">
                <a:solidFill>
                  <a:schemeClr val="tx1"/>
                </a:solidFill>
              </a:rPr>
              <a:t> </a:t>
            </a:r>
            <a:r>
              <a:rPr dirty="0">
                <a:solidFill>
                  <a:schemeClr val="tx1"/>
                </a:solidFill>
              </a:rPr>
              <a:t>and </a:t>
            </a:r>
            <a:r>
              <a:rPr lang="en-US" dirty="0">
                <a:solidFill>
                  <a:schemeClr val="tx1"/>
                </a:solidFill>
              </a:rPr>
              <a:t> </a:t>
            </a:r>
            <a:r>
              <a:rPr dirty="0">
                <a:solidFill>
                  <a:schemeClr val="tx1"/>
                </a:solidFill>
              </a:rPr>
              <a:t>effective </a:t>
            </a:r>
            <a:r>
              <a:rPr lang="en-US" dirty="0">
                <a:solidFill>
                  <a:schemeClr val="tx1"/>
                </a:solidFill>
              </a:rPr>
              <a:t> </a:t>
            </a:r>
            <a:r>
              <a:rPr dirty="0">
                <a:solidFill>
                  <a:schemeClr val="tx1"/>
                </a:solidFill>
              </a:rPr>
              <a:t>Orthodox </a:t>
            </a:r>
            <a:r>
              <a:rPr lang="en-US" dirty="0">
                <a:solidFill>
                  <a:schemeClr val="tx1"/>
                </a:solidFill>
              </a:rPr>
              <a:t> </a:t>
            </a:r>
            <a:r>
              <a:rPr dirty="0">
                <a:solidFill>
                  <a:schemeClr val="tx1"/>
                </a:solidFill>
              </a:rPr>
              <a:t>Servant</a:t>
            </a:r>
            <a:r>
              <a:rPr lang="en-US" dirty="0">
                <a:solidFill>
                  <a:schemeClr val="tx1"/>
                </a:solidFill>
              </a:rPr>
              <a:t> </a:t>
            </a:r>
            <a:r>
              <a:rPr dirty="0">
                <a:solidFill>
                  <a:schemeClr val="tx1"/>
                </a:solidFill>
              </a:rPr>
              <a:t> Leadership </a:t>
            </a:r>
            <a:r>
              <a:rPr lang="en-US" dirty="0">
                <a:solidFill>
                  <a:schemeClr val="tx1"/>
                </a:solidFill>
              </a:rPr>
              <a:t> </a:t>
            </a:r>
            <a:r>
              <a:rPr dirty="0">
                <a:solidFill>
                  <a:schemeClr val="tx1"/>
                </a:solidFill>
              </a:rPr>
              <a:t>training </a:t>
            </a:r>
            <a:r>
              <a:rPr lang="en-US" dirty="0">
                <a:solidFill>
                  <a:schemeClr val="tx1"/>
                </a:solidFill>
              </a:rPr>
              <a:t> and </a:t>
            </a:r>
            <a:r>
              <a:rPr dirty="0">
                <a:solidFill>
                  <a:schemeClr val="tx1"/>
                </a:solidFill>
              </a:rPr>
              <a:t> development </a:t>
            </a:r>
            <a:r>
              <a:rPr lang="en-US" dirty="0">
                <a:solidFill>
                  <a:schemeClr val="tx1"/>
                </a:solidFill>
              </a:rPr>
              <a:t> </a:t>
            </a:r>
            <a:r>
              <a:rPr dirty="0">
                <a:solidFill>
                  <a:schemeClr val="tx1"/>
                </a:solidFill>
              </a:rPr>
              <a:t>program </a:t>
            </a:r>
            <a:r>
              <a:rPr lang="en-US" dirty="0">
                <a:solidFill>
                  <a:schemeClr val="tx1"/>
                </a:solidFill>
              </a:rPr>
              <a:t> </a:t>
            </a:r>
            <a:r>
              <a:rPr dirty="0">
                <a:solidFill>
                  <a:schemeClr val="tx1"/>
                </a:solidFill>
              </a:rPr>
              <a:t>that </a:t>
            </a:r>
            <a:r>
              <a:rPr lang="en-US" dirty="0">
                <a:solidFill>
                  <a:schemeClr val="tx1"/>
                </a:solidFill>
              </a:rPr>
              <a:t> </a:t>
            </a:r>
            <a:r>
              <a:rPr dirty="0">
                <a:solidFill>
                  <a:schemeClr val="tx1"/>
                </a:solidFill>
              </a:rPr>
              <a:t>will </a:t>
            </a:r>
            <a:r>
              <a:rPr lang="en-US" dirty="0">
                <a:solidFill>
                  <a:schemeClr val="tx1"/>
                </a:solidFill>
              </a:rPr>
              <a:t> </a:t>
            </a:r>
            <a:r>
              <a:rPr dirty="0">
                <a:solidFill>
                  <a:schemeClr val="tx1"/>
                </a:solidFill>
              </a:rPr>
              <a:t>be </a:t>
            </a:r>
            <a:r>
              <a:rPr lang="en-US" dirty="0">
                <a:solidFill>
                  <a:schemeClr val="tx1"/>
                </a:solidFill>
              </a:rPr>
              <a:t> </a:t>
            </a:r>
            <a:r>
              <a:rPr dirty="0">
                <a:solidFill>
                  <a:schemeClr val="tx1"/>
                </a:solidFill>
              </a:rPr>
              <a:t>mandatory </a:t>
            </a:r>
            <a:r>
              <a:rPr lang="en-US" dirty="0">
                <a:solidFill>
                  <a:schemeClr val="tx1"/>
                </a:solidFill>
              </a:rPr>
              <a:t> </a:t>
            </a:r>
            <a:r>
              <a:rPr dirty="0">
                <a:solidFill>
                  <a:schemeClr val="tx1"/>
                </a:solidFill>
              </a:rPr>
              <a:t>for </a:t>
            </a:r>
            <a:r>
              <a:rPr lang="en-US" dirty="0">
                <a:solidFill>
                  <a:schemeClr val="tx1"/>
                </a:solidFill>
              </a:rPr>
              <a:t> </a:t>
            </a:r>
            <a:r>
              <a:rPr dirty="0">
                <a:solidFill>
                  <a:schemeClr val="tx1"/>
                </a:solidFill>
              </a:rPr>
              <a:t>all </a:t>
            </a:r>
            <a:r>
              <a:rPr lang="en-US" dirty="0">
                <a:solidFill>
                  <a:schemeClr val="tx1"/>
                </a:solidFill>
              </a:rPr>
              <a:t> </a:t>
            </a:r>
            <a:r>
              <a:rPr dirty="0">
                <a:solidFill>
                  <a:schemeClr val="tx1"/>
                </a:solidFill>
              </a:rPr>
              <a:t>Parish </a:t>
            </a:r>
            <a:r>
              <a:rPr lang="en-US" dirty="0">
                <a:solidFill>
                  <a:schemeClr val="tx1"/>
                </a:solidFill>
              </a:rPr>
              <a:t> </a:t>
            </a:r>
            <a:r>
              <a:rPr dirty="0">
                <a:solidFill>
                  <a:schemeClr val="tx1"/>
                </a:solidFill>
              </a:rPr>
              <a:t>Council</a:t>
            </a:r>
            <a:r>
              <a:rPr lang="en-US" dirty="0">
                <a:solidFill>
                  <a:schemeClr val="tx1"/>
                </a:solidFill>
              </a:rPr>
              <a:t> members</a:t>
            </a:r>
            <a:r>
              <a:rPr dirty="0">
                <a:solidFill>
                  <a:schemeClr val="tx1"/>
                </a:solidFill>
              </a:rPr>
              <a:t>, </a:t>
            </a:r>
            <a:r>
              <a:rPr lang="en-US" dirty="0">
                <a:solidFill>
                  <a:schemeClr val="tx1"/>
                </a:solidFill>
              </a:rPr>
              <a:t> </a:t>
            </a:r>
            <a:r>
              <a:rPr dirty="0">
                <a:solidFill>
                  <a:schemeClr val="tx1"/>
                </a:solidFill>
              </a:rPr>
              <a:t>Ministry </a:t>
            </a:r>
            <a:r>
              <a:rPr lang="en-US" dirty="0">
                <a:solidFill>
                  <a:schemeClr val="tx1"/>
                </a:solidFill>
              </a:rPr>
              <a:t> </a:t>
            </a:r>
            <a:r>
              <a:rPr dirty="0">
                <a:solidFill>
                  <a:schemeClr val="tx1"/>
                </a:solidFill>
              </a:rPr>
              <a:t>Leaders </a:t>
            </a:r>
            <a:r>
              <a:rPr lang="en-US" dirty="0">
                <a:solidFill>
                  <a:schemeClr val="tx1"/>
                </a:solidFill>
              </a:rPr>
              <a:t> </a:t>
            </a:r>
            <a:r>
              <a:rPr dirty="0">
                <a:solidFill>
                  <a:schemeClr val="tx1"/>
                </a:solidFill>
              </a:rPr>
              <a:t>and </a:t>
            </a:r>
            <a:r>
              <a:rPr lang="en-US" dirty="0">
                <a:solidFill>
                  <a:schemeClr val="tx1"/>
                </a:solidFill>
              </a:rPr>
              <a:t> </a:t>
            </a:r>
            <a:r>
              <a:rPr dirty="0">
                <a:solidFill>
                  <a:schemeClr val="tx1"/>
                </a:solidFill>
              </a:rPr>
              <a:t>youth leaders. </a:t>
            </a:r>
            <a:endParaRPr lang="en-US" dirty="0">
              <a:solidFill>
                <a:schemeClr val="tx1"/>
              </a:solidFill>
            </a:endParaRPr>
          </a:p>
        </p:txBody>
      </p:sp>
      <p:sp>
        <p:nvSpPr>
          <p:cNvPr id="6" name="Title 1">
            <a:extLst>
              <a:ext uri="{FF2B5EF4-FFF2-40B4-BE49-F238E27FC236}">
                <a16:creationId xmlns:a16="http://schemas.microsoft.com/office/drawing/2014/main" id="{1338CE6A-ED07-4040-9B19-1C7B1613F10E}"/>
              </a:ext>
            </a:extLst>
          </p:cNvPr>
          <p:cNvSpPr>
            <a:spLocks noGrp="1"/>
          </p:cNvSpPr>
          <p:nvPr>
            <p:ph type="title"/>
          </p:nvPr>
        </p:nvSpPr>
        <p:spPr>
          <a:xfrm>
            <a:off x="250825" y="538300"/>
            <a:ext cx="8642350" cy="1143000"/>
          </a:xfrm>
        </p:spPr>
        <p:txBody>
          <a:bodyPr>
            <a:normAutofit fontScale="90000"/>
          </a:bodyPr>
          <a:lstStyle/>
          <a:p>
            <a:pPr eaLnBrk="1" hangingPunct="1">
              <a:defRPr/>
            </a:pPr>
            <a:r>
              <a:rPr lang="en-US" b="1" dirty="0">
                <a:effectLst/>
                <a:latin typeface="+mj-lt"/>
                <a:cs typeface="Arial" panose="020B0604020202020204" pitchFamily="34" charset="0"/>
              </a:rPr>
              <a:t>Leadership,  Management  &amp;</a:t>
            </a:r>
            <a:br>
              <a:rPr lang="en-US" b="1" dirty="0">
                <a:effectLst/>
                <a:latin typeface="+mj-lt"/>
                <a:cs typeface="Arial" panose="020B0604020202020204" pitchFamily="34" charset="0"/>
              </a:rPr>
            </a:br>
            <a:r>
              <a:rPr lang="en-US" b="1" u="sng" dirty="0">
                <a:effectLst/>
                <a:latin typeface="+mj-lt"/>
                <a:cs typeface="Arial" panose="020B0604020202020204" pitchFamily="34" charset="0"/>
              </a:rPr>
              <a:t>Operations</a:t>
            </a:r>
            <a:br>
              <a:rPr lang="en-US" b="1" u="sng" dirty="0">
                <a:effectLst/>
                <a:latin typeface="+mj-lt"/>
                <a:cs typeface="Arial" panose="020B0604020202020204" pitchFamily="34" charset="0"/>
              </a:rPr>
            </a:br>
            <a:br>
              <a:rPr lang="en-US" b="1" u="sng" dirty="0">
                <a:effectLst/>
                <a:latin typeface="+mj-lt"/>
                <a:cs typeface="Arial" panose="020B0604020202020204" pitchFamily="34" charset="0"/>
              </a:rPr>
            </a:br>
            <a:r>
              <a:rPr lang="en-US" b="1" u="sng" dirty="0">
                <a:effectLst/>
                <a:latin typeface="+mj-lt"/>
                <a:cs typeface="Arial" panose="020B0604020202020204" pitchFamily="34" charset="0"/>
              </a:rPr>
              <a:t>Goal  5.1  Orthodox  Servant  Leadership  Program</a:t>
            </a:r>
          </a:p>
        </p:txBody>
      </p:sp>
    </p:spTree>
  </p:cSld>
  <p:clrMapOvr>
    <a:masterClrMapping/>
  </p:clrMapOvr>
  <mc:AlternateContent xmlns:mc="http://schemas.openxmlformats.org/markup-compatibility/2006" xmlns:p14="http://schemas.microsoft.com/office/powerpoint/2010/main">
    <mc:Choice Requires="p14">
      <p:transition spd="slow">
        <p:strips dir="rd"/>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3" name="Table 113"/>
          <p:cNvGraphicFramePr/>
          <p:nvPr/>
        </p:nvGraphicFramePr>
        <p:xfrm>
          <a:off x="55755" y="646091"/>
          <a:ext cx="9032486" cy="4995544"/>
        </p:xfrm>
        <a:graphic>
          <a:graphicData uri="http://schemas.openxmlformats.org/drawingml/2006/table">
            <a:tbl>
              <a:tblPr firstRow="1" bandRow="1"/>
              <a:tblGrid>
                <a:gridCol w="4269755">
                  <a:extLst>
                    <a:ext uri="{9D8B030D-6E8A-4147-A177-3AD203B41FA5}">
                      <a16:colId xmlns:a16="http://schemas.microsoft.com/office/drawing/2014/main" val="20000"/>
                    </a:ext>
                  </a:extLst>
                </a:gridCol>
                <a:gridCol w="1114559">
                  <a:extLst>
                    <a:ext uri="{9D8B030D-6E8A-4147-A177-3AD203B41FA5}">
                      <a16:colId xmlns:a16="http://schemas.microsoft.com/office/drawing/2014/main" val="20001"/>
                    </a:ext>
                  </a:extLst>
                </a:gridCol>
                <a:gridCol w="1658312">
                  <a:extLst>
                    <a:ext uri="{9D8B030D-6E8A-4147-A177-3AD203B41FA5}">
                      <a16:colId xmlns:a16="http://schemas.microsoft.com/office/drawing/2014/main" val="20002"/>
                    </a:ext>
                  </a:extLst>
                </a:gridCol>
                <a:gridCol w="1989860">
                  <a:extLst>
                    <a:ext uri="{9D8B030D-6E8A-4147-A177-3AD203B41FA5}">
                      <a16:colId xmlns:a16="http://schemas.microsoft.com/office/drawing/2014/main" val="20003"/>
                    </a:ext>
                  </a:extLst>
                </a:gridCol>
              </a:tblGrid>
              <a:tr h="789304">
                <a:tc>
                  <a:txBody>
                    <a:bodyPr/>
                    <a:lstStyle/>
                    <a:p>
                      <a:pPr algn="l">
                        <a:defRPr sz="1400">
                          <a:sym typeface="Helvetica Neue"/>
                        </a:defRPr>
                      </a:pPr>
                      <a:endParaRPr sz="1050" b="1" dirty="0">
                        <a:solidFill>
                          <a:schemeClr val="tx1"/>
                        </a:solidFill>
                        <a:latin typeface="+mj-lt"/>
                      </a:endParaRPr>
                    </a:p>
                    <a:p>
                      <a:pPr algn="l">
                        <a:defRPr sz="1400">
                          <a:sym typeface="Helvetica Neue"/>
                        </a:defRPr>
                      </a:pPr>
                      <a:endParaRPr sz="1050" b="1" dirty="0">
                        <a:solidFill>
                          <a:schemeClr val="tx1"/>
                        </a:solidFill>
                        <a:latin typeface="+mj-lt"/>
                      </a:endParaRPr>
                    </a:p>
                    <a:p>
                      <a:pPr algn="l">
                        <a:defRPr sz="1400">
                          <a:sym typeface="Helvetica Neue"/>
                        </a:defRPr>
                      </a:pPr>
                      <a:r>
                        <a:rPr sz="1050" b="1" u="sng" dirty="0">
                          <a:solidFill>
                            <a:schemeClr val="tx1"/>
                          </a:solidFill>
                          <a:latin typeface="+mj-lt"/>
                        </a:rPr>
                        <a:t>Specific  Key  Actions  Necessary  To </a:t>
                      </a:r>
                      <a:r>
                        <a:rPr lang="en-US" sz="1050" b="1" u="sng" dirty="0">
                          <a:solidFill>
                            <a:schemeClr val="tx1"/>
                          </a:solidFill>
                          <a:latin typeface="+mj-lt"/>
                        </a:rPr>
                        <a:t> </a:t>
                      </a:r>
                      <a:r>
                        <a:rPr sz="1050" b="1" u="sng" dirty="0">
                          <a:solidFill>
                            <a:schemeClr val="tx1"/>
                          </a:solidFill>
                          <a:latin typeface="+mj-lt"/>
                        </a:rPr>
                        <a:t>Achieve    Goal </a:t>
                      </a:r>
                      <a:r>
                        <a:rPr lang="en-US" sz="1050" b="1" u="sng" dirty="0">
                          <a:solidFill>
                            <a:schemeClr val="tx1"/>
                          </a:solidFill>
                          <a:latin typeface="+mj-lt"/>
                        </a:rPr>
                        <a:t> </a:t>
                      </a:r>
                      <a:r>
                        <a:rPr sz="1050" b="1" u="sng" dirty="0">
                          <a:solidFill>
                            <a:schemeClr val="tx1"/>
                          </a:solidFill>
                          <a:latin typeface="+mj-lt"/>
                        </a:rPr>
                        <a:t> </a:t>
                      </a:r>
                      <a:r>
                        <a:rPr lang="en-US" sz="1050" b="1" u="sng" dirty="0">
                          <a:solidFill>
                            <a:schemeClr val="tx1"/>
                          </a:solidFill>
                          <a:latin typeface="+mj-lt"/>
                        </a:rPr>
                        <a:t>5.</a:t>
                      </a:r>
                      <a:r>
                        <a:rPr sz="1050" b="1" u="sng" dirty="0">
                          <a:solidFill>
                            <a:schemeClr val="tx1"/>
                          </a:solidFill>
                          <a:latin typeface="+mj-lt"/>
                        </a:rPr>
                        <a:t>1</a:t>
                      </a:r>
                    </a:p>
                  </a:txBody>
                  <a:tcPr marL="45720" marR="45720" horzOverflow="overflow"/>
                </a:tc>
                <a:tc>
                  <a:txBody>
                    <a:bodyPr/>
                    <a:lstStyle/>
                    <a:p>
                      <a:pPr algn="l">
                        <a:defRPr sz="1400">
                          <a:sym typeface="Helvetica Neue"/>
                        </a:defRPr>
                      </a:pPr>
                      <a:endParaRPr sz="1050" b="1" dirty="0">
                        <a:solidFill>
                          <a:schemeClr val="tx1"/>
                        </a:solidFill>
                        <a:latin typeface="+mj-lt"/>
                      </a:endParaRPr>
                    </a:p>
                    <a:p>
                      <a:pPr algn="l">
                        <a:defRPr sz="1400" u="sng">
                          <a:sym typeface="Helvetica Neue"/>
                        </a:defRPr>
                      </a:pPr>
                      <a:endParaRPr sz="1050" b="1" dirty="0">
                        <a:solidFill>
                          <a:schemeClr val="tx1"/>
                        </a:solidFill>
                        <a:latin typeface="+mj-lt"/>
                      </a:endParaRPr>
                    </a:p>
                    <a:p>
                      <a:pPr algn="l">
                        <a:defRPr sz="1400">
                          <a:sym typeface="Helvetica Neue"/>
                        </a:defRPr>
                      </a:pPr>
                      <a:r>
                        <a:rPr sz="1050" b="1" dirty="0">
                          <a:solidFill>
                            <a:schemeClr val="tx1"/>
                          </a:solidFill>
                          <a:latin typeface="+mj-lt"/>
                        </a:rPr>
                        <a:t>Who  Must  Do </a:t>
                      </a:r>
                      <a:r>
                        <a:rPr sz="1050" b="1" u="sng" dirty="0">
                          <a:solidFill>
                            <a:schemeClr val="tx1"/>
                          </a:solidFill>
                          <a:latin typeface="+mj-lt"/>
                        </a:rPr>
                        <a:t>Each  Action</a:t>
                      </a:r>
                    </a:p>
                  </a:txBody>
                  <a:tcPr marL="45720" marR="45720" horzOverflow="overflow"/>
                </a:tc>
                <a:tc>
                  <a:txBody>
                    <a:bodyPr/>
                    <a:lstStyle/>
                    <a:p>
                      <a:pPr algn="l">
                        <a:defRPr sz="1400">
                          <a:sym typeface="Helvetica Neue"/>
                        </a:defRPr>
                      </a:pPr>
                      <a:r>
                        <a:rPr sz="1050" b="1" dirty="0">
                          <a:solidFill>
                            <a:schemeClr val="tx1"/>
                          </a:solidFill>
                          <a:latin typeface="+mj-lt"/>
                        </a:rPr>
                        <a:t>Timetable:  How Many  Months  or Days  To   Finish  Action  From </a:t>
                      </a:r>
                      <a:r>
                        <a:rPr sz="1050" b="1" u="sng" dirty="0">
                          <a:solidFill>
                            <a:schemeClr val="tx1"/>
                          </a:solidFill>
                          <a:latin typeface="+mj-lt"/>
                        </a:rPr>
                        <a:t>Previous   Action</a:t>
                      </a:r>
                    </a:p>
                  </a:txBody>
                  <a:tcPr marL="45720" marR="45720" horzOverflow="overflow"/>
                </a:tc>
                <a:tc>
                  <a:txBody>
                    <a:bodyPr/>
                    <a:lstStyle/>
                    <a:p>
                      <a:pPr algn="l">
                        <a:defRPr sz="1400">
                          <a:sym typeface="Helvetica Neue"/>
                        </a:defRPr>
                      </a:pPr>
                      <a:endParaRPr sz="1050" b="1" dirty="0">
                        <a:solidFill>
                          <a:schemeClr val="tx1"/>
                        </a:solidFill>
                        <a:latin typeface="+mj-lt"/>
                      </a:endParaRPr>
                    </a:p>
                    <a:p>
                      <a:pPr algn="l">
                        <a:defRPr sz="1400">
                          <a:sym typeface="Helvetica Neue"/>
                        </a:defRPr>
                      </a:pPr>
                      <a:r>
                        <a:rPr sz="1050" b="1" dirty="0">
                          <a:solidFill>
                            <a:schemeClr val="tx1"/>
                          </a:solidFill>
                          <a:latin typeface="+mj-lt"/>
                        </a:rPr>
                        <a:t>How  Will  We  Know  When  This  Action </a:t>
                      </a:r>
                      <a:r>
                        <a:rPr sz="1050" b="1" u="none" dirty="0">
                          <a:solidFill>
                            <a:schemeClr val="tx1"/>
                          </a:solidFill>
                          <a:latin typeface="+mj-lt"/>
                        </a:rPr>
                        <a:t>Has  Been </a:t>
                      </a:r>
                      <a:r>
                        <a:rPr sz="1050" b="1" u="sng" dirty="0">
                          <a:solidFill>
                            <a:schemeClr val="tx1"/>
                          </a:solidFill>
                          <a:latin typeface="+mj-lt"/>
                        </a:rPr>
                        <a:t>Completed</a:t>
                      </a:r>
                    </a:p>
                  </a:txBody>
                  <a:tcPr marL="45720" marR="45720" horzOverflow="overflow"/>
                </a:tc>
                <a:extLst>
                  <a:ext uri="{0D108BD9-81ED-4DB2-BD59-A6C34878D82A}">
                    <a16:rowId xmlns:a16="http://schemas.microsoft.com/office/drawing/2014/main" val="10000"/>
                  </a:ext>
                </a:extLst>
              </a:tr>
              <a:tr h="523990">
                <a:tc>
                  <a:txBody>
                    <a:bodyPr/>
                    <a:lstStyle/>
                    <a:p>
                      <a:pPr algn="l">
                        <a:defRPr sz="1800">
                          <a:solidFill>
                            <a:srgbClr val="000000"/>
                          </a:solidFill>
                        </a:defRPr>
                      </a:pPr>
                      <a:r>
                        <a:rPr sz="1200" b="1" dirty="0">
                          <a:solidFill>
                            <a:schemeClr val="tx1"/>
                          </a:solidFill>
                          <a:latin typeface="+mj-lt"/>
                          <a:sym typeface="Helvetica Neue"/>
                        </a:rPr>
                        <a:t>1. Form </a:t>
                      </a:r>
                      <a:r>
                        <a:rPr lang="en-US" sz="1200" b="1" dirty="0">
                          <a:solidFill>
                            <a:schemeClr val="tx1"/>
                          </a:solidFill>
                          <a:latin typeface="+mj-lt"/>
                          <a:sym typeface="Helvetica Neue"/>
                        </a:rPr>
                        <a:t>Leadership, Management &amp; Operations </a:t>
                      </a:r>
                      <a:r>
                        <a:rPr sz="1200" b="1" dirty="0">
                          <a:solidFill>
                            <a:schemeClr val="tx1"/>
                          </a:solidFill>
                          <a:latin typeface="+mj-lt"/>
                          <a:sym typeface="Helvetica Neue"/>
                        </a:rPr>
                        <a:t>Goal </a:t>
                      </a:r>
                      <a:r>
                        <a:rPr lang="en-US" sz="1200" b="1" dirty="0">
                          <a:solidFill>
                            <a:schemeClr val="tx1"/>
                          </a:solidFill>
                          <a:latin typeface="+mj-lt"/>
                          <a:sym typeface="Helvetica Neue"/>
                        </a:rPr>
                        <a:t>5.</a:t>
                      </a:r>
                      <a:r>
                        <a:rPr sz="1200" b="1" dirty="0">
                          <a:solidFill>
                            <a:schemeClr val="tx1"/>
                          </a:solidFill>
                          <a:latin typeface="+mj-lt"/>
                          <a:sym typeface="Helvetica Neue"/>
                        </a:rPr>
                        <a:t>1 Task Force  (“</a:t>
                      </a:r>
                      <a:r>
                        <a:rPr lang="en-US" sz="1200" b="1" dirty="0">
                          <a:solidFill>
                            <a:schemeClr val="tx1"/>
                          </a:solidFill>
                          <a:latin typeface="+mj-lt"/>
                          <a:sym typeface="Helvetica Neue"/>
                        </a:rPr>
                        <a:t>LMO5.1TF”</a:t>
                      </a:r>
                      <a:r>
                        <a:rPr sz="1200" b="1" dirty="0">
                          <a:solidFill>
                            <a:schemeClr val="tx1"/>
                          </a:solidFill>
                          <a:latin typeface="+mj-lt"/>
                          <a:sym typeface="Helvetica Neue"/>
                        </a:rPr>
                        <a:t>)</a:t>
                      </a:r>
                      <a:r>
                        <a:rPr lang="en-US" sz="1200" b="1" dirty="0">
                          <a:solidFill>
                            <a:schemeClr val="tx1"/>
                          </a:solidFill>
                          <a:latin typeface="+mj-lt"/>
                          <a:sym typeface="Helvetica Neue"/>
                        </a:rPr>
                        <a:t>.</a:t>
                      </a:r>
                      <a:endParaRPr sz="1200" b="1" dirty="0">
                        <a:solidFill>
                          <a:schemeClr val="tx1"/>
                        </a:solidFill>
                        <a:latin typeface="+mj-lt"/>
                        <a:sym typeface="Helvetica Neue"/>
                      </a:endParaRPr>
                    </a:p>
                  </a:txBody>
                  <a:tcPr marL="45720" marR="45720" horzOverflow="overflow"/>
                </a:tc>
                <a:tc>
                  <a:txBody>
                    <a:bodyPr/>
                    <a:lstStyle/>
                    <a:p>
                      <a:pPr algn="l">
                        <a:defRPr sz="1800">
                          <a:solidFill>
                            <a:srgbClr val="000000"/>
                          </a:solidFill>
                        </a:defRPr>
                      </a:pPr>
                      <a:r>
                        <a:rPr sz="1200" b="1" dirty="0">
                          <a:solidFill>
                            <a:schemeClr val="tx1"/>
                          </a:solidFill>
                          <a:latin typeface="+mj-lt"/>
                          <a:sym typeface="Helvetica Neue"/>
                        </a:rPr>
                        <a:t>Strategic Planning Team &amp; Goal Captain </a:t>
                      </a:r>
                    </a:p>
                  </a:txBody>
                  <a:tcPr marL="45720" marR="45720" horzOverflow="overflow"/>
                </a:tc>
                <a:tc>
                  <a:txBody>
                    <a:bodyPr/>
                    <a:lstStyle/>
                    <a:p>
                      <a:pPr algn="l">
                        <a:defRPr sz="1800">
                          <a:solidFill>
                            <a:srgbClr val="000000"/>
                          </a:solidFill>
                        </a:defRPr>
                      </a:pPr>
                      <a:r>
                        <a:rPr sz="1200" b="1" dirty="0">
                          <a:solidFill>
                            <a:schemeClr val="tx1"/>
                          </a:solidFill>
                          <a:latin typeface="+mj-lt"/>
                          <a:sym typeface="Helvetica Neue"/>
                        </a:rPr>
                        <a:t>1 month from Start Date</a:t>
                      </a:r>
                    </a:p>
                  </a:txBody>
                  <a:tcPr marL="45720" marR="45720" horzOverflow="overflow"/>
                </a:tc>
                <a:tc>
                  <a:txBody>
                    <a:bodyPr/>
                    <a:lstStyle/>
                    <a:p>
                      <a:pPr algn="l">
                        <a:defRPr sz="1800">
                          <a:solidFill>
                            <a:srgbClr val="000000"/>
                          </a:solidFill>
                        </a:defRPr>
                      </a:pPr>
                      <a:r>
                        <a:rPr lang="en-US" sz="1200" b="1" dirty="0">
                          <a:solidFill>
                            <a:schemeClr val="tx1"/>
                          </a:solidFill>
                          <a:latin typeface="+mj-lt"/>
                          <a:sym typeface="Helvetica Neue"/>
                        </a:rPr>
                        <a:t>LMO5.1TF</a:t>
                      </a:r>
                      <a:r>
                        <a:rPr sz="1200" b="1" dirty="0">
                          <a:solidFill>
                            <a:schemeClr val="tx1"/>
                          </a:solidFill>
                          <a:latin typeface="+mj-lt"/>
                          <a:sym typeface="Helvetica Neue"/>
                        </a:rPr>
                        <a:t> team members agree to serve</a:t>
                      </a:r>
                    </a:p>
                  </a:txBody>
                  <a:tcPr marL="45720" marR="45720" horzOverflow="overflow"/>
                </a:tc>
                <a:extLst>
                  <a:ext uri="{0D108BD9-81ED-4DB2-BD59-A6C34878D82A}">
                    <a16:rowId xmlns:a16="http://schemas.microsoft.com/office/drawing/2014/main" val="10001"/>
                  </a:ext>
                </a:extLst>
              </a:tr>
              <a:tr h="523990">
                <a:tc>
                  <a:txBody>
                    <a:bodyPr/>
                    <a:lstStyle/>
                    <a:p>
                      <a:pPr algn="l">
                        <a:defRPr sz="1800">
                          <a:solidFill>
                            <a:srgbClr val="000000"/>
                          </a:solidFill>
                        </a:defRPr>
                      </a:pPr>
                      <a:r>
                        <a:rPr sz="1200" b="1" dirty="0">
                          <a:solidFill>
                            <a:schemeClr val="tx1"/>
                          </a:solidFill>
                          <a:latin typeface="+mj-lt"/>
                          <a:sym typeface="Helvetica Neue"/>
                        </a:rPr>
                        <a:t>2. </a:t>
                      </a:r>
                      <a:r>
                        <a:rPr lang="en-US" sz="1200" b="1" dirty="0">
                          <a:solidFill>
                            <a:schemeClr val="tx1"/>
                          </a:solidFill>
                          <a:latin typeface="+mj-lt"/>
                          <a:sym typeface="Helvetica Neue"/>
                        </a:rPr>
                        <a:t>Research and identify </a:t>
                      </a:r>
                      <a:r>
                        <a:rPr sz="1200" b="1" dirty="0">
                          <a:solidFill>
                            <a:schemeClr val="tx1"/>
                          </a:solidFill>
                          <a:latin typeface="+mj-lt"/>
                          <a:sym typeface="Helvetica Neue"/>
                        </a:rPr>
                        <a:t>best practices in</a:t>
                      </a:r>
                      <a:r>
                        <a:rPr lang="en-US" sz="1200" b="1" dirty="0">
                          <a:solidFill>
                            <a:schemeClr val="tx1"/>
                          </a:solidFill>
                          <a:latin typeface="+mj-lt"/>
                          <a:sym typeface="Helvetica Neue"/>
                        </a:rPr>
                        <a:t>: (a) </a:t>
                      </a:r>
                      <a:r>
                        <a:rPr sz="1200" b="1" dirty="0">
                          <a:solidFill>
                            <a:schemeClr val="tx1"/>
                          </a:solidFill>
                          <a:latin typeface="+mj-lt"/>
                          <a:sym typeface="Helvetica Neue"/>
                        </a:rPr>
                        <a:t> Servant Leadership </a:t>
                      </a:r>
                      <a:r>
                        <a:rPr lang="en-US" sz="1200" b="1" dirty="0">
                          <a:solidFill>
                            <a:schemeClr val="tx1"/>
                          </a:solidFill>
                          <a:latin typeface="+mj-lt"/>
                          <a:sym typeface="Helvetica Neue"/>
                        </a:rPr>
                        <a:t>(both inside and outside the Orthodox church, including the Metropolis of Atlanta Orthodox Leadership Training program); (b) identify key </a:t>
                      </a:r>
                      <a:r>
                        <a:rPr sz="1200" b="1" dirty="0">
                          <a:solidFill>
                            <a:schemeClr val="tx1"/>
                          </a:solidFill>
                          <a:latin typeface="+mj-lt"/>
                          <a:sym typeface="Helvetica Neue"/>
                        </a:rPr>
                        <a:t>leadership skill</a:t>
                      </a:r>
                      <a:r>
                        <a:rPr lang="en-US" sz="1200" b="1" dirty="0">
                          <a:solidFill>
                            <a:schemeClr val="tx1"/>
                          </a:solidFill>
                          <a:latin typeface="+mj-lt"/>
                          <a:sym typeface="Helvetica Neue"/>
                        </a:rPr>
                        <a:t> elements and</a:t>
                      </a:r>
                      <a:r>
                        <a:rPr sz="1200" b="1" dirty="0">
                          <a:solidFill>
                            <a:schemeClr val="tx1"/>
                          </a:solidFill>
                          <a:latin typeface="+mj-lt"/>
                          <a:sym typeface="Helvetica Neue"/>
                        </a:rPr>
                        <a:t> gaps which need to be filled </a:t>
                      </a:r>
                      <a:r>
                        <a:rPr lang="en-US" sz="1200" b="1" dirty="0">
                          <a:solidFill>
                            <a:schemeClr val="tx1"/>
                          </a:solidFill>
                          <a:latin typeface="+mj-lt"/>
                          <a:sym typeface="Helvetica Neue"/>
                        </a:rPr>
                        <a:t>(</a:t>
                      </a:r>
                      <a:r>
                        <a:rPr sz="1200" b="1" dirty="0">
                          <a:solidFill>
                            <a:schemeClr val="tx1"/>
                          </a:solidFill>
                          <a:latin typeface="+mj-lt"/>
                          <a:sym typeface="Helvetica Neue"/>
                        </a:rPr>
                        <a:t>shaped by </a:t>
                      </a:r>
                      <a:r>
                        <a:rPr lang="en-US" sz="1200" b="1" dirty="0">
                          <a:solidFill>
                            <a:schemeClr val="tx1"/>
                          </a:solidFill>
                          <a:latin typeface="+mj-lt"/>
                          <a:sym typeface="Helvetica Neue"/>
                        </a:rPr>
                        <a:t>the our </a:t>
                      </a:r>
                      <a:r>
                        <a:rPr sz="1200" b="1" dirty="0">
                          <a:solidFill>
                            <a:schemeClr val="tx1"/>
                          </a:solidFill>
                          <a:latin typeface="+mj-lt"/>
                          <a:sym typeface="Helvetica Neue"/>
                        </a:rPr>
                        <a:t>values, mission, vision and goals</a:t>
                      </a:r>
                      <a:r>
                        <a:rPr lang="en-US" sz="1200" b="1" dirty="0">
                          <a:solidFill>
                            <a:schemeClr val="tx1"/>
                          </a:solidFill>
                          <a:latin typeface="+mj-lt"/>
                          <a:sym typeface="Helvetica Neue"/>
                        </a:rPr>
                        <a:t>);  and (c) develop interview questions for participants in steps 3 and 4.</a:t>
                      </a:r>
                      <a:endParaRPr sz="1200" b="1" dirty="0">
                        <a:solidFill>
                          <a:schemeClr val="tx1"/>
                        </a:solidFill>
                        <a:latin typeface="+mj-lt"/>
                        <a:sym typeface="Helvetica Neue"/>
                      </a:endParaRPr>
                    </a:p>
                  </a:txBody>
                  <a:tcPr marL="45720" marR="45720" horzOverflow="overflow"/>
                </a:tc>
                <a:tc>
                  <a:txBody>
                    <a:bodyPr/>
                    <a:lstStyle/>
                    <a:p>
                      <a:pPr algn="l">
                        <a:defRPr>
                          <a:sym typeface="Helvetica Neue"/>
                        </a:defRPr>
                      </a:pPr>
                      <a:r>
                        <a:rPr lang="en-US" sz="1200" b="1" dirty="0">
                          <a:solidFill>
                            <a:schemeClr val="tx1"/>
                          </a:solidFill>
                          <a:latin typeface="+mj-lt"/>
                          <a:sym typeface="Helvetica Neue"/>
                        </a:rPr>
                        <a:t>LMO5.1TF</a:t>
                      </a:r>
                      <a:endParaRPr b="1" dirty="0">
                        <a:solidFill>
                          <a:schemeClr val="tx1"/>
                        </a:solidFill>
                        <a:latin typeface="+mj-lt"/>
                      </a:endParaRPr>
                    </a:p>
                  </a:txBody>
                  <a:tcPr marL="45720" marR="45720" horzOverflow="overflow"/>
                </a:tc>
                <a:tc>
                  <a:txBody>
                    <a:bodyPr/>
                    <a:lstStyle/>
                    <a:p>
                      <a:pPr algn="l">
                        <a:defRPr sz="1800">
                          <a:solidFill>
                            <a:srgbClr val="000000"/>
                          </a:solidFill>
                        </a:defRPr>
                      </a:pPr>
                      <a:r>
                        <a:rPr lang="en-US" sz="1200" b="1" dirty="0">
                          <a:solidFill>
                            <a:schemeClr val="tx1"/>
                          </a:solidFill>
                          <a:latin typeface="+mj-lt"/>
                          <a:sym typeface="Helvetica Neue"/>
                        </a:rPr>
                        <a:t>3</a:t>
                      </a:r>
                      <a:r>
                        <a:rPr sz="1200" b="1" dirty="0">
                          <a:solidFill>
                            <a:schemeClr val="tx1"/>
                          </a:solidFill>
                          <a:latin typeface="+mj-lt"/>
                          <a:sym typeface="Helvetica Neue"/>
                        </a:rPr>
                        <a:t> months after step 1</a:t>
                      </a:r>
                    </a:p>
                  </a:txBody>
                  <a:tcPr marL="45720" marR="45720" horzOverflow="overflow"/>
                </a:tc>
                <a:tc>
                  <a:txBody>
                    <a:bodyPr/>
                    <a:lstStyle/>
                    <a:p>
                      <a:pPr algn="l">
                        <a:defRPr>
                          <a:sym typeface="Helvetica Neue"/>
                        </a:defRPr>
                      </a:pPr>
                      <a:r>
                        <a:rPr lang="en-US" sz="1200" b="1" dirty="0">
                          <a:solidFill>
                            <a:schemeClr val="tx1"/>
                          </a:solidFill>
                          <a:latin typeface="+mj-lt"/>
                          <a:sym typeface="Helvetica Neue"/>
                        </a:rPr>
                        <a:t>Research is completed and best practices summary report generated, including elements of Metropolis Training Program that can be used</a:t>
                      </a:r>
                      <a:endParaRPr b="1" dirty="0">
                        <a:solidFill>
                          <a:schemeClr val="tx1"/>
                        </a:solidFill>
                        <a:latin typeface="+mj-lt"/>
                      </a:endParaRPr>
                    </a:p>
                  </a:txBody>
                  <a:tcPr marL="45720" marR="45720" horzOverflow="overflow"/>
                </a:tc>
                <a:extLst>
                  <a:ext uri="{0D108BD9-81ED-4DB2-BD59-A6C34878D82A}">
                    <a16:rowId xmlns:a16="http://schemas.microsoft.com/office/drawing/2014/main" val="10002"/>
                  </a:ext>
                </a:extLst>
              </a:tr>
              <a:tr h="523990">
                <a:tc>
                  <a:txBody>
                    <a:bodyPr/>
                    <a:lstStyle/>
                    <a:p>
                      <a:pPr algn="l">
                        <a:defRPr sz="1800">
                          <a:solidFill>
                            <a:srgbClr val="000000"/>
                          </a:solidFill>
                        </a:defRPr>
                      </a:pPr>
                      <a:r>
                        <a:rPr sz="1200" b="1" dirty="0">
                          <a:solidFill>
                            <a:schemeClr val="tx1"/>
                          </a:solidFill>
                          <a:latin typeface="+mj-lt"/>
                          <a:sym typeface="Helvetica Neue"/>
                        </a:rPr>
                        <a:t>3</a:t>
                      </a:r>
                      <a:r>
                        <a:rPr lang="en-US" sz="1200" b="1" dirty="0">
                          <a:solidFill>
                            <a:schemeClr val="tx1"/>
                          </a:solidFill>
                          <a:latin typeface="+mj-lt"/>
                          <a:sym typeface="Helvetica Neue"/>
                        </a:rPr>
                        <a:t>.</a:t>
                      </a:r>
                      <a:r>
                        <a:rPr sz="1200" b="1" dirty="0">
                          <a:solidFill>
                            <a:schemeClr val="tx1"/>
                          </a:solidFill>
                          <a:latin typeface="+mj-lt"/>
                          <a:sym typeface="Helvetica Neue"/>
                        </a:rPr>
                        <a:t> </a:t>
                      </a:r>
                      <a:r>
                        <a:rPr lang="en-US" sz="1200" b="1" dirty="0">
                          <a:solidFill>
                            <a:schemeClr val="tx1"/>
                          </a:solidFill>
                          <a:latin typeface="+mj-lt"/>
                          <a:sym typeface="Helvetica Neue"/>
                        </a:rPr>
                        <a:t>Identify and interview adults </a:t>
                      </a:r>
                      <a:r>
                        <a:rPr sz="1200" b="1" dirty="0">
                          <a:solidFill>
                            <a:schemeClr val="tx1"/>
                          </a:solidFill>
                          <a:latin typeface="+mj-lt"/>
                          <a:sym typeface="Helvetica Neue"/>
                        </a:rPr>
                        <a:t>already in </a:t>
                      </a:r>
                      <a:r>
                        <a:rPr lang="en-US" sz="1200" b="1" dirty="0">
                          <a:solidFill>
                            <a:schemeClr val="tx1"/>
                          </a:solidFill>
                          <a:latin typeface="+mj-lt"/>
                          <a:sym typeface="Helvetica Neue"/>
                        </a:rPr>
                        <a:t>Parish </a:t>
                      </a:r>
                      <a:r>
                        <a:rPr sz="1200" b="1" dirty="0">
                          <a:solidFill>
                            <a:schemeClr val="tx1"/>
                          </a:solidFill>
                          <a:latin typeface="+mj-lt"/>
                          <a:sym typeface="Helvetica Neue"/>
                        </a:rPr>
                        <a:t>leadership positions</a:t>
                      </a:r>
                      <a:r>
                        <a:rPr lang="en-US" sz="1200" b="1" dirty="0">
                          <a:solidFill>
                            <a:schemeClr val="tx1"/>
                          </a:solidFill>
                          <a:latin typeface="+mj-lt"/>
                          <a:sym typeface="Helvetica Neue"/>
                        </a:rPr>
                        <a:t> </a:t>
                      </a:r>
                      <a:r>
                        <a:rPr sz="1200" b="1" dirty="0">
                          <a:solidFill>
                            <a:schemeClr val="tx1"/>
                          </a:solidFill>
                          <a:latin typeface="+mj-lt"/>
                          <a:sym typeface="Helvetica Neue"/>
                        </a:rPr>
                        <a:t>and </a:t>
                      </a:r>
                      <a:r>
                        <a:rPr lang="en-US" sz="1200" b="1" dirty="0">
                          <a:solidFill>
                            <a:schemeClr val="tx1"/>
                          </a:solidFill>
                          <a:latin typeface="+mj-lt"/>
                          <a:sym typeface="Helvetica Neue"/>
                        </a:rPr>
                        <a:t>discuss their </a:t>
                      </a:r>
                      <a:r>
                        <a:rPr sz="1200" b="1" dirty="0">
                          <a:solidFill>
                            <a:schemeClr val="tx1"/>
                          </a:solidFill>
                          <a:latin typeface="+mj-lt"/>
                          <a:sym typeface="Helvetica Neue"/>
                        </a:rPr>
                        <a:t>skills</a:t>
                      </a:r>
                      <a:r>
                        <a:rPr lang="en-US" sz="1200" b="1" dirty="0">
                          <a:solidFill>
                            <a:schemeClr val="tx1"/>
                          </a:solidFill>
                          <a:latin typeface="+mj-lt"/>
                          <a:sym typeface="Helvetica Neue"/>
                        </a:rPr>
                        <a:t>,</a:t>
                      </a:r>
                      <a:r>
                        <a:rPr sz="1200" b="1" dirty="0">
                          <a:solidFill>
                            <a:schemeClr val="tx1"/>
                          </a:solidFill>
                          <a:latin typeface="+mj-lt"/>
                          <a:sym typeface="Helvetica Neue"/>
                        </a:rPr>
                        <a:t> experience</a:t>
                      </a:r>
                      <a:r>
                        <a:rPr lang="en-US" sz="1200" b="1" dirty="0">
                          <a:solidFill>
                            <a:schemeClr val="tx1"/>
                          </a:solidFill>
                          <a:latin typeface="+mj-lt"/>
                          <a:sym typeface="Helvetica Neue"/>
                        </a:rPr>
                        <a:t>s</a:t>
                      </a:r>
                      <a:r>
                        <a:rPr sz="1200" b="1" dirty="0">
                          <a:solidFill>
                            <a:schemeClr val="tx1"/>
                          </a:solidFill>
                          <a:latin typeface="+mj-lt"/>
                          <a:sym typeface="Helvetica Neue"/>
                        </a:rPr>
                        <a:t> </a:t>
                      </a:r>
                      <a:r>
                        <a:rPr lang="en-US" sz="1200" b="1" dirty="0">
                          <a:solidFill>
                            <a:schemeClr val="tx1"/>
                          </a:solidFill>
                          <a:latin typeface="+mj-lt"/>
                          <a:sym typeface="Helvetica Neue"/>
                        </a:rPr>
                        <a:t>and what </a:t>
                      </a:r>
                      <a:r>
                        <a:rPr sz="1200" b="1" dirty="0">
                          <a:solidFill>
                            <a:schemeClr val="tx1"/>
                          </a:solidFill>
                          <a:latin typeface="+mj-lt"/>
                          <a:sym typeface="Helvetica Neue"/>
                        </a:rPr>
                        <a:t>they believe would help improve their performance </a:t>
                      </a:r>
                      <a:r>
                        <a:rPr lang="en-US" sz="1200" b="1" dirty="0">
                          <a:solidFill>
                            <a:schemeClr val="tx1"/>
                          </a:solidFill>
                          <a:latin typeface="+mj-lt"/>
                          <a:sym typeface="Helvetica Neue"/>
                        </a:rPr>
                        <a:t>and our Parish </a:t>
                      </a:r>
                      <a:r>
                        <a:rPr sz="1200" b="1" dirty="0">
                          <a:solidFill>
                            <a:schemeClr val="tx1"/>
                          </a:solidFill>
                          <a:latin typeface="+mj-lt"/>
                          <a:sym typeface="Helvetica Neue"/>
                        </a:rPr>
                        <a:t>now and </a:t>
                      </a:r>
                      <a:r>
                        <a:rPr lang="en-US" sz="1200" b="1" dirty="0">
                          <a:solidFill>
                            <a:schemeClr val="tx1"/>
                          </a:solidFill>
                          <a:latin typeface="+mj-lt"/>
                          <a:sym typeface="Helvetica Neue"/>
                        </a:rPr>
                        <a:t>into</a:t>
                      </a:r>
                      <a:r>
                        <a:rPr sz="1200" b="1" dirty="0">
                          <a:solidFill>
                            <a:schemeClr val="tx1"/>
                          </a:solidFill>
                          <a:latin typeface="+mj-lt"/>
                          <a:sym typeface="Helvetica Neue"/>
                        </a:rPr>
                        <a:t> the future.</a:t>
                      </a:r>
                    </a:p>
                  </a:txBody>
                  <a:tcPr marL="45720" marR="45720" horzOverflow="overflow"/>
                </a:tc>
                <a:tc>
                  <a:txBody>
                    <a:bodyPr/>
                    <a:lstStyle/>
                    <a:p>
                      <a:pPr algn="l">
                        <a:defRPr>
                          <a:sym typeface="Helvetica Neue"/>
                        </a:defRPr>
                      </a:pPr>
                      <a:r>
                        <a:rPr lang="en-US" sz="1200" b="1" dirty="0">
                          <a:solidFill>
                            <a:schemeClr val="tx1"/>
                          </a:solidFill>
                          <a:latin typeface="+mj-lt"/>
                          <a:sym typeface="Helvetica Neue"/>
                        </a:rPr>
                        <a:t>LMO5.1TF</a:t>
                      </a:r>
                      <a:endParaRPr b="1" dirty="0">
                        <a:solidFill>
                          <a:schemeClr val="tx1"/>
                        </a:solidFill>
                        <a:latin typeface="+mj-lt"/>
                      </a:endParaRPr>
                    </a:p>
                  </a:txBody>
                  <a:tcPr marL="45720" marR="45720" horzOverflow="overflow"/>
                </a:tc>
                <a:tc>
                  <a:txBody>
                    <a:bodyPr/>
                    <a:lstStyle/>
                    <a:p>
                      <a:pPr algn="l">
                        <a:defRPr sz="1800">
                          <a:solidFill>
                            <a:srgbClr val="000000"/>
                          </a:solidFill>
                        </a:defRPr>
                      </a:pPr>
                      <a:r>
                        <a:rPr lang="en-US" sz="1200" b="1" dirty="0">
                          <a:solidFill>
                            <a:schemeClr val="tx1"/>
                          </a:solidFill>
                          <a:latin typeface="+mj-lt"/>
                          <a:sym typeface="Helvetica Neue"/>
                        </a:rPr>
                        <a:t>3</a:t>
                      </a:r>
                      <a:r>
                        <a:rPr sz="1200" b="1" dirty="0">
                          <a:solidFill>
                            <a:schemeClr val="tx1"/>
                          </a:solidFill>
                          <a:latin typeface="+mj-lt"/>
                          <a:sym typeface="Helvetica Neue"/>
                        </a:rPr>
                        <a:t> months after step 2</a:t>
                      </a:r>
                    </a:p>
                  </a:txBody>
                  <a:tcPr marL="45720" marR="45720" horzOverflow="overflow"/>
                </a:tc>
                <a:tc>
                  <a:txBody>
                    <a:bodyPr/>
                    <a:lstStyle/>
                    <a:p>
                      <a:pPr algn="l">
                        <a:defRPr>
                          <a:sym typeface="Helvetica Neue"/>
                        </a:defRPr>
                      </a:pPr>
                      <a:r>
                        <a:rPr lang="en-US" b="1" dirty="0">
                          <a:solidFill>
                            <a:schemeClr val="tx1"/>
                          </a:solidFill>
                          <a:latin typeface="+mj-lt"/>
                        </a:rPr>
                        <a:t>Summaries of adult leadership interviews are completed and compiled</a:t>
                      </a:r>
                      <a:endParaRPr b="1" dirty="0">
                        <a:solidFill>
                          <a:schemeClr val="tx1"/>
                        </a:solidFill>
                        <a:latin typeface="+mj-lt"/>
                      </a:endParaRPr>
                    </a:p>
                  </a:txBody>
                  <a:tcPr marL="45720" marR="45720" horzOverflow="overflow"/>
                </a:tc>
                <a:extLst>
                  <a:ext uri="{0D108BD9-81ED-4DB2-BD59-A6C34878D82A}">
                    <a16:rowId xmlns:a16="http://schemas.microsoft.com/office/drawing/2014/main" val="10003"/>
                  </a:ext>
                </a:extLst>
              </a:tr>
              <a:tr h="523990">
                <a:tc>
                  <a:txBody>
                    <a:bodyPr/>
                    <a:lstStyle/>
                    <a:p>
                      <a:pPr algn="l">
                        <a:defRPr sz="1800">
                          <a:solidFill>
                            <a:srgbClr val="000000"/>
                          </a:solidFill>
                        </a:defRPr>
                      </a:pPr>
                      <a:r>
                        <a:rPr sz="1200" b="1" dirty="0">
                          <a:solidFill>
                            <a:schemeClr val="tx1"/>
                          </a:solidFill>
                          <a:latin typeface="+mj-lt"/>
                          <a:sym typeface="Helvetica Neue"/>
                        </a:rPr>
                        <a:t>4. </a:t>
                      </a:r>
                      <a:r>
                        <a:rPr lang="en-US" sz="1200" b="1" dirty="0">
                          <a:solidFill>
                            <a:schemeClr val="tx1"/>
                          </a:solidFill>
                          <a:latin typeface="+mj-lt"/>
                          <a:sym typeface="Helvetica Neue"/>
                        </a:rPr>
                        <a:t>Identify and interview youth, as well as other adults </a:t>
                      </a:r>
                      <a:r>
                        <a:rPr sz="1200" b="1" dirty="0">
                          <a:solidFill>
                            <a:schemeClr val="tx1"/>
                          </a:solidFill>
                          <a:latin typeface="+mj-lt"/>
                          <a:sym typeface="Helvetica Neue"/>
                        </a:rPr>
                        <a:t>who show </a:t>
                      </a:r>
                      <a:r>
                        <a:rPr lang="en-US" sz="1200" b="1" dirty="0">
                          <a:solidFill>
                            <a:schemeClr val="tx1"/>
                          </a:solidFill>
                          <a:latin typeface="+mj-lt"/>
                          <a:sym typeface="Helvetica Neue"/>
                        </a:rPr>
                        <a:t>leadership </a:t>
                      </a:r>
                      <a:r>
                        <a:rPr sz="1200" b="1" dirty="0">
                          <a:solidFill>
                            <a:schemeClr val="tx1"/>
                          </a:solidFill>
                          <a:latin typeface="+mj-lt"/>
                          <a:sym typeface="Helvetica Neue"/>
                        </a:rPr>
                        <a:t>potential, and assess what developmental areas </a:t>
                      </a:r>
                      <a:r>
                        <a:rPr lang="en-US" sz="1200" b="1" dirty="0">
                          <a:solidFill>
                            <a:schemeClr val="tx1"/>
                          </a:solidFill>
                          <a:latin typeface="+mj-lt"/>
                          <a:sym typeface="Helvetica Neue"/>
                        </a:rPr>
                        <a:t>that</a:t>
                      </a:r>
                      <a:r>
                        <a:rPr sz="1200" b="1" dirty="0">
                          <a:solidFill>
                            <a:schemeClr val="tx1"/>
                          </a:solidFill>
                          <a:latin typeface="+mj-lt"/>
                          <a:sym typeface="Helvetica Neue"/>
                        </a:rPr>
                        <a:t> would </a:t>
                      </a:r>
                      <a:r>
                        <a:rPr lang="en-US" sz="1200" b="1" dirty="0">
                          <a:solidFill>
                            <a:schemeClr val="tx1"/>
                          </a:solidFill>
                          <a:latin typeface="+mj-lt"/>
                          <a:sym typeface="Helvetica Neue"/>
                        </a:rPr>
                        <a:t>help them or would be </a:t>
                      </a:r>
                      <a:r>
                        <a:rPr sz="1200" b="1" dirty="0">
                          <a:solidFill>
                            <a:schemeClr val="tx1"/>
                          </a:solidFill>
                          <a:latin typeface="+mj-lt"/>
                          <a:sym typeface="Helvetica Neue"/>
                        </a:rPr>
                        <a:t>require</a:t>
                      </a:r>
                      <a:r>
                        <a:rPr lang="en-US" sz="1200" b="1" dirty="0">
                          <a:solidFill>
                            <a:schemeClr val="tx1"/>
                          </a:solidFill>
                          <a:latin typeface="+mj-lt"/>
                          <a:sym typeface="Helvetica Neue"/>
                        </a:rPr>
                        <a:t>d</a:t>
                      </a:r>
                      <a:r>
                        <a:rPr sz="1200" b="1" dirty="0">
                          <a:solidFill>
                            <a:schemeClr val="tx1"/>
                          </a:solidFill>
                          <a:latin typeface="+mj-lt"/>
                          <a:sym typeface="Helvetica Neue"/>
                        </a:rPr>
                        <a:t> </a:t>
                      </a:r>
                      <a:r>
                        <a:rPr lang="en-US" sz="1200" b="1" dirty="0">
                          <a:solidFill>
                            <a:schemeClr val="tx1"/>
                          </a:solidFill>
                          <a:latin typeface="+mj-lt"/>
                          <a:sym typeface="Helvetica Neue"/>
                        </a:rPr>
                        <a:t>by them in order </a:t>
                      </a:r>
                      <a:r>
                        <a:rPr sz="1200" b="1" dirty="0">
                          <a:solidFill>
                            <a:schemeClr val="tx1"/>
                          </a:solidFill>
                          <a:latin typeface="+mj-lt"/>
                          <a:sym typeface="Helvetica Neue"/>
                        </a:rPr>
                        <a:t>to step into leadership positions in the near future.</a:t>
                      </a:r>
                    </a:p>
                  </a:txBody>
                  <a:tcPr marL="45720" marR="45720" horzOverflow="overflow"/>
                </a:tc>
                <a:tc>
                  <a:txBody>
                    <a:bodyPr/>
                    <a:lstStyle/>
                    <a:p>
                      <a:pPr algn="l">
                        <a:defRPr>
                          <a:sym typeface="Helvetica Neue"/>
                        </a:defRPr>
                      </a:pPr>
                      <a:r>
                        <a:rPr lang="en-US" sz="1200" b="1" dirty="0">
                          <a:solidFill>
                            <a:schemeClr val="tx1"/>
                          </a:solidFill>
                          <a:latin typeface="+mj-lt"/>
                          <a:sym typeface="Helvetica Neue"/>
                        </a:rPr>
                        <a:t>LMO5.1TF</a:t>
                      </a:r>
                      <a:endParaRPr b="1" dirty="0">
                        <a:solidFill>
                          <a:schemeClr val="tx1"/>
                        </a:solidFill>
                        <a:latin typeface="+mj-lt"/>
                      </a:endParaRPr>
                    </a:p>
                  </a:txBody>
                  <a:tcPr marL="45720" marR="45720" horzOverflow="overflow"/>
                </a:tc>
                <a:tc>
                  <a:txBody>
                    <a:bodyPr/>
                    <a:lstStyle/>
                    <a:p>
                      <a:pPr algn="l">
                        <a:defRPr sz="1800">
                          <a:solidFill>
                            <a:srgbClr val="000000"/>
                          </a:solidFill>
                        </a:defRPr>
                      </a:pPr>
                      <a:r>
                        <a:rPr lang="en-US" sz="1200" b="1" dirty="0">
                          <a:solidFill>
                            <a:schemeClr val="tx1"/>
                          </a:solidFill>
                          <a:latin typeface="+mj-lt"/>
                          <a:sym typeface="Helvetica Neue"/>
                        </a:rPr>
                        <a:t>Simultaneous with </a:t>
                      </a:r>
                      <a:r>
                        <a:rPr sz="1200" b="1" dirty="0">
                          <a:solidFill>
                            <a:schemeClr val="tx1"/>
                          </a:solidFill>
                          <a:latin typeface="+mj-lt"/>
                          <a:sym typeface="Helvetica Neue"/>
                        </a:rPr>
                        <a:t>step 3</a:t>
                      </a:r>
                    </a:p>
                  </a:txBody>
                  <a:tcPr marL="45720" marR="45720" horzOverflow="overflow"/>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sym typeface="Helvetica Neue"/>
                        </a:defRPr>
                      </a:pPr>
                      <a:r>
                        <a:rPr lang="en-US" b="1" dirty="0">
                          <a:solidFill>
                            <a:schemeClr val="tx1"/>
                          </a:solidFill>
                          <a:latin typeface="+mj-lt"/>
                        </a:rPr>
                        <a:t>Interviews of youth and adult leaders are completed and compiled</a:t>
                      </a:r>
                    </a:p>
                    <a:p>
                      <a:pPr algn="l">
                        <a:defRPr>
                          <a:sym typeface="Helvetica Neue"/>
                        </a:defRPr>
                      </a:pPr>
                      <a:endParaRPr b="1" dirty="0">
                        <a:solidFill>
                          <a:schemeClr val="tx1"/>
                        </a:solidFill>
                        <a:latin typeface="+mj-lt"/>
                      </a:endParaRPr>
                    </a:p>
                  </a:txBody>
                  <a:tcPr marL="45720" marR="45720" horzOverflow="overflow"/>
                </a:tc>
                <a:extLst>
                  <a:ext uri="{0D108BD9-81ED-4DB2-BD59-A6C34878D82A}">
                    <a16:rowId xmlns:a16="http://schemas.microsoft.com/office/drawing/2014/main" val="10004"/>
                  </a:ext>
                </a:extLst>
              </a:tr>
            </a:tbl>
          </a:graphicData>
        </a:graphic>
      </p:graphicFrame>
      <p:sp>
        <p:nvSpPr>
          <p:cNvPr id="6" name="Title 1">
            <a:extLst>
              <a:ext uri="{FF2B5EF4-FFF2-40B4-BE49-F238E27FC236}">
                <a16:creationId xmlns:a16="http://schemas.microsoft.com/office/drawing/2014/main" id="{39495AB9-AD72-4156-8DA9-887E345703CF}"/>
              </a:ext>
            </a:extLst>
          </p:cNvPr>
          <p:cNvSpPr>
            <a:spLocks noGrp="1"/>
          </p:cNvSpPr>
          <p:nvPr>
            <p:ph type="title"/>
          </p:nvPr>
        </p:nvSpPr>
        <p:spPr>
          <a:xfrm>
            <a:off x="601661" y="-220304"/>
            <a:ext cx="7940675" cy="1143000"/>
          </a:xfrm>
        </p:spPr>
        <p:txBody>
          <a:bodyPr/>
          <a:lstStyle/>
          <a:p>
            <a:pPr eaLnBrk="1" hangingPunct="1">
              <a:defRPr/>
            </a:pPr>
            <a:r>
              <a:rPr lang="en-US" sz="2400" b="1" dirty="0">
                <a:effectLst/>
                <a:latin typeface="+mj-lt"/>
                <a:cs typeface="Arial" panose="020B0604020202020204" pitchFamily="34" charset="0"/>
              </a:rPr>
              <a:t>Leadership,  Management  and </a:t>
            </a:r>
            <a:br>
              <a:rPr lang="en-US" sz="2400" b="1" dirty="0">
                <a:effectLst/>
                <a:latin typeface="+mj-lt"/>
                <a:cs typeface="Arial" panose="020B0604020202020204" pitchFamily="34" charset="0"/>
              </a:rPr>
            </a:br>
            <a:r>
              <a:rPr lang="en-US" sz="2400" b="1" u="sng" dirty="0">
                <a:effectLst/>
                <a:latin typeface="+mj-lt"/>
                <a:cs typeface="Arial" panose="020B0604020202020204" pitchFamily="34" charset="0"/>
              </a:rPr>
              <a:t>Operations  Goal  5.1</a:t>
            </a:r>
            <a:r>
              <a:rPr lang="en-US" sz="2400" u="sng" dirty="0">
                <a:effectLst/>
                <a:latin typeface="+mj-lt"/>
              </a:rPr>
              <a:t> </a:t>
            </a:r>
            <a:r>
              <a:rPr lang="en-US" sz="2400" b="1" u="sng" dirty="0">
                <a:effectLst/>
                <a:latin typeface="+mj-lt"/>
              </a:rPr>
              <a:t>Action Plan</a:t>
            </a:r>
          </a:p>
        </p:txBody>
      </p:sp>
    </p:spTree>
  </p:cSld>
  <p:clrMapOvr>
    <a:masterClrMapping/>
  </p:clrMapOvr>
  <mc:AlternateContent xmlns:mc="http://schemas.openxmlformats.org/markup-compatibility/2006" xmlns:p14="http://schemas.microsoft.com/office/powerpoint/2010/main">
    <mc:Choice Requires="p14">
      <p:transition spd="slow">
        <p:strips dir="rd"/>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6" name="Table 116"/>
          <p:cNvGraphicFramePr/>
          <p:nvPr/>
        </p:nvGraphicFramePr>
        <p:xfrm>
          <a:off x="0" y="668453"/>
          <a:ext cx="9032486" cy="5890969"/>
        </p:xfrm>
        <a:graphic>
          <a:graphicData uri="http://schemas.openxmlformats.org/drawingml/2006/table">
            <a:tbl>
              <a:tblPr firstRow="1" bandRow="1"/>
              <a:tblGrid>
                <a:gridCol w="3771524">
                  <a:extLst>
                    <a:ext uri="{9D8B030D-6E8A-4147-A177-3AD203B41FA5}">
                      <a16:colId xmlns:a16="http://schemas.microsoft.com/office/drawing/2014/main" val="20000"/>
                    </a:ext>
                  </a:extLst>
                </a:gridCol>
                <a:gridCol w="1612790">
                  <a:extLst>
                    <a:ext uri="{9D8B030D-6E8A-4147-A177-3AD203B41FA5}">
                      <a16:colId xmlns:a16="http://schemas.microsoft.com/office/drawing/2014/main" val="20001"/>
                    </a:ext>
                  </a:extLst>
                </a:gridCol>
                <a:gridCol w="1429954">
                  <a:extLst>
                    <a:ext uri="{9D8B030D-6E8A-4147-A177-3AD203B41FA5}">
                      <a16:colId xmlns:a16="http://schemas.microsoft.com/office/drawing/2014/main" val="20002"/>
                    </a:ext>
                  </a:extLst>
                </a:gridCol>
                <a:gridCol w="2218218">
                  <a:extLst>
                    <a:ext uri="{9D8B030D-6E8A-4147-A177-3AD203B41FA5}">
                      <a16:colId xmlns:a16="http://schemas.microsoft.com/office/drawing/2014/main" val="20003"/>
                    </a:ext>
                  </a:extLst>
                </a:gridCol>
              </a:tblGrid>
              <a:tr h="770319">
                <a:tc>
                  <a:txBody>
                    <a:bodyPr/>
                    <a:lstStyle/>
                    <a:p>
                      <a:pPr algn="l">
                        <a:defRPr sz="1400">
                          <a:sym typeface="Helvetica Neue"/>
                        </a:defRPr>
                      </a:pPr>
                      <a:endParaRPr sz="1050" b="1" dirty="0">
                        <a:solidFill>
                          <a:schemeClr val="tx1"/>
                        </a:solidFill>
                      </a:endParaRPr>
                    </a:p>
                    <a:p>
                      <a:pPr algn="l">
                        <a:defRPr sz="1400">
                          <a:sym typeface="Helvetica Neue"/>
                        </a:defRPr>
                      </a:pPr>
                      <a:endParaRPr sz="1050" b="1" dirty="0">
                        <a:solidFill>
                          <a:schemeClr val="tx1"/>
                        </a:solidFill>
                      </a:endParaRPr>
                    </a:p>
                    <a:p>
                      <a:pPr algn="l">
                        <a:defRPr sz="1400">
                          <a:sym typeface="Helvetica Neue"/>
                        </a:defRPr>
                      </a:pPr>
                      <a:r>
                        <a:rPr sz="1050" b="1" dirty="0">
                          <a:solidFill>
                            <a:schemeClr val="tx1"/>
                          </a:solidFill>
                        </a:rPr>
                        <a:t>Specific  Key  Actions  Necessary  To </a:t>
                      </a:r>
                      <a:r>
                        <a:rPr sz="1050" b="1" u="sng" dirty="0">
                          <a:solidFill>
                            <a:schemeClr val="tx1"/>
                          </a:solidFill>
                        </a:rPr>
                        <a:t>Achieve    Goal  </a:t>
                      </a:r>
                      <a:r>
                        <a:rPr lang="en-US" sz="1050" b="1" u="sng" dirty="0">
                          <a:solidFill>
                            <a:schemeClr val="tx1"/>
                          </a:solidFill>
                        </a:rPr>
                        <a:t>5.</a:t>
                      </a:r>
                      <a:r>
                        <a:rPr sz="1050" b="1" u="sng" dirty="0">
                          <a:solidFill>
                            <a:schemeClr val="tx1"/>
                          </a:solidFill>
                        </a:rPr>
                        <a:t>1</a:t>
                      </a:r>
                    </a:p>
                  </a:txBody>
                  <a:tcPr marL="45720" marR="45720" horzOverflow="overflow"/>
                </a:tc>
                <a:tc>
                  <a:txBody>
                    <a:bodyPr/>
                    <a:lstStyle/>
                    <a:p>
                      <a:pPr algn="l">
                        <a:defRPr sz="1400">
                          <a:sym typeface="Helvetica Neue"/>
                        </a:defRPr>
                      </a:pPr>
                      <a:endParaRPr sz="1050" b="1" dirty="0">
                        <a:solidFill>
                          <a:schemeClr val="tx1"/>
                        </a:solidFill>
                      </a:endParaRPr>
                    </a:p>
                    <a:p>
                      <a:pPr algn="l">
                        <a:defRPr sz="1400" u="sng">
                          <a:sym typeface="Helvetica Neue"/>
                        </a:defRPr>
                      </a:pPr>
                      <a:endParaRPr sz="1050" b="1" dirty="0">
                        <a:solidFill>
                          <a:schemeClr val="tx1"/>
                        </a:solidFill>
                      </a:endParaRPr>
                    </a:p>
                    <a:p>
                      <a:pPr algn="l">
                        <a:defRPr sz="1400">
                          <a:sym typeface="Helvetica Neue"/>
                        </a:defRPr>
                      </a:pPr>
                      <a:r>
                        <a:rPr sz="1050" b="1" dirty="0">
                          <a:solidFill>
                            <a:schemeClr val="tx1"/>
                          </a:solidFill>
                        </a:rPr>
                        <a:t>Who  Must  Do </a:t>
                      </a:r>
                      <a:r>
                        <a:rPr sz="1050" b="1" u="sng" dirty="0">
                          <a:solidFill>
                            <a:schemeClr val="tx1"/>
                          </a:solidFill>
                        </a:rPr>
                        <a:t>Each  Action</a:t>
                      </a:r>
                    </a:p>
                  </a:txBody>
                  <a:tcPr marL="45720" marR="45720" horzOverflow="overflow"/>
                </a:tc>
                <a:tc>
                  <a:txBody>
                    <a:bodyPr/>
                    <a:lstStyle/>
                    <a:p>
                      <a:pPr algn="l">
                        <a:defRPr sz="1400">
                          <a:sym typeface="Helvetica Neue"/>
                        </a:defRPr>
                      </a:pPr>
                      <a:r>
                        <a:rPr sz="1050" b="1" dirty="0">
                          <a:solidFill>
                            <a:schemeClr val="tx1"/>
                          </a:solidFill>
                        </a:rPr>
                        <a:t>Timetable:  How Many  Months  or Days  To   Finish  Action  From </a:t>
                      </a:r>
                      <a:r>
                        <a:rPr sz="1050" b="1" u="none" dirty="0">
                          <a:solidFill>
                            <a:schemeClr val="tx1"/>
                          </a:solidFill>
                        </a:rPr>
                        <a:t>Previous </a:t>
                      </a:r>
                      <a:r>
                        <a:rPr sz="1050" b="1" u="sng" dirty="0">
                          <a:solidFill>
                            <a:schemeClr val="tx1"/>
                          </a:solidFill>
                        </a:rPr>
                        <a:t>  Action</a:t>
                      </a:r>
                    </a:p>
                  </a:txBody>
                  <a:tcPr marL="45720" marR="45720" horzOverflow="overflow"/>
                </a:tc>
                <a:tc>
                  <a:txBody>
                    <a:bodyPr/>
                    <a:lstStyle/>
                    <a:p>
                      <a:pPr algn="l">
                        <a:defRPr sz="1400">
                          <a:sym typeface="Helvetica Neue"/>
                        </a:defRPr>
                      </a:pPr>
                      <a:endParaRPr sz="1050" b="1" dirty="0">
                        <a:solidFill>
                          <a:schemeClr val="tx1"/>
                        </a:solidFill>
                      </a:endParaRPr>
                    </a:p>
                    <a:p>
                      <a:pPr algn="l">
                        <a:defRPr sz="1400">
                          <a:sym typeface="Helvetica Neue"/>
                        </a:defRPr>
                      </a:pPr>
                      <a:r>
                        <a:rPr sz="1050" b="1" dirty="0">
                          <a:solidFill>
                            <a:schemeClr val="tx1"/>
                          </a:solidFill>
                        </a:rPr>
                        <a:t>How  Will  We  Know  When  This  Action </a:t>
                      </a:r>
                      <a:r>
                        <a:rPr sz="1050" b="1" u="none" dirty="0">
                          <a:solidFill>
                            <a:schemeClr val="tx1"/>
                          </a:solidFill>
                        </a:rPr>
                        <a:t>Has </a:t>
                      </a:r>
                      <a:r>
                        <a:rPr sz="1050" b="1" u="sng" dirty="0">
                          <a:solidFill>
                            <a:schemeClr val="tx1"/>
                          </a:solidFill>
                        </a:rPr>
                        <a:t> Been Completed</a:t>
                      </a:r>
                    </a:p>
                  </a:txBody>
                  <a:tcPr marL="45720" marR="45720" horzOverflow="overflow"/>
                </a:tc>
                <a:extLst>
                  <a:ext uri="{0D108BD9-81ED-4DB2-BD59-A6C34878D82A}">
                    <a16:rowId xmlns:a16="http://schemas.microsoft.com/office/drawing/2014/main" val="10000"/>
                  </a:ext>
                </a:extLst>
              </a:tr>
              <a:tr h="523990">
                <a:tc>
                  <a:txBody>
                    <a:bodyPr/>
                    <a:lstStyle/>
                    <a:p>
                      <a:pPr algn="l">
                        <a:defRPr>
                          <a:sym typeface="Helvetica Neue"/>
                        </a:defRPr>
                      </a:pPr>
                      <a:r>
                        <a:rPr lang="en-US" b="1" dirty="0">
                          <a:solidFill>
                            <a:schemeClr val="tx1"/>
                          </a:solidFill>
                        </a:rPr>
                        <a:t>5. From all available research, resources and materials (including the work done in steps 2-4), develop Leadership Program training for all </a:t>
                      </a:r>
                      <a:r>
                        <a:rPr lang="en-US" sz="1200" b="1" dirty="0">
                          <a:solidFill>
                            <a:schemeClr val="tx1"/>
                          </a:solidFill>
                          <a:sym typeface="Helvetica Neue"/>
                        </a:rPr>
                        <a:t>4 tiers </a:t>
                      </a:r>
                      <a:r>
                        <a:rPr lang="en-US" sz="1200" b="1" dirty="0">
                          <a:solidFill>
                            <a:schemeClr val="tx1"/>
                          </a:solidFill>
                        </a:rPr>
                        <a:t>(the “4 Tiers”)</a:t>
                      </a:r>
                      <a:r>
                        <a:rPr lang="en-US" sz="1200" b="1" dirty="0">
                          <a:solidFill>
                            <a:schemeClr val="tx1"/>
                          </a:solidFill>
                          <a:sym typeface="Helvetica Neue"/>
                        </a:rPr>
                        <a:t>: (a) </a:t>
                      </a:r>
                      <a:r>
                        <a:rPr lang="en-US" sz="1200" b="1" dirty="0">
                          <a:solidFill>
                            <a:schemeClr val="tx1"/>
                          </a:solidFill>
                        </a:rPr>
                        <a:t>Parish Council members; (b) Ministry Leaders and Endowment members; (c) future leaders; and (d) youth leaders, that at least </a:t>
                      </a:r>
                      <a:r>
                        <a:rPr lang="en-US" b="1" dirty="0">
                          <a:solidFill>
                            <a:schemeClr val="tx1"/>
                          </a:solidFill>
                        </a:rPr>
                        <a:t>includes core </a:t>
                      </a:r>
                      <a:r>
                        <a:rPr lang="en-US" b="1" i="1" dirty="0">
                          <a:solidFill>
                            <a:schemeClr val="tx1"/>
                          </a:solidFill>
                        </a:rPr>
                        <a:t>management</a:t>
                      </a:r>
                      <a:r>
                        <a:rPr lang="en-US" b="1" dirty="0">
                          <a:solidFill>
                            <a:schemeClr val="tx1"/>
                          </a:solidFill>
                        </a:rPr>
                        <a:t> skills (planning, process, people, budgets, reporting, etc.), and </a:t>
                      </a:r>
                      <a:r>
                        <a:rPr lang="en-US" b="1" i="1" dirty="0">
                          <a:solidFill>
                            <a:schemeClr val="tx1"/>
                          </a:solidFill>
                        </a:rPr>
                        <a:t>leadership</a:t>
                      </a:r>
                      <a:r>
                        <a:rPr lang="en-US" b="1" dirty="0">
                          <a:solidFill>
                            <a:schemeClr val="tx1"/>
                          </a:solidFill>
                        </a:rPr>
                        <a:t> skills (team building, coaching and visioning, negotiation, conflict resolution, communication, etc.). </a:t>
                      </a:r>
                    </a:p>
                  </a:txBody>
                  <a:tcPr marL="45720" marR="45720" horzOverflow="overflow"/>
                </a:tc>
                <a:tc>
                  <a:txBody>
                    <a:bodyPr/>
                    <a:lstStyle/>
                    <a:p>
                      <a:pPr algn="l">
                        <a:defRPr>
                          <a:sym typeface="Helvetica Neue"/>
                        </a:defRPr>
                      </a:pPr>
                      <a:r>
                        <a:rPr lang="en-US" sz="1200" b="1" dirty="0">
                          <a:solidFill>
                            <a:schemeClr val="tx1"/>
                          </a:solidFill>
                          <a:sym typeface="Helvetica Neue"/>
                        </a:rPr>
                        <a:t>LMO5.1TF</a:t>
                      </a:r>
                      <a:endParaRPr b="1" dirty="0">
                        <a:solidFill>
                          <a:schemeClr val="tx1"/>
                        </a:solidFill>
                      </a:endParaRPr>
                    </a:p>
                  </a:txBody>
                  <a:tcPr marL="45720" marR="45720" horzOverflow="overflow"/>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sym typeface="Helvetica Neue"/>
                        </a:defRPr>
                      </a:pPr>
                      <a:r>
                        <a:rPr lang="en-US" sz="1200" b="1" dirty="0">
                          <a:solidFill>
                            <a:schemeClr val="tx1"/>
                          </a:solidFill>
                          <a:sym typeface="Helvetica Neue"/>
                        </a:rPr>
                        <a:t>4 months after step 4</a:t>
                      </a:r>
                    </a:p>
                  </a:txBody>
                  <a:tcPr marL="45720" marR="45720" horzOverflow="overflow"/>
                </a:tc>
                <a:tc>
                  <a:txBody>
                    <a:bodyPr/>
                    <a:lstStyle/>
                    <a:p>
                      <a:pPr algn="l">
                        <a:defRPr>
                          <a:sym typeface="Helvetica Neue"/>
                        </a:defRPr>
                      </a:pPr>
                      <a:r>
                        <a:rPr lang="en-US" b="1" dirty="0">
                          <a:solidFill>
                            <a:schemeClr val="tx1"/>
                          </a:solidFill>
                        </a:rPr>
                        <a:t>Training program created for all 4 Tiers of Leadership Program</a:t>
                      </a:r>
                      <a:endParaRPr b="1" dirty="0">
                        <a:solidFill>
                          <a:schemeClr val="tx1"/>
                        </a:solidFill>
                      </a:endParaRPr>
                    </a:p>
                  </a:txBody>
                  <a:tcPr marL="45720" marR="45720" horzOverflow="overflow"/>
                </a:tc>
                <a:extLst>
                  <a:ext uri="{0D108BD9-81ED-4DB2-BD59-A6C34878D82A}">
                    <a16:rowId xmlns:a16="http://schemas.microsoft.com/office/drawing/2014/main" val="4203666159"/>
                  </a:ext>
                </a:extLst>
              </a:tr>
              <a:tr h="523990">
                <a:tc>
                  <a:txBody>
                    <a:bodyPr/>
                    <a:lstStyle/>
                    <a:p>
                      <a:pPr algn="l">
                        <a:defRPr sz="1800">
                          <a:solidFill>
                            <a:srgbClr val="000000"/>
                          </a:solidFill>
                        </a:defRPr>
                      </a:pPr>
                      <a:r>
                        <a:rPr lang="en-US" sz="1200" b="1" dirty="0">
                          <a:solidFill>
                            <a:schemeClr val="tx1"/>
                          </a:solidFill>
                          <a:sym typeface="Helvetica Neue"/>
                        </a:rPr>
                        <a:t>6. Establish a schedule for, and begin to regularly deliver, </a:t>
                      </a:r>
                      <a:r>
                        <a:rPr lang="en-US" sz="1200" b="1" dirty="0">
                          <a:solidFill>
                            <a:schemeClr val="tx1"/>
                          </a:solidFill>
                        </a:rPr>
                        <a:t>Leadership Program training to all 4 Tiers, with any candidate for Parish Council or Ministry Leadership being required to receive the training before they can serve in such capacities.</a:t>
                      </a:r>
                      <a:endParaRPr sz="1200" b="1" dirty="0">
                        <a:solidFill>
                          <a:schemeClr val="tx1"/>
                        </a:solidFill>
                        <a:sym typeface="Helvetica Neue"/>
                      </a:endParaRPr>
                    </a:p>
                  </a:txBody>
                  <a:tcPr marL="45720" marR="45720" horzOverflow="overflow"/>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sym typeface="Helvetica Neue"/>
                        </a:defRPr>
                      </a:pPr>
                      <a:r>
                        <a:rPr lang="en-US" sz="1200" b="1" dirty="0">
                          <a:solidFill>
                            <a:schemeClr val="tx1"/>
                          </a:solidFill>
                          <a:sym typeface="Helvetica Neue"/>
                        </a:rPr>
                        <a:t>LMO5.1TF</a:t>
                      </a:r>
                      <a:endParaRPr lang="en-US" b="1" dirty="0">
                        <a:solidFill>
                          <a:schemeClr val="tx1"/>
                        </a:solidFill>
                      </a:endParaRPr>
                    </a:p>
                    <a:p>
                      <a:pPr algn="l">
                        <a:defRPr>
                          <a:sym typeface="Helvetica Neue"/>
                        </a:defRPr>
                      </a:pPr>
                      <a:endParaRPr b="1" dirty="0">
                        <a:solidFill>
                          <a:schemeClr val="tx1"/>
                        </a:solidFill>
                      </a:endParaRPr>
                    </a:p>
                  </a:txBody>
                  <a:tcPr marL="45720" marR="45720" horzOverflow="overflow"/>
                </a:tc>
                <a:tc>
                  <a:txBody>
                    <a:bodyPr/>
                    <a:lstStyle/>
                    <a:p>
                      <a:pPr algn="l">
                        <a:defRPr>
                          <a:sym typeface="Helvetica Neue"/>
                        </a:defRPr>
                      </a:pPr>
                      <a:r>
                        <a:rPr lang="en-US" b="1" dirty="0">
                          <a:solidFill>
                            <a:schemeClr val="tx1"/>
                          </a:solidFill>
                        </a:rPr>
                        <a:t>1 month after step 5</a:t>
                      </a:r>
                      <a:endParaRPr b="1" dirty="0">
                        <a:solidFill>
                          <a:schemeClr val="tx1"/>
                        </a:solidFill>
                      </a:endParaRPr>
                    </a:p>
                  </a:txBody>
                  <a:tcPr marL="45720" marR="45720" horzOverflow="overflow"/>
                </a:tc>
                <a:tc>
                  <a:txBody>
                    <a:bodyPr/>
                    <a:lstStyle/>
                    <a:p>
                      <a:pPr algn="l">
                        <a:defRPr>
                          <a:sym typeface="Helvetica Neue"/>
                        </a:defRPr>
                      </a:pPr>
                      <a:r>
                        <a:rPr lang="en-US" b="1" dirty="0">
                          <a:solidFill>
                            <a:schemeClr val="tx1"/>
                          </a:solidFill>
                        </a:rPr>
                        <a:t>Training for all 4 Tiers is conducted on set schedule</a:t>
                      </a:r>
                      <a:endParaRPr b="1" dirty="0">
                        <a:solidFill>
                          <a:schemeClr val="tx1"/>
                        </a:solidFill>
                      </a:endParaRPr>
                    </a:p>
                  </a:txBody>
                  <a:tcPr marL="45720" marR="45720" horzOverflow="overflow"/>
                </a:tc>
                <a:extLst>
                  <a:ext uri="{0D108BD9-81ED-4DB2-BD59-A6C34878D82A}">
                    <a16:rowId xmlns:a16="http://schemas.microsoft.com/office/drawing/2014/main" val="10001"/>
                  </a:ext>
                </a:extLst>
              </a:tr>
              <a:tr h="523990">
                <a:tc>
                  <a:txBody>
                    <a:bodyPr/>
                    <a:lstStyle/>
                    <a:p>
                      <a:pPr marL="0" marR="0" algn="l">
                        <a:spcBef>
                          <a:spcPts val="0"/>
                        </a:spcBef>
                        <a:spcAft>
                          <a:spcPts val="0"/>
                        </a:spcAft>
                      </a:pPr>
                      <a:r>
                        <a:rPr lang="en-US" sz="1200" b="1" dirty="0">
                          <a:solidFill>
                            <a:schemeClr val="tx1"/>
                          </a:solidFill>
                        </a:rPr>
                        <a:t>7. </a:t>
                      </a:r>
                      <a:r>
                        <a:rPr lang="en-US" sz="1200" b="1" dirty="0">
                          <a:solidFill>
                            <a:schemeClr val="tx1"/>
                          </a:solidFill>
                          <a:latin typeface="Arial"/>
                          <a:ea typeface="Arial"/>
                          <a:cs typeface="Arial"/>
                        </a:rPr>
                        <a:t>After every Leadership Training program perform an  assessment of its effectiveness and identify areas for improvement and make necessary course corrections, </a:t>
                      </a:r>
                      <a:endParaRPr lang="en-US" sz="1200" b="1"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sym typeface="Helvetica Neue"/>
                        </a:defRPr>
                      </a:pPr>
                      <a:r>
                        <a:rPr lang="en-US" sz="1200" b="1" dirty="0">
                          <a:solidFill>
                            <a:schemeClr val="tx1"/>
                          </a:solidFill>
                          <a:sym typeface="Helvetica Neue"/>
                        </a:rPr>
                        <a:t>LMO5.1TF</a:t>
                      </a:r>
                      <a:endParaRPr lang="en-US" b="1"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dirty="0">
                          <a:solidFill>
                            <a:schemeClr val="tx1"/>
                          </a:solidFill>
                        </a:rPr>
                        <a:t>After each program</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dirty="0">
                          <a:solidFill>
                            <a:schemeClr val="tx1"/>
                          </a:solidFill>
                          <a:latin typeface="Arial"/>
                          <a:ea typeface="Arial"/>
                          <a:cs typeface="Arial"/>
                        </a:rPr>
                        <a:t>Assessments are completed after every program and at least annually and improvements are implemented</a:t>
                      </a:r>
                      <a:endParaRPr lang="en-US" sz="1200" b="1" dirty="0">
                        <a:solidFill>
                          <a:schemeClr val="tx1"/>
                        </a:solidFill>
                      </a:endParaRPr>
                    </a:p>
                  </a:txBody>
                  <a:tcPr/>
                </a:tc>
                <a:extLst>
                  <a:ext uri="{0D108BD9-81ED-4DB2-BD59-A6C34878D82A}">
                    <a16:rowId xmlns:a16="http://schemas.microsoft.com/office/drawing/2014/main" val="10002"/>
                  </a:ext>
                </a:extLst>
              </a:tr>
              <a:tr h="523990">
                <a:tc>
                  <a:txBody>
                    <a:bodyPr/>
                    <a:lstStyle/>
                    <a:p>
                      <a:pPr marL="0" marR="0" lvl="0" indent="0" algn="l" rtl="0">
                        <a:lnSpc>
                          <a:spcPct val="100000"/>
                        </a:lnSpc>
                        <a:spcBef>
                          <a:spcPts val="0"/>
                        </a:spcBef>
                        <a:spcAft>
                          <a:spcPts val="0"/>
                        </a:spcAft>
                        <a:buClr>
                          <a:srgbClr val="000000"/>
                        </a:buClr>
                        <a:buSzPts val="1100"/>
                        <a:buFont typeface="Arial"/>
                        <a:buNone/>
                      </a:pPr>
                      <a:r>
                        <a:rPr lang="en-US" sz="1200" b="1" u="none" strike="noStrike" cap="none" dirty="0">
                          <a:solidFill>
                            <a:schemeClr val="tx1"/>
                          </a:solidFill>
                          <a:latin typeface="Helvetica Neue"/>
                        </a:rPr>
                        <a:t>8. A</a:t>
                      </a:r>
                      <a:r>
                        <a:rPr lang="en-US" sz="1200" b="1" dirty="0">
                          <a:solidFill>
                            <a:schemeClr val="tx1"/>
                          </a:solidFill>
                          <a:latin typeface="Arial"/>
                          <a:ea typeface="Arial"/>
                          <a:cs typeface="Arial"/>
                        </a:rPr>
                        <a:t>t least annually, comprehensively assess the effectiveness of the entire Leadership Training Program for all 4 Tiers </a:t>
                      </a:r>
                      <a:r>
                        <a:rPr lang="en-US" sz="1200" b="1" u="none" strike="noStrike" cap="none" dirty="0">
                          <a:solidFill>
                            <a:schemeClr val="tx1"/>
                          </a:solidFill>
                          <a:latin typeface="Helvetica Neue"/>
                        </a:rPr>
                        <a:t>to ensure that all materials are the most effective best practices available and the target level of  mandatory training is achieved.</a:t>
                      </a:r>
                      <a:endParaRPr sz="1200" b="1" u="none" strike="noStrike" cap="none" dirty="0">
                        <a:solidFill>
                          <a:schemeClr val="tx1"/>
                        </a:solidFill>
                        <a:latin typeface="Helvetica Neue"/>
                      </a:endParaRPr>
                    </a:p>
                  </a:txBody>
                  <a:tcPr marL="91450" marR="91450" marT="45725" marB="45725"/>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sym typeface="Helvetica Neue"/>
                        </a:defRPr>
                      </a:pPr>
                      <a:r>
                        <a:rPr lang="en-US" sz="1200" b="1" dirty="0">
                          <a:solidFill>
                            <a:schemeClr val="tx1"/>
                          </a:solidFill>
                          <a:sym typeface="Helvetica Neue"/>
                        </a:rPr>
                        <a:t>LMO5.1TF</a:t>
                      </a:r>
                      <a:endParaRPr lang="en-US" b="1" dirty="0">
                        <a:solidFill>
                          <a:schemeClr val="tx1"/>
                        </a:solidFill>
                      </a:endParaRPr>
                    </a:p>
                  </a:txBody>
                  <a:tcPr marL="91450" marR="91450" marT="45725" marB="45725"/>
                </a:tc>
                <a:tc>
                  <a:txBody>
                    <a:bodyPr/>
                    <a:lstStyle/>
                    <a:p>
                      <a:pPr marL="0" marR="0" lvl="0" indent="0" algn="l" rtl="0">
                        <a:lnSpc>
                          <a:spcPct val="100000"/>
                        </a:lnSpc>
                        <a:spcBef>
                          <a:spcPts val="0"/>
                        </a:spcBef>
                        <a:spcAft>
                          <a:spcPts val="0"/>
                        </a:spcAft>
                        <a:buClr>
                          <a:schemeClr val="dk1"/>
                        </a:buClr>
                        <a:buSzPts val="1200"/>
                        <a:buFont typeface="Helvetica Neue"/>
                        <a:buNone/>
                      </a:pPr>
                      <a:r>
                        <a:rPr lang="en-US" sz="1200" b="1" u="none" strike="noStrike" cap="none" dirty="0">
                          <a:solidFill>
                            <a:schemeClr val="tx1"/>
                          </a:solidFill>
                          <a:latin typeface="Helvetica Neue"/>
                        </a:rPr>
                        <a:t>At least annual review</a:t>
                      </a:r>
                      <a:endParaRPr sz="1200" b="1" u="none" strike="noStrike" cap="none" dirty="0">
                        <a:solidFill>
                          <a:schemeClr val="tx1"/>
                        </a:solidFill>
                        <a:latin typeface="Helvetica Neue"/>
                      </a:endParaRPr>
                    </a:p>
                  </a:txBody>
                  <a:tcPr marL="91450" marR="91450" marT="45725" marB="45725"/>
                </a:tc>
                <a:tc>
                  <a:txBody>
                    <a:bodyPr/>
                    <a:lstStyle/>
                    <a:p>
                      <a:pPr marL="0" marR="0" lvl="0" indent="0" algn="l" rtl="0">
                        <a:lnSpc>
                          <a:spcPct val="100000"/>
                        </a:lnSpc>
                        <a:spcBef>
                          <a:spcPts val="0"/>
                        </a:spcBef>
                        <a:spcAft>
                          <a:spcPts val="0"/>
                        </a:spcAft>
                        <a:buClr>
                          <a:srgbClr val="000000"/>
                        </a:buClr>
                        <a:buSzPts val="1100"/>
                        <a:buFont typeface="Arial"/>
                        <a:buNone/>
                      </a:pPr>
                      <a:r>
                        <a:rPr lang="en-US" sz="1200" b="1" u="none" strike="noStrike" cap="none" dirty="0">
                          <a:solidFill>
                            <a:schemeClr val="tx1"/>
                          </a:solidFill>
                          <a:latin typeface="Helvetica Neue"/>
                        </a:rPr>
                        <a:t>At least annual assessment of Leadership Training Program is completed, improvements are implemented and training targets are achieved </a:t>
                      </a:r>
                      <a:endParaRPr sz="1200" b="1" u="none" strike="noStrike" cap="none" dirty="0">
                        <a:solidFill>
                          <a:schemeClr val="tx1"/>
                        </a:solidFill>
                        <a:latin typeface="Helvetica Neue"/>
                      </a:endParaRPr>
                    </a:p>
                  </a:txBody>
                  <a:tcPr marL="91450" marR="91450" marT="45725" marB="45725"/>
                </a:tc>
                <a:extLst>
                  <a:ext uri="{0D108BD9-81ED-4DB2-BD59-A6C34878D82A}">
                    <a16:rowId xmlns:a16="http://schemas.microsoft.com/office/drawing/2014/main" val="1001075211"/>
                  </a:ext>
                </a:extLst>
              </a:tr>
            </a:tbl>
          </a:graphicData>
        </a:graphic>
      </p:graphicFrame>
      <p:sp>
        <p:nvSpPr>
          <p:cNvPr id="9" name="Title 1">
            <a:extLst>
              <a:ext uri="{FF2B5EF4-FFF2-40B4-BE49-F238E27FC236}">
                <a16:creationId xmlns:a16="http://schemas.microsoft.com/office/drawing/2014/main" id="{6A9BD28F-02F1-4E68-88EA-6A289406B929}"/>
              </a:ext>
            </a:extLst>
          </p:cNvPr>
          <p:cNvSpPr>
            <a:spLocks noGrp="1"/>
          </p:cNvSpPr>
          <p:nvPr>
            <p:ph type="title"/>
          </p:nvPr>
        </p:nvSpPr>
        <p:spPr>
          <a:xfrm>
            <a:off x="601661" y="-220304"/>
            <a:ext cx="7940675" cy="1143000"/>
          </a:xfrm>
        </p:spPr>
        <p:txBody>
          <a:bodyPr/>
          <a:lstStyle/>
          <a:p>
            <a:pPr eaLnBrk="1" hangingPunct="1">
              <a:defRPr/>
            </a:pPr>
            <a:r>
              <a:rPr lang="en-US" sz="2400" b="1" dirty="0">
                <a:effectLst/>
                <a:latin typeface="+mj-lt"/>
                <a:cs typeface="Arial" panose="020B0604020202020204" pitchFamily="34" charset="0"/>
              </a:rPr>
              <a:t>Leadership,  Management  and </a:t>
            </a:r>
            <a:br>
              <a:rPr lang="en-US" sz="2400" b="1" dirty="0">
                <a:effectLst/>
                <a:latin typeface="+mj-lt"/>
                <a:cs typeface="Arial" panose="020B0604020202020204" pitchFamily="34" charset="0"/>
              </a:rPr>
            </a:br>
            <a:r>
              <a:rPr lang="en-US" sz="2400" b="1" u="sng" dirty="0">
                <a:effectLst/>
                <a:latin typeface="+mj-lt"/>
                <a:cs typeface="Arial" panose="020B0604020202020204" pitchFamily="34" charset="0"/>
              </a:rPr>
              <a:t>Operations  Goal  5.1</a:t>
            </a:r>
            <a:r>
              <a:rPr lang="en-US" sz="2400" u="sng" dirty="0">
                <a:effectLst/>
                <a:latin typeface="+mj-lt"/>
              </a:rPr>
              <a:t> </a:t>
            </a:r>
            <a:r>
              <a:rPr lang="en-US" sz="2400" b="1" u="sng" dirty="0">
                <a:effectLst/>
                <a:latin typeface="+mj-lt"/>
              </a:rPr>
              <a:t>Action Plan</a:t>
            </a:r>
          </a:p>
        </p:txBody>
      </p:sp>
    </p:spTree>
  </p:cSld>
  <p:clrMapOvr>
    <a:masterClrMapping/>
  </p:clrMapOvr>
  <mc:AlternateContent xmlns:mc="http://schemas.openxmlformats.org/markup-compatibility/2006" xmlns:p14="http://schemas.microsoft.com/office/powerpoint/2010/main">
    <mc:Choice Requires="p14">
      <p:transition spd="slow">
        <p:strips dir="rd"/>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109104"/>
            <a:ext cx="9078686" cy="5638643"/>
          </a:xfrm>
        </p:spPr>
        <p:txBody>
          <a:bodyPr/>
          <a:lstStyle/>
          <a:p>
            <a:pPr marL="0" indent="0">
              <a:buNone/>
            </a:pPr>
            <a:r>
              <a:rPr lang="en-US" sz="1800" b="1" dirty="0">
                <a:effectLst/>
              </a:rPr>
              <a:t>Measurably improve our stewardship and discipleship by d</a:t>
            </a:r>
            <a:r>
              <a:rPr lang="en-US" sz="1800" dirty="0">
                <a:effectLst/>
              </a:rPr>
              <a:t>eveloping and implementing an effective Leadership, Outreach, and Stewardship Programs (collectively, the “Discipleship Programs”) that will  achieve the following “Discipleship Goals:”</a:t>
            </a:r>
          </a:p>
          <a:p>
            <a:pPr marL="0" indent="0">
              <a:buNone/>
            </a:pPr>
            <a:r>
              <a:rPr lang="en-US" sz="1800" dirty="0">
                <a:effectLst/>
              </a:rPr>
              <a:t> (a) 100% of Parish Council members and candidates and ministry leaders 	will complete our Parish Leadership Program 	within 12 months 	and all PC members and Ministry leaders thereafter will do so 	before assuming  their duties and responsibilities;</a:t>
            </a:r>
          </a:p>
          <a:p>
            <a:pPr marL="0" indent="0">
              <a:buNone/>
            </a:pPr>
            <a:r>
              <a:rPr lang="en-US" sz="1800" dirty="0">
                <a:effectLst/>
              </a:rPr>
              <a:t>(b) a Welcoming Ministry Program which will actively engage 100% of  	visitors  and invite them to participate in a comprehensive 	welcoming process within 10 months;</a:t>
            </a:r>
          </a:p>
          <a:p>
            <a:pPr marL="685800" indent="-685800">
              <a:buNone/>
            </a:pPr>
            <a:r>
              <a:rPr lang="en-US" sz="1800" dirty="0">
                <a:effectLst/>
              </a:rPr>
              <a:t>(c) a new Outreach Ministry Program will ensure at least 30 or  more  unaffiliated Orthodox or non-Orthodox join or re-join as stewards the parish  each year beginning in 2024; and </a:t>
            </a:r>
          </a:p>
          <a:p>
            <a:pPr marL="685800" indent="-685800">
              <a:buNone/>
            </a:pPr>
            <a:r>
              <a:rPr lang="en-US" sz="1800" dirty="0">
                <a:effectLst/>
              </a:rPr>
              <a:t>(d) increase parish time, talents, and treasures stewardship by:</a:t>
            </a:r>
          </a:p>
          <a:p>
            <a:pPr marL="685800" indent="-685800">
              <a:buNone/>
            </a:pPr>
            <a:r>
              <a:rPr lang="en-US" sz="1800" dirty="0">
                <a:effectLst/>
              </a:rPr>
              <a:t>	(i) within 34 months, increasing  parish financial stewardship to consistently fund all operating expenses plus 10% or more of that parish approved budget to be expended on mission and community philanthropic  outreach; and  </a:t>
            </a:r>
          </a:p>
          <a:p>
            <a:pPr marL="685800" indent="-685800">
              <a:buNone/>
            </a:pPr>
            <a:r>
              <a:rPr lang="en-US" sz="1800" dirty="0">
                <a:effectLst/>
              </a:rPr>
              <a:t> 	(ii) Aggregate time and talent contributions by parishioners is increased by at least 10% over the starting baseline within 24 months.</a:t>
            </a:r>
          </a:p>
          <a:p>
            <a:pPr marL="685800" indent="-685800">
              <a:buNone/>
            </a:pPr>
            <a:r>
              <a:rPr lang="en-US" sz="1725" dirty="0">
                <a:solidFill>
                  <a:schemeClr val="bg2"/>
                </a:solidFill>
                <a:effectLst/>
              </a:rPr>
              <a:t>	</a:t>
            </a:r>
          </a:p>
          <a:p>
            <a:pPr marL="685800" indent="-685800">
              <a:buNone/>
            </a:pPr>
            <a:endParaRPr lang="en-US" sz="1725" dirty="0">
              <a:solidFill>
                <a:schemeClr val="bg2"/>
              </a:solidFill>
              <a:effectLst/>
            </a:endParaRPr>
          </a:p>
          <a:p>
            <a:pPr marL="0" indent="0">
              <a:buNone/>
            </a:pPr>
            <a:endParaRPr lang="en-US" sz="1725" dirty="0">
              <a:solidFill>
                <a:schemeClr val="bg2"/>
              </a:solidFill>
              <a:effectLst/>
            </a:endParaRPr>
          </a:p>
        </p:txBody>
      </p:sp>
      <p:sp>
        <p:nvSpPr>
          <p:cNvPr id="6" name="Title 1">
            <a:extLst>
              <a:ext uri="{FF2B5EF4-FFF2-40B4-BE49-F238E27FC236}">
                <a16:creationId xmlns:a16="http://schemas.microsoft.com/office/drawing/2014/main" id="{C9C43534-E06B-49C7-96FD-1144F200DA5E}"/>
              </a:ext>
            </a:extLst>
          </p:cNvPr>
          <p:cNvSpPr>
            <a:spLocks noGrp="1"/>
          </p:cNvSpPr>
          <p:nvPr>
            <p:ph type="title"/>
          </p:nvPr>
        </p:nvSpPr>
        <p:spPr>
          <a:xfrm>
            <a:off x="1083076" y="-12027"/>
            <a:ext cx="7093449" cy="857250"/>
          </a:xfrm>
        </p:spPr>
        <p:txBody>
          <a:bodyPr/>
          <a:lstStyle/>
          <a:p>
            <a:r>
              <a:rPr lang="en-US" sz="2400" u="none" dirty="0"/>
              <a:t>Leadership, Outreach &amp; Stewardship  </a:t>
            </a:r>
            <a:r>
              <a:rPr lang="en-US" sz="2400" dirty="0"/>
              <a:t>S.M.A.R.T. Goal 3</a:t>
            </a:r>
          </a:p>
        </p:txBody>
      </p:sp>
    </p:spTree>
    <p:extLst>
      <p:ext uri="{BB962C8B-B14F-4D97-AF65-F5344CB8AC3E}">
        <p14:creationId xmlns:p14="http://schemas.microsoft.com/office/powerpoint/2010/main" val="3057476203"/>
      </p:ext>
    </p:extLst>
  </p:cSld>
  <p:clrMapOvr>
    <a:masterClrMapping/>
  </p:clrMapOvr>
  <p:transition>
    <p:strips dir="rd"/>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65BB26D2-3264-4731-B651-F1CCD5086303}"/>
              </a:ext>
            </a:extLst>
          </p:cNvPr>
          <p:cNvSpPr>
            <a:spLocks noGrp="1"/>
          </p:cNvSpPr>
          <p:nvPr>
            <p:ph sz="half" idx="1"/>
          </p:nvPr>
        </p:nvSpPr>
        <p:spPr>
          <a:xfrm>
            <a:off x="235131" y="1225119"/>
            <a:ext cx="8464986" cy="5317724"/>
          </a:xfrm>
        </p:spPr>
        <p:txBody>
          <a:bodyPr/>
          <a:lstStyle/>
          <a:p>
            <a:pPr marL="213122" indent="-213122">
              <a:tabLst>
                <a:tab pos="517922" algn="l"/>
              </a:tabLst>
            </a:pPr>
            <a:r>
              <a:rPr lang="en-US" sz="2400" u="sng" dirty="0">
                <a:solidFill>
                  <a:schemeClr val="bg1"/>
                </a:solidFill>
                <a:effectLst/>
              </a:rPr>
              <a:t>LAG 1:</a:t>
            </a:r>
            <a:r>
              <a:rPr lang="en-US" sz="2400" dirty="0">
                <a:solidFill>
                  <a:schemeClr val="bg1"/>
                </a:solidFill>
                <a:effectLst/>
              </a:rPr>
              <a:t> Research the most effective leadership, 	outreach, and  stewardship programs (the 	“Discipleship  Programs”) within 4 months</a:t>
            </a:r>
          </a:p>
          <a:p>
            <a:pPr marL="213122" indent="-213122">
              <a:tabLst>
                <a:tab pos="517922" algn="l"/>
              </a:tabLst>
            </a:pPr>
            <a:r>
              <a:rPr lang="en-US" sz="2400" u="sng" dirty="0">
                <a:solidFill>
                  <a:schemeClr val="bg1"/>
                </a:solidFill>
                <a:effectLst/>
              </a:rPr>
              <a:t>LAG 2:</a:t>
            </a:r>
            <a:r>
              <a:rPr lang="en-US" sz="2400" dirty="0">
                <a:solidFill>
                  <a:schemeClr val="bg1"/>
                </a:solidFill>
                <a:effectLst/>
              </a:rPr>
              <a:t> Develop the most effective  Discipleship 	Programs within 4 months</a:t>
            </a:r>
          </a:p>
          <a:p>
            <a:pPr marL="175022" indent="-175022">
              <a:tabLst>
                <a:tab pos="517922" algn="l"/>
              </a:tabLst>
            </a:pPr>
            <a:r>
              <a:rPr lang="en-US" sz="2400" u="sng" dirty="0">
                <a:solidFill>
                  <a:schemeClr val="bg1"/>
                </a:solidFill>
                <a:effectLst/>
              </a:rPr>
              <a:t>LAG 3:</a:t>
            </a:r>
            <a:r>
              <a:rPr lang="en-US" sz="2400" dirty="0">
                <a:solidFill>
                  <a:schemeClr val="bg1"/>
                </a:solidFill>
                <a:effectLst/>
              </a:rPr>
              <a:t> Recruit and train any needed parish  	training “Discipleship Ambassadors”  	within 2 months </a:t>
            </a:r>
          </a:p>
          <a:p>
            <a:pPr marL="175022" indent="-175022">
              <a:tabLst>
                <a:tab pos="517922" algn="l"/>
              </a:tabLst>
            </a:pPr>
            <a:r>
              <a:rPr lang="en-US" sz="2400" u="sng" dirty="0">
                <a:solidFill>
                  <a:schemeClr val="bg1"/>
                </a:solidFill>
                <a:effectLst/>
              </a:rPr>
              <a:t>LAG 4:</a:t>
            </a:r>
            <a:r>
              <a:rPr lang="en-US" sz="2400" dirty="0">
                <a:solidFill>
                  <a:schemeClr val="bg1"/>
                </a:solidFill>
                <a:effectLst/>
              </a:rPr>
              <a:t> Implement the Discipleship Programs  to 	achieve all Discipleship Goals in not to exceed 24 	months</a:t>
            </a:r>
          </a:p>
          <a:p>
            <a:pPr marL="175022" indent="-175022">
              <a:tabLst>
                <a:tab pos="517922" algn="l"/>
              </a:tabLst>
            </a:pPr>
            <a:r>
              <a:rPr lang="en-US" sz="2400" u="sng" dirty="0">
                <a:solidFill>
                  <a:schemeClr val="bg1"/>
                </a:solidFill>
                <a:effectLst/>
              </a:rPr>
              <a:t>LAG 5</a:t>
            </a:r>
            <a:r>
              <a:rPr lang="en-US" sz="2400" dirty="0">
                <a:solidFill>
                  <a:schemeClr val="bg1"/>
                </a:solidFill>
                <a:effectLst/>
              </a:rPr>
              <a:t>: Compile and assess the results of the  	Discipleship Programs and make necessary 	improvements within 2 months</a:t>
            </a:r>
          </a:p>
          <a:p>
            <a:endParaRPr lang="en-US" sz="1600" dirty="0">
              <a:solidFill>
                <a:srgbClr val="FF0000"/>
              </a:solidFill>
              <a:effectLst/>
            </a:endParaRPr>
          </a:p>
          <a:p>
            <a:endParaRPr lang="en-US" sz="1600" dirty="0">
              <a:effectLst/>
            </a:endParaRPr>
          </a:p>
          <a:p>
            <a:endParaRPr lang="en-US" sz="1600" dirty="0">
              <a:effectLst/>
            </a:endParaRPr>
          </a:p>
        </p:txBody>
      </p:sp>
      <p:sp>
        <p:nvSpPr>
          <p:cNvPr id="3" name="Rectangle 2">
            <a:extLst>
              <a:ext uri="{FF2B5EF4-FFF2-40B4-BE49-F238E27FC236}">
                <a16:creationId xmlns:a16="http://schemas.microsoft.com/office/drawing/2014/main" id="{27EC269A-38F5-4836-90B2-E133FEC9E0CC}"/>
              </a:ext>
            </a:extLst>
          </p:cNvPr>
          <p:cNvSpPr/>
          <p:nvPr/>
        </p:nvSpPr>
        <p:spPr bwMode="auto">
          <a:xfrm>
            <a:off x="235131" y="1158588"/>
            <a:ext cx="8589273" cy="5384255"/>
          </a:xfrm>
          <a:prstGeom prst="rect">
            <a:avLst/>
          </a:prstGeom>
          <a:noFill/>
          <a:ln w="19050"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3150" b="0" i="0" u="none" strike="noStrike" kern="1200" cap="none" spc="0" normalizeH="0" baseline="0" noProof="0" dirty="0">
              <a:ln>
                <a:noFill/>
              </a:ln>
              <a:solidFill>
                <a:srgbClr val="5D0100"/>
              </a:solidFill>
              <a:effectLst/>
              <a:uLnTx/>
              <a:uFillTx/>
              <a:latin typeface="Times"/>
              <a:ea typeface="+mn-ea"/>
              <a:cs typeface="+mn-cs"/>
            </a:endParaRPr>
          </a:p>
        </p:txBody>
      </p:sp>
      <p:sp>
        <p:nvSpPr>
          <p:cNvPr id="8" name="Title 1">
            <a:extLst>
              <a:ext uri="{FF2B5EF4-FFF2-40B4-BE49-F238E27FC236}">
                <a16:creationId xmlns:a16="http://schemas.microsoft.com/office/drawing/2014/main" id="{41A3E2B5-20BB-4948-8581-7661941A6B33}"/>
              </a:ext>
            </a:extLst>
          </p:cNvPr>
          <p:cNvSpPr>
            <a:spLocks noGrp="1"/>
          </p:cNvSpPr>
          <p:nvPr>
            <p:ph type="title"/>
          </p:nvPr>
        </p:nvSpPr>
        <p:spPr>
          <a:xfrm>
            <a:off x="1020932" y="68054"/>
            <a:ext cx="7199790" cy="857250"/>
          </a:xfrm>
        </p:spPr>
        <p:txBody>
          <a:bodyPr/>
          <a:lstStyle/>
          <a:p>
            <a:r>
              <a:rPr lang="en-US" sz="3600" u="none" dirty="0"/>
              <a:t>Leadership, Outreach &amp; </a:t>
            </a:r>
            <a:r>
              <a:rPr lang="en-US" sz="3600" dirty="0"/>
              <a:t>Stewardship </a:t>
            </a:r>
            <a:r>
              <a:rPr lang="en-US" dirty="0"/>
              <a:t>Lags  - Goal 3</a:t>
            </a:r>
          </a:p>
        </p:txBody>
      </p:sp>
    </p:spTree>
    <p:extLst>
      <p:ext uri="{BB962C8B-B14F-4D97-AF65-F5344CB8AC3E}">
        <p14:creationId xmlns:p14="http://schemas.microsoft.com/office/powerpoint/2010/main" val="944797091"/>
      </p:ext>
    </p:extLst>
  </p:cSld>
  <p:clrMapOvr>
    <a:masterClrMapping/>
  </p:clrMapOvr>
  <p:transition>
    <p:strips dir="rd"/>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C0681B-374B-47F4-97C9-6F2AEE6888FF}"/>
              </a:ext>
            </a:extLst>
          </p:cNvPr>
          <p:cNvSpPr>
            <a:spLocks noGrp="1"/>
          </p:cNvSpPr>
          <p:nvPr>
            <p:ph type="title"/>
          </p:nvPr>
        </p:nvSpPr>
        <p:spPr>
          <a:xfrm>
            <a:off x="1020932" y="32347"/>
            <a:ext cx="6880194" cy="857250"/>
          </a:xfrm>
        </p:spPr>
        <p:txBody>
          <a:bodyPr/>
          <a:lstStyle/>
          <a:p>
            <a:r>
              <a:rPr lang="en-US" sz="3600" u="none" dirty="0"/>
              <a:t>Leadership, Outreach &amp; </a:t>
            </a:r>
            <a:r>
              <a:rPr lang="en-US" sz="3600" dirty="0"/>
              <a:t>Stewardship </a:t>
            </a:r>
            <a:r>
              <a:rPr lang="en-US" dirty="0"/>
              <a:t>Leads – Goal  3</a:t>
            </a:r>
          </a:p>
        </p:txBody>
      </p:sp>
      <p:sp>
        <p:nvSpPr>
          <p:cNvPr id="3" name="Content Placeholder 2">
            <a:extLst>
              <a:ext uri="{FF2B5EF4-FFF2-40B4-BE49-F238E27FC236}">
                <a16:creationId xmlns:a16="http://schemas.microsoft.com/office/drawing/2014/main" id="{1D5BF839-4E6E-45E7-8006-B028F8613E12}"/>
              </a:ext>
            </a:extLst>
          </p:cNvPr>
          <p:cNvSpPr>
            <a:spLocks noGrp="1"/>
          </p:cNvSpPr>
          <p:nvPr>
            <p:ph sz="half" idx="1"/>
          </p:nvPr>
        </p:nvSpPr>
        <p:spPr>
          <a:xfrm>
            <a:off x="130628" y="1017695"/>
            <a:ext cx="8791430" cy="3983691"/>
          </a:xfrm>
        </p:spPr>
        <p:txBody>
          <a:bodyPr/>
          <a:lstStyle/>
          <a:p>
            <a:pPr marL="175022" indent="-175022"/>
            <a:r>
              <a:rPr lang="en-US" sz="1300" u="sng" dirty="0">
                <a:effectLst/>
              </a:rPr>
              <a:t>LEAD 1:  </a:t>
            </a:r>
          </a:p>
          <a:p>
            <a:pPr marL="342900" lvl="1" indent="0">
              <a:buNone/>
            </a:pPr>
            <a:r>
              <a:rPr lang="en-US" sz="1300" dirty="0">
                <a:solidFill>
                  <a:schemeClr val="bg1"/>
                </a:solidFill>
                <a:effectLst/>
              </a:rPr>
              <a:t>A: recruit team</a:t>
            </a:r>
          </a:p>
          <a:p>
            <a:pPr marL="342900" lvl="1" indent="0">
              <a:buNone/>
              <a:tabLst>
                <a:tab pos="601266" algn="l"/>
              </a:tabLst>
            </a:pPr>
            <a:r>
              <a:rPr lang="en-US" sz="1300" dirty="0">
                <a:solidFill>
                  <a:schemeClr val="bg1"/>
                </a:solidFill>
                <a:effectLst/>
              </a:rPr>
              <a:t>B: determine leadership , outreach, and stewardship key definitions, desired outcomes, and 	effectiveness metrics </a:t>
            </a:r>
          </a:p>
          <a:p>
            <a:pPr marL="342900" lvl="1" indent="0">
              <a:buNone/>
              <a:tabLst>
                <a:tab pos="601266" algn="l"/>
              </a:tabLst>
            </a:pPr>
            <a:r>
              <a:rPr lang="en-US" sz="1300" dirty="0">
                <a:solidFill>
                  <a:schemeClr val="bg1"/>
                </a:solidFill>
                <a:effectLst/>
              </a:rPr>
              <a:t>C: analyze the parish baseline on 1(B) key metrics and identify parish baselines and impediments 	to success</a:t>
            </a:r>
          </a:p>
          <a:p>
            <a:pPr marL="342900" lvl="1" indent="0">
              <a:buNone/>
              <a:tabLst>
                <a:tab pos="601266" algn="l"/>
              </a:tabLst>
            </a:pPr>
            <a:r>
              <a:rPr lang="en-US" sz="1300" dirty="0">
                <a:solidFill>
                  <a:schemeClr val="bg1"/>
                </a:solidFill>
                <a:effectLst/>
              </a:rPr>
              <a:t>D: identify at least 3 Leadership, 3 Outreach, and 3 Stewardship Programs to consider</a:t>
            </a:r>
          </a:p>
          <a:p>
            <a:pPr marL="175022" indent="-175022">
              <a:tabLst>
                <a:tab pos="601266" algn="l"/>
              </a:tabLst>
            </a:pPr>
            <a:r>
              <a:rPr lang="en-US" sz="1300" u="sng" dirty="0">
                <a:effectLst/>
              </a:rPr>
              <a:t>LEAD 2: </a:t>
            </a:r>
          </a:p>
          <a:p>
            <a:pPr marL="342900" lvl="1" indent="0">
              <a:buNone/>
              <a:tabLst>
                <a:tab pos="601266" algn="l"/>
              </a:tabLst>
            </a:pPr>
            <a:r>
              <a:rPr lang="en-US" sz="1300" dirty="0">
                <a:solidFill>
                  <a:schemeClr val="bg1"/>
                </a:solidFill>
                <a:effectLst/>
              </a:rPr>
              <a:t>A: evaluate researched leadership , outreach, and stewardship for effectiveness against key 	definitions, performance metrics and parish baselines</a:t>
            </a:r>
          </a:p>
          <a:p>
            <a:pPr marL="342900" lvl="1" indent="0">
              <a:buNone/>
              <a:tabLst>
                <a:tab pos="601266" algn="l"/>
              </a:tabLst>
            </a:pPr>
            <a:r>
              <a:rPr lang="en-US" sz="1300" dirty="0">
                <a:solidFill>
                  <a:schemeClr val="bg1"/>
                </a:solidFill>
                <a:effectLst/>
              </a:rPr>
              <a:t>B: </a:t>
            </a:r>
            <a:r>
              <a:rPr lang="en-US" sz="1300" b="1" dirty="0">
                <a:solidFill>
                  <a:schemeClr val="bg1"/>
                </a:solidFill>
                <a:effectLst/>
                <a:latin typeface="Georgia" panose="02040502050405020303" pitchFamily="18" charset="0"/>
              </a:rPr>
              <a:t>Modify all researched or existing </a:t>
            </a:r>
            <a:r>
              <a:rPr lang="en-US" sz="1300" dirty="0">
                <a:solidFill>
                  <a:schemeClr val="bg1"/>
                </a:solidFill>
                <a:effectLst/>
              </a:rPr>
              <a:t>leadership, outreach, and stewardship programs (the 	“Discipleship Programs”) for utilization at Holy Trinity to meet Discipleship Goals</a:t>
            </a:r>
          </a:p>
          <a:p>
            <a:pPr marL="342900" lvl="1" indent="0">
              <a:buNone/>
              <a:tabLst>
                <a:tab pos="601266" algn="l"/>
              </a:tabLst>
            </a:pPr>
            <a:r>
              <a:rPr lang="en-US" sz="1300" dirty="0">
                <a:solidFill>
                  <a:schemeClr val="bg1"/>
                </a:solidFill>
                <a:effectLst/>
              </a:rPr>
              <a:t>C: finalize parish Discipleship Programs and establish quarterly and/or monthly performance 	benchmarks to assess progress toward all respective Discipleship Goals</a:t>
            </a:r>
          </a:p>
          <a:p>
            <a:pPr marL="175022" indent="-175022">
              <a:tabLst>
                <a:tab pos="601266" algn="l"/>
              </a:tabLst>
            </a:pPr>
            <a:r>
              <a:rPr lang="en-US" sz="1300" u="sng" dirty="0">
                <a:effectLst/>
              </a:rPr>
              <a:t>LEAD 3:  </a:t>
            </a:r>
          </a:p>
          <a:p>
            <a:pPr marL="342900" lvl="1" indent="0">
              <a:buNone/>
              <a:tabLst>
                <a:tab pos="601266" algn="l"/>
              </a:tabLst>
            </a:pPr>
            <a:r>
              <a:rPr lang="en-US" sz="1300" dirty="0">
                <a:solidFill>
                  <a:schemeClr val="bg1"/>
                </a:solidFill>
                <a:effectLst/>
              </a:rPr>
              <a:t>A: identify numbers and names of Discipleship “Ambassadors” to help deliver Discipleship 	Programs</a:t>
            </a:r>
          </a:p>
          <a:p>
            <a:pPr marL="342900" lvl="1" indent="0">
              <a:buNone/>
            </a:pPr>
            <a:r>
              <a:rPr lang="en-US" sz="1300" dirty="0">
                <a:solidFill>
                  <a:schemeClr val="bg1"/>
                </a:solidFill>
                <a:effectLst/>
              </a:rPr>
              <a:t>B: develop Discipleship Ambassadors training programs</a:t>
            </a:r>
          </a:p>
          <a:p>
            <a:pPr marL="342900" lvl="1" indent="0">
              <a:buNone/>
            </a:pPr>
            <a:r>
              <a:rPr lang="en-US" sz="1300" dirty="0">
                <a:solidFill>
                  <a:schemeClr val="bg1"/>
                </a:solidFill>
                <a:effectLst/>
              </a:rPr>
              <a:t>C: train the Discipleship Ambassadors</a:t>
            </a:r>
          </a:p>
          <a:p>
            <a:pPr marL="175022" indent="-175022"/>
            <a:r>
              <a:rPr lang="en-US" sz="1300" u="sng" dirty="0">
                <a:effectLst/>
              </a:rPr>
              <a:t>LEAD 4:</a:t>
            </a:r>
          </a:p>
          <a:p>
            <a:pPr marL="630238" lvl="1" indent="-287338">
              <a:buNone/>
            </a:pPr>
            <a:r>
              <a:rPr lang="en-US" sz="1300" dirty="0">
                <a:solidFill>
                  <a:schemeClr val="bg1"/>
                </a:solidFill>
                <a:effectLst/>
              </a:rPr>
              <a:t>A: implement Discipleship Programs based on determined monthly and quarterly performance benchmarks to achieve all respective Discipleship Goals</a:t>
            </a:r>
          </a:p>
          <a:p>
            <a:pPr marL="630238" lvl="1" indent="-287338">
              <a:buNone/>
            </a:pPr>
            <a:r>
              <a:rPr lang="en-US" sz="1300" dirty="0">
                <a:solidFill>
                  <a:schemeClr val="bg1"/>
                </a:solidFill>
                <a:effectLst/>
              </a:rPr>
              <a:t>B: continue Ambassadors’ follow-up until all Discipleship Goals are achieved</a:t>
            </a:r>
          </a:p>
          <a:p>
            <a:pPr marL="175022" indent="-175022"/>
            <a:r>
              <a:rPr lang="en-US" sz="1300" u="sng" dirty="0">
                <a:solidFill>
                  <a:schemeClr val="bg1"/>
                </a:solidFill>
                <a:effectLst/>
              </a:rPr>
              <a:t>LE</a:t>
            </a:r>
            <a:r>
              <a:rPr lang="en-US" sz="1300" u="sng" dirty="0">
                <a:effectLst/>
              </a:rPr>
              <a:t>AD 5:  </a:t>
            </a:r>
          </a:p>
          <a:p>
            <a:pPr marL="254794" lvl="1" indent="91679">
              <a:buNone/>
              <a:tabLst>
                <a:tab pos="601266" algn="l"/>
              </a:tabLst>
            </a:pPr>
            <a:r>
              <a:rPr lang="en-US" sz="1300" dirty="0">
                <a:solidFill>
                  <a:schemeClr val="bg1"/>
                </a:solidFill>
                <a:effectLst/>
              </a:rPr>
              <a:t>A: obtain qualitative and quantitative  data from Discipleship Programs effectiveness</a:t>
            </a:r>
          </a:p>
          <a:p>
            <a:pPr marL="254794" lvl="1" indent="91679">
              <a:buNone/>
              <a:tabLst>
                <a:tab pos="601266" algn="l"/>
              </a:tabLst>
            </a:pPr>
            <a:r>
              <a:rPr lang="en-US" sz="1300" dirty="0">
                <a:solidFill>
                  <a:schemeClr val="bg1"/>
                </a:solidFill>
                <a:effectLst/>
              </a:rPr>
              <a:t>B: analyze all data and finalize Discipleship Programs assessment and make all necessary 	improvements</a:t>
            </a:r>
          </a:p>
        </p:txBody>
      </p:sp>
      <p:sp>
        <p:nvSpPr>
          <p:cNvPr id="7" name="Rectangle 6">
            <a:extLst>
              <a:ext uri="{FF2B5EF4-FFF2-40B4-BE49-F238E27FC236}">
                <a16:creationId xmlns:a16="http://schemas.microsoft.com/office/drawing/2014/main" id="{45A197C0-DF5F-45F7-9981-657CBE859B87}"/>
              </a:ext>
            </a:extLst>
          </p:cNvPr>
          <p:cNvSpPr/>
          <p:nvPr/>
        </p:nvSpPr>
        <p:spPr bwMode="auto">
          <a:xfrm>
            <a:off x="130629" y="1053208"/>
            <a:ext cx="8882743" cy="5772444"/>
          </a:xfrm>
          <a:prstGeom prst="rect">
            <a:avLst/>
          </a:prstGeom>
          <a:no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3150" b="0" i="0" u="none" strike="noStrike" kern="1200" cap="none" spc="0" normalizeH="0" baseline="0" noProof="0" dirty="0">
              <a:ln>
                <a:noFill/>
              </a:ln>
              <a:solidFill>
                <a:srgbClr val="5D0100"/>
              </a:solidFill>
              <a:effectLst/>
              <a:uLnTx/>
              <a:uFillTx/>
              <a:latin typeface="Times"/>
              <a:ea typeface="+mn-ea"/>
              <a:cs typeface="+mn-cs"/>
            </a:endParaRPr>
          </a:p>
        </p:txBody>
      </p:sp>
    </p:spTree>
    <p:extLst>
      <p:ext uri="{BB962C8B-B14F-4D97-AF65-F5344CB8AC3E}">
        <p14:creationId xmlns:p14="http://schemas.microsoft.com/office/powerpoint/2010/main" val="1609265584"/>
      </p:ext>
    </p:extLst>
  </p:cSld>
  <p:clrMapOvr>
    <a:masterClrMapping/>
  </p:clrMapOvr>
  <p:transition>
    <p:strips dir="rd"/>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555593269"/>
              </p:ext>
            </p:extLst>
          </p:nvPr>
        </p:nvGraphicFramePr>
        <p:xfrm>
          <a:off x="177553" y="1009235"/>
          <a:ext cx="8886548" cy="5666727"/>
        </p:xfrm>
        <a:graphic>
          <a:graphicData uri="http://schemas.openxmlformats.org/drawingml/2006/table">
            <a:tbl>
              <a:tblPr firstRow="1" bandRow="1">
                <a:tableStyleId>{7DF18680-E054-41AD-8BC1-D1AEF772440D}</a:tableStyleId>
              </a:tblPr>
              <a:tblGrid>
                <a:gridCol w="3516569">
                  <a:extLst>
                    <a:ext uri="{9D8B030D-6E8A-4147-A177-3AD203B41FA5}">
                      <a16:colId xmlns:a16="http://schemas.microsoft.com/office/drawing/2014/main" val="20000"/>
                    </a:ext>
                  </a:extLst>
                </a:gridCol>
                <a:gridCol w="1646210">
                  <a:extLst>
                    <a:ext uri="{9D8B030D-6E8A-4147-A177-3AD203B41FA5}">
                      <a16:colId xmlns:a16="http://schemas.microsoft.com/office/drawing/2014/main" val="20001"/>
                    </a:ext>
                  </a:extLst>
                </a:gridCol>
                <a:gridCol w="1840490">
                  <a:extLst>
                    <a:ext uri="{9D8B030D-6E8A-4147-A177-3AD203B41FA5}">
                      <a16:colId xmlns:a16="http://schemas.microsoft.com/office/drawing/2014/main" val="20002"/>
                    </a:ext>
                  </a:extLst>
                </a:gridCol>
                <a:gridCol w="1883279">
                  <a:extLst>
                    <a:ext uri="{9D8B030D-6E8A-4147-A177-3AD203B41FA5}">
                      <a16:colId xmlns:a16="http://schemas.microsoft.com/office/drawing/2014/main" val="20003"/>
                    </a:ext>
                  </a:extLst>
                </a:gridCol>
              </a:tblGrid>
              <a:tr h="437825">
                <a:tc>
                  <a:txBody>
                    <a:bodyPr/>
                    <a:lstStyle/>
                    <a:p>
                      <a:pPr algn="ctr"/>
                      <a:r>
                        <a:rPr lang="en-US" sz="1100" b="1" kern="1200" dirty="0">
                          <a:solidFill>
                            <a:schemeClr val="bg1"/>
                          </a:solidFill>
                          <a:effectLst/>
                          <a:latin typeface="Georgia" panose="02040502050405020303" pitchFamily="18" charset="0"/>
                          <a:ea typeface="+mn-ea"/>
                          <a:cs typeface="+mn-cs"/>
                        </a:rPr>
                        <a:t>Key  Actions  Necessary  </a:t>
                      </a:r>
                      <a:r>
                        <a:rPr lang="en-US" sz="1100" b="1" u="none" kern="1200" dirty="0">
                          <a:solidFill>
                            <a:schemeClr val="bg1"/>
                          </a:solidFill>
                          <a:effectLst/>
                          <a:latin typeface="Georgia" panose="02040502050405020303" pitchFamily="18" charset="0"/>
                          <a:ea typeface="+mn-ea"/>
                          <a:cs typeface="+mn-cs"/>
                        </a:rPr>
                        <a:t>To  Achieve  </a:t>
                      </a:r>
                    </a:p>
                    <a:p>
                      <a:pPr algn="ctr"/>
                      <a:r>
                        <a:rPr lang="en-US" sz="1100" b="1" u="sng" kern="1200" dirty="0">
                          <a:solidFill>
                            <a:schemeClr val="bg1"/>
                          </a:solidFill>
                          <a:effectLst/>
                          <a:latin typeface="Georgia" panose="02040502050405020303" pitchFamily="18" charset="0"/>
                          <a:ea typeface="+mn-ea"/>
                          <a:cs typeface="+mn-cs"/>
                        </a:rPr>
                        <a:t>Strategic  Goal 3</a:t>
                      </a:r>
                      <a:endParaRPr lang="en-US" sz="1100" b="1" dirty="0">
                        <a:solidFill>
                          <a:schemeClr val="bg1"/>
                        </a:solidFill>
                        <a:latin typeface="Georgia" panose="02040502050405020303" pitchFamily="18" charset="0"/>
                      </a:endParaRPr>
                    </a:p>
                  </a:txBody>
                  <a:tcPr marL="68580" marR="68580" marT="34290" marB="34290"/>
                </a:tc>
                <a:tc>
                  <a:txBody>
                    <a:bodyPr/>
                    <a:lstStyle/>
                    <a:p>
                      <a:pPr algn="ctr"/>
                      <a:r>
                        <a:rPr lang="en-US" sz="1100" b="1" u="sng" dirty="0">
                          <a:solidFill>
                            <a:schemeClr val="bg1"/>
                          </a:solidFill>
                          <a:latin typeface="Georgia" panose="02040502050405020303" pitchFamily="18" charset="0"/>
                        </a:rPr>
                        <a:t>Responsible Party</a:t>
                      </a:r>
                    </a:p>
                  </a:txBody>
                  <a:tcPr marL="68580" marR="68580" marT="34290" marB="34290"/>
                </a:tc>
                <a:tc>
                  <a:txBody>
                    <a:bodyPr/>
                    <a:lstStyle/>
                    <a:p>
                      <a:pPr algn="ctr"/>
                      <a:r>
                        <a:rPr lang="en-US" sz="1100" b="1" u="sng" dirty="0">
                          <a:solidFill>
                            <a:schemeClr val="bg1"/>
                          </a:solidFill>
                          <a:latin typeface="Georgia" panose="02040502050405020303" pitchFamily="18" charset="0"/>
                        </a:rPr>
                        <a:t>Deadline Timetable</a:t>
                      </a:r>
                    </a:p>
                  </a:txBody>
                  <a:tcPr marL="68580" marR="68580" marT="34290" marB="34290"/>
                </a:tc>
                <a:tc>
                  <a:txBody>
                    <a:bodyPr/>
                    <a:lstStyle/>
                    <a:p>
                      <a:pPr algn="ctr"/>
                      <a:r>
                        <a:rPr lang="en-US" sz="1100" b="1" u="none" dirty="0">
                          <a:solidFill>
                            <a:schemeClr val="bg1"/>
                          </a:solidFill>
                          <a:latin typeface="Georgia" panose="02040502050405020303" pitchFamily="18" charset="0"/>
                        </a:rPr>
                        <a:t>Completion </a:t>
                      </a:r>
                    </a:p>
                    <a:p>
                      <a:pPr algn="ctr"/>
                      <a:r>
                        <a:rPr lang="en-US" sz="1100" b="1" u="sng" dirty="0">
                          <a:solidFill>
                            <a:schemeClr val="bg1"/>
                          </a:solidFill>
                          <a:latin typeface="Georgia" panose="02040502050405020303" pitchFamily="18" charset="0"/>
                        </a:rPr>
                        <a:t>Confirmation Test</a:t>
                      </a:r>
                    </a:p>
                  </a:txBody>
                  <a:tcPr marL="68580" marR="68580" marT="34290" marB="34290"/>
                </a:tc>
                <a:extLst>
                  <a:ext uri="{0D108BD9-81ED-4DB2-BD59-A6C34878D82A}">
                    <a16:rowId xmlns:a16="http://schemas.microsoft.com/office/drawing/2014/main" val="10000"/>
                  </a:ext>
                </a:extLst>
              </a:tr>
              <a:tr h="479525">
                <a:tc gridSpan="4">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100" b="1" u="sng" dirty="0">
                          <a:solidFill>
                            <a:srgbClr val="FF0000"/>
                          </a:solidFill>
                          <a:effectLst/>
                          <a:latin typeface="Georgia" panose="02040502050405020303" pitchFamily="18" charset="0"/>
                        </a:rPr>
                        <a:t>LAG 1: Research  the  most   effective  stewardship, and  ministry  and liturgical  engagement  programs (the  “Discipleship   Programs”) within  4  months</a:t>
                      </a: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algn="ctr">
                        <a:lnSpc>
                          <a:spcPct val="107000"/>
                        </a:lnSpc>
                        <a:spcBef>
                          <a:spcPts val="0"/>
                        </a:spcBef>
                        <a:spcAft>
                          <a:spcPts val="0"/>
                        </a:spcAft>
                      </a:pP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algn="ctr">
                        <a:lnSpc>
                          <a:spcPct val="107000"/>
                        </a:lnSpc>
                        <a:spcBef>
                          <a:spcPts val="0"/>
                        </a:spcBef>
                        <a:spcAft>
                          <a:spcPts val="0"/>
                        </a:spcAft>
                      </a:pP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algn="ctr">
                        <a:lnSpc>
                          <a:spcPct val="107000"/>
                        </a:lnSpc>
                        <a:spcBef>
                          <a:spcPts val="0"/>
                        </a:spcBef>
                        <a:spcAft>
                          <a:spcPts val="0"/>
                        </a:spcAft>
                      </a:pP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16944058"/>
                  </a:ext>
                </a:extLst>
              </a:tr>
              <a:tr h="755638">
                <a:tc>
                  <a:txBody>
                    <a:bodyPr/>
                    <a:lstStyle/>
                    <a:p>
                      <a:pPr marL="11113" marR="0" lvl="0" indent="0" algn="just">
                        <a:lnSpc>
                          <a:spcPct val="107000"/>
                        </a:lnSpc>
                        <a:spcBef>
                          <a:spcPts val="0"/>
                        </a:spcBef>
                        <a:spcAft>
                          <a:spcPts val="0"/>
                        </a:spcAft>
                        <a:buFont typeface="Arial" panose="020B0604020202020204" pitchFamily="34" charset="0"/>
                        <a:buNone/>
                        <a:tabLst/>
                      </a:pPr>
                      <a:r>
                        <a:rPr lang="en-US" sz="13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1. Form </a:t>
                      </a:r>
                      <a:r>
                        <a:rPr lang="en-US" sz="1400" b="1" dirty="0">
                          <a:solidFill>
                            <a:schemeClr val="bg1"/>
                          </a:solidFill>
                          <a:effectLst/>
                          <a:latin typeface="Georgia" panose="02040502050405020303" pitchFamily="18" charset="0"/>
                          <a:ea typeface="Calibri" panose="020F0502020204030204" pitchFamily="34" charset="0"/>
                          <a:cs typeface="Times New Roman" panose="02020603050405020304" pitchFamily="18" charset="0"/>
                        </a:rPr>
                        <a:t>SMART Goal </a:t>
                      </a:r>
                      <a:r>
                        <a:rPr lang="en-US" sz="13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Team 3 (“Discipleship Ministry Team 3”). </a:t>
                      </a:r>
                    </a:p>
                  </a:txBody>
                  <a:tcPr marL="51435" marR="51435" marT="0" marB="0">
                    <a:lnT w="12700" cap="flat" cmpd="sng" algn="ctr">
                      <a:solidFill>
                        <a:schemeClr val="tx1"/>
                      </a:solidFill>
                      <a:prstDash val="solid"/>
                      <a:round/>
                      <a:headEnd type="none" w="med" len="med"/>
                      <a:tailEnd type="none" w="med" len="med"/>
                    </a:lnT>
                    <a:noFill/>
                  </a:tcPr>
                </a:tc>
                <a:tc>
                  <a:txBody>
                    <a:bodyPr/>
                    <a:lstStyle/>
                    <a:p>
                      <a:pPr marL="0" marR="0">
                        <a:lnSpc>
                          <a:spcPct val="107000"/>
                        </a:lnSpc>
                        <a:spcBef>
                          <a:spcPts val="0"/>
                        </a:spcBef>
                        <a:spcAft>
                          <a:spcPts val="0"/>
                        </a:spcAft>
                      </a:pPr>
                      <a:r>
                        <a:rPr lang="en-US" sz="13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Strategic Planning Team and Goal co-Captains</a:t>
                      </a:r>
                    </a:p>
                  </a:txBody>
                  <a:tcPr marL="51435" marR="51435" marT="0" marB="0">
                    <a:lnT w="12700" cap="flat" cmpd="sng" algn="ctr">
                      <a:solidFill>
                        <a:schemeClr val="tx1"/>
                      </a:solidFill>
                      <a:prstDash val="solid"/>
                      <a:round/>
                      <a:headEnd type="none" w="med" len="med"/>
                      <a:tailEnd type="none" w="med" len="med"/>
                    </a:lnT>
                    <a:noFill/>
                  </a:tcPr>
                </a:tc>
                <a:tc>
                  <a:txBody>
                    <a:bodyPr/>
                    <a:lstStyle/>
                    <a:p>
                      <a:pPr marL="0" marR="0">
                        <a:lnSpc>
                          <a:spcPct val="107000"/>
                        </a:lnSpc>
                        <a:spcBef>
                          <a:spcPts val="0"/>
                        </a:spcBef>
                        <a:spcAft>
                          <a:spcPts val="0"/>
                        </a:spcAft>
                      </a:pPr>
                      <a:r>
                        <a:rPr lang="en-US" sz="1300" b="1" dirty="0">
                          <a:solidFill>
                            <a:schemeClr val="bg1"/>
                          </a:solidFill>
                          <a:effectLst/>
                          <a:latin typeface="Georgia" panose="02040502050405020303" pitchFamily="18" charset="0"/>
                          <a:ea typeface="Calibri" panose="020F0502020204030204" pitchFamily="34" charset="0"/>
                          <a:cs typeface="Times New Roman" panose="02020603050405020304" pitchFamily="18" charset="0"/>
                        </a:rPr>
                        <a:t>1 month  after Start Date</a:t>
                      </a:r>
                    </a:p>
                  </a:txBody>
                  <a:tcPr marL="51435" marR="51435" marT="0" marB="0">
                    <a:lnT w="12700" cap="flat" cmpd="sng" algn="ctr">
                      <a:solidFill>
                        <a:schemeClr val="tx1"/>
                      </a:solidFill>
                      <a:prstDash val="solid"/>
                      <a:round/>
                      <a:headEnd type="none" w="med" len="med"/>
                      <a:tailEnd type="none" w="med" len="med"/>
                    </a:lnT>
                    <a:noFill/>
                  </a:tcPr>
                </a:tc>
                <a:tc>
                  <a:txBody>
                    <a:bodyPr/>
                    <a:lstStyle/>
                    <a:p>
                      <a:pPr marL="0" marR="0" lvl="0" indent="0">
                        <a:lnSpc>
                          <a:spcPct val="107000"/>
                        </a:lnSpc>
                        <a:spcBef>
                          <a:spcPts val="0"/>
                        </a:spcBef>
                        <a:spcAft>
                          <a:spcPts val="0"/>
                        </a:spcAft>
                        <a:buFont typeface="Symbol" pitchFamily="2" charset="2"/>
                        <a:buNone/>
                      </a:pPr>
                      <a:r>
                        <a:rPr lang="en-US" sz="13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Discipleship  Ministry Team 3 members agree to serve  </a:t>
                      </a:r>
                    </a:p>
                  </a:txBody>
                  <a:tcPr marL="51435" marR="51435" marT="0" marB="0">
                    <a:lnT w="12700" cap="flat" cmpd="sng" algn="ctr">
                      <a:solidFill>
                        <a:schemeClr val="tx1"/>
                      </a:solidFill>
                      <a:prstDash val="solid"/>
                      <a:round/>
                      <a:headEnd type="none" w="med" len="med"/>
                      <a:tailEnd type="none" w="med" len="med"/>
                    </a:lnT>
                    <a:noFill/>
                  </a:tcPr>
                </a:tc>
                <a:extLst>
                  <a:ext uri="{0D108BD9-81ED-4DB2-BD59-A6C34878D82A}">
                    <a16:rowId xmlns:a16="http://schemas.microsoft.com/office/drawing/2014/main" val="10002"/>
                  </a:ext>
                </a:extLst>
              </a:tr>
              <a:tr h="723711">
                <a:tc>
                  <a:txBody>
                    <a:bodyPr/>
                    <a:lstStyle/>
                    <a:p>
                      <a:pPr marL="0" lvl="1" indent="0">
                        <a:buNone/>
                      </a:pPr>
                      <a:r>
                        <a:rPr lang="en-US" sz="1300" b="1" dirty="0">
                          <a:solidFill>
                            <a:schemeClr val="tx1"/>
                          </a:solidFill>
                          <a:effectLst/>
                          <a:latin typeface="Georgia" panose="02040502050405020303" pitchFamily="18" charset="0"/>
                        </a:rPr>
                        <a:t>2. Determine leadership, outreach, and stewardship  engagement </a:t>
                      </a:r>
                      <a:r>
                        <a:rPr lang="en-US" sz="1300" b="1" u="none" dirty="0">
                          <a:solidFill>
                            <a:schemeClr val="tx1"/>
                          </a:solidFill>
                          <a:effectLst/>
                          <a:latin typeface="Georgia" panose="02040502050405020303" pitchFamily="18" charset="0"/>
                        </a:rPr>
                        <a:t>key  definitions </a:t>
                      </a:r>
                      <a:r>
                        <a:rPr lang="en-US" sz="1300" b="1" dirty="0">
                          <a:solidFill>
                            <a:schemeClr val="tx1"/>
                          </a:solidFill>
                          <a:effectLst/>
                          <a:latin typeface="Georgia" panose="02040502050405020303" pitchFamily="18" charset="0"/>
                        </a:rPr>
                        <a:t>and effectiveness metrics.</a:t>
                      </a:r>
                      <a:endParaRPr lang="en-US" sz="13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endParaRPr>
                    </a:p>
                  </a:txBody>
                  <a:tcPr marL="51435" marR="51435" marT="0" marB="0">
                    <a:no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3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Discipleship  Ministry  Team 3</a:t>
                      </a:r>
                    </a:p>
                    <a:p>
                      <a:pPr marL="0" marR="0">
                        <a:lnSpc>
                          <a:spcPct val="107000"/>
                        </a:lnSpc>
                        <a:spcBef>
                          <a:spcPts val="0"/>
                        </a:spcBef>
                        <a:spcAft>
                          <a:spcPts val="0"/>
                        </a:spcAft>
                      </a:pPr>
                      <a:endParaRPr lang="en-US" sz="13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endParaRPr>
                    </a:p>
                  </a:txBody>
                  <a:tcPr marL="51435" marR="51435" marT="0" marB="0">
                    <a:noFill/>
                  </a:tcPr>
                </a:tc>
                <a:tc>
                  <a:txBody>
                    <a:bodyPr/>
                    <a:lstStyle/>
                    <a:p>
                      <a:pPr marL="0" marR="0">
                        <a:lnSpc>
                          <a:spcPct val="107000"/>
                        </a:lnSpc>
                        <a:spcBef>
                          <a:spcPts val="0"/>
                        </a:spcBef>
                        <a:spcAft>
                          <a:spcPts val="0"/>
                        </a:spcAft>
                      </a:pPr>
                      <a:r>
                        <a:rPr lang="en-US" sz="13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2 month after step 1</a:t>
                      </a:r>
                    </a:p>
                  </a:txBody>
                  <a:tcPr marL="51435" marR="51435" marT="0" marB="0">
                    <a:noFill/>
                  </a:tcPr>
                </a:tc>
                <a:tc>
                  <a:txBody>
                    <a:bodyPr/>
                    <a:lstStyle/>
                    <a:p>
                      <a:pPr marL="0" marR="0" lvl="0" indent="0">
                        <a:lnSpc>
                          <a:spcPct val="107000"/>
                        </a:lnSpc>
                        <a:spcBef>
                          <a:spcPts val="0"/>
                        </a:spcBef>
                        <a:spcAft>
                          <a:spcPts val="0"/>
                        </a:spcAft>
                        <a:buFont typeface="Symbol" pitchFamily="2" charset="2"/>
                        <a:buNone/>
                      </a:pPr>
                      <a:r>
                        <a:rPr lang="en-US" sz="13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Discipleship  definitions and metrics determined </a:t>
                      </a:r>
                    </a:p>
                  </a:txBody>
                  <a:tcPr marL="51435" marR="51435" marT="0" marB="0">
                    <a:noFill/>
                  </a:tcPr>
                </a:tc>
                <a:extLst>
                  <a:ext uri="{0D108BD9-81ED-4DB2-BD59-A6C34878D82A}">
                    <a16:rowId xmlns:a16="http://schemas.microsoft.com/office/drawing/2014/main" val="2203732368"/>
                  </a:ext>
                </a:extLst>
              </a:tr>
              <a:tr h="1543207">
                <a:tc>
                  <a:txBody>
                    <a:bodyPr/>
                    <a:lstStyle/>
                    <a:p>
                      <a:pPr marL="0" marR="0" lvl="0" indent="0" algn="l">
                        <a:lnSpc>
                          <a:spcPct val="107000"/>
                        </a:lnSpc>
                        <a:spcBef>
                          <a:spcPts val="0"/>
                        </a:spcBef>
                        <a:spcAft>
                          <a:spcPts val="0"/>
                        </a:spcAft>
                        <a:buFontTx/>
                        <a:buNone/>
                      </a:pPr>
                      <a:r>
                        <a:rPr lang="en-US" sz="13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3. Research and analyze the parish baselines on step 2 key metrics and survey or otherwise research and identify parish impediments to success on those key </a:t>
                      </a:r>
                      <a:r>
                        <a:rPr lang="en-US" sz="1300" b="1" dirty="0">
                          <a:solidFill>
                            <a:schemeClr val="tx1"/>
                          </a:solidFill>
                          <a:effectLst/>
                          <a:latin typeface="Georgia" panose="02040502050405020303" pitchFamily="18" charset="0"/>
                        </a:rPr>
                        <a:t>leadership, outreach, and stewardship </a:t>
                      </a:r>
                      <a:r>
                        <a:rPr lang="en-US" sz="13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effectiveness metrics success</a:t>
                      </a:r>
                    </a:p>
                  </a:txBody>
                  <a:tcPr marL="51435" marR="51435"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3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Discipleship  Ministry Team 3</a:t>
                      </a:r>
                    </a:p>
                    <a:p>
                      <a:pPr marL="0" marR="0">
                        <a:lnSpc>
                          <a:spcPct val="107000"/>
                        </a:lnSpc>
                        <a:spcBef>
                          <a:spcPts val="0"/>
                        </a:spcBef>
                        <a:spcAft>
                          <a:spcPts val="0"/>
                        </a:spcAft>
                      </a:pPr>
                      <a:endParaRPr lang="en-US" sz="13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endParaRPr>
                    </a:p>
                  </a:txBody>
                  <a:tcPr marL="51435" marR="51435"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3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1 months after step 2</a:t>
                      </a:r>
                    </a:p>
                    <a:p>
                      <a:pPr marL="0" marR="0">
                        <a:lnSpc>
                          <a:spcPct val="107000"/>
                        </a:lnSpc>
                        <a:spcBef>
                          <a:spcPts val="0"/>
                        </a:spcBef>
                        <a:spcAft>
                          <a:spcPts val="0"/>
                        </a:spcAft>
                      </a:pPr>
                      <a:endParaRPr lang="en-US" sz="13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endParaRPr>
                    </a:p>
                  </a:txBody>
                  <a:tcPr marL="51435" marR="51435" marT="0" marB="0"/>
                </a:tc>
                <a:tc>
                  <a:txBody>
                    <a:bodyPr/>
                    <a:lstStyle/>
                    <a:p>
                      <a:pPr marL="0" marR="0" lvl="0" indent="0">
                        <a:lnSpc>
                          <a:spcPct val="107000"/>
                        </a:lnSpc>
                        <a:spcBef>
                          <a:spcPts val="0"/>
                        </a:spcBef>
                        <a:spcAft>
                          <a:spcPts val="0"/>
                        </a:spcAft>
                        <a:buFontTx/>
                        <a:buNone/>
                      </a:pPr>
                      <a:r>
                        <a:rPr lang="en-US" sz="13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Parish baselines and parish impediments are finalized</a:t>
                      </a:r>
                    </a:p>
                  </a:txBody>
                  <a:tcPr marL="51435" marR="51435" marT="0" marB="0"/>
                </a:tc>
                <a:extLst>
                  <a:ext uri="{0D108BD9-81ED-4DB2-BD59-A6C34878D82A}">
                    <a16:rowId xmlns:a16="http://schemas.microsoft.com/office/drawing/2014/main" val="1938974741"/>
                  </a:ext>
                </a:extLst>
              </a:tr>
              <a:tr h="1649339">
                <a:tc>
                  <a:txBody>
                    <a:bodyPr/>
                    <a:lstStyle/>
                    <a:p>
                      <a:pPr marL="0" marR="0" lvl="0" indent="0" algn="l">
                        <a:lnSpc>
                          <a:spcPct val="107000"/>
                        </a:lnSpc>
                        <a:spcBef>
                          <a:spcPts val="0"/>
                        </a:spcBef>
                        <a:spcAft>
                          <a:spcPts val="0"/>
                        </a:spcAft>
                        <a:buFontTx/>
                        <a:buNone/>
                      </a:pPr>
                      <a:r>
                        <a:rPr lang="en-US" sz="13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4. Identify and research at least 3 Leadership, 3 Outreach, and 3 Stewardship  Programs </a:t>
                      </a:r>
                      <a:r>
                        <a:rPr lang="en-US" sz="1300" b="1" dirty="0">
                          <a:solidFill>
                            <a:schemeClr val="tx1"/>
                          </a:solidFill>
                          <a:effectLst/>
                          <a:latin typeface="Georgia" panose="02040502050405020303" pitchFamily="18" charset="0"/>
                        </a:rPr>
                        <a:t>from both inside and outside the Orthodox ecosystem to evaluate and consider.</a:t>
                      </a:r>
                      <a:endParaRPr lang="en-US" sz="13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endParaRPr>
                    </a:p>
                  </a:txBody>
                  <a:tcPr marL="51435" marR="51435" marT="0" marB="0"/>
                </a:tc>
                <a:tc>
                  <a:txBody>
                    <a:bodyPr/>
                    <a:lstStyle/>
                    <a:p>
                      <a:pPr marL="0" marR="0">
                        <a:lnSpc>
                          <a:spcPct val="107000"/>
                        </a:lnSpc>
                        <a:spcBef>
                          <a:spcPts val="0"/>
                        </a:spcBef>
                        <a:spcAft>
                          <a:spcPts val="0"/>
                        </a:spcAft>
                      </a:pPr>
                      <a:r>
                        <a:rPr lang="en-US" sz="13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Discipleship  Ministry Team 3</a:t>
                      </a:r>
                    </a:p>
                  </a:txBody>
                  <a:tcPr marL="51435" marR="51435" marT="0" marB="0"/>
                </a:tc>
                <a:tc>
                  <a:txBody>
                    <a:bodyPr/>
                    <a:lstStyle/>
                    <a:p>
                      <a:pPr marL="0" marR="0">
                        <a:lnSpc>
                          <a:spcPct val="107000"/>
                        </a:lnSpc>
                        <a:spcBef>
                          <a:spcPts val="0"/>
                        </a:spcBef>
                        <a:spcAft>
                          <a:spcPts val="0"/>
                        </a:spcAft>
                      </a:pPr>
                      <a:r>
                        <a:rPr lang="en-US" sz="13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Simultaneous with steps 2 &amp; 3</a:t>
                      </a:r>
                    </a:p>
                  </a:txBody>
                  <a:tcPr marL="51435" marR="51435" marT="0" marB="0"/>
                </a:tc>
                <a:tc>
                  <a:txBody>
                    <a:bodyPr/>
                    <a:lstStyle/>
                    <a:p>
                      <a:pPr marL="0" marR="0" lvl="0" indent="0">
                        <a:lnSpc>
                          <a:spcPct val="107000"/>
                        </a:lnSpc>
                        <a:spcBef>
                          <a:spcPts val="0"/>
                        </a:spcBef>
                        <a:spcAft>
                          <a:spcPts val="0"/>
                        </a:spcAft>
                        <a:buFontTx/>
                        <a:buNone/>
                      </a:pPr>
                      <a:r>
                        <a:rPr lang="en-US" sz="13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At least 3 Leadership, 3 Outreach, and 3 Stewardship  Discipleship Programs examined</a:t>
                      </a:r>
                    </a:p>
                  </a:txBody>
                  <a:tcPr marL="51435" marR="51435" marT="0" marB="0"/>
                </a:tc>
                <a:extLst>
                  <a:ext uri="{0D108BD9-81ED-4DB2-BD59-A6C34878D82A}">
                    <a16:rowId xmlns:a16="http://schemas.microsoft.com/office/drawing/2014/main" val="1085481770"/>
                  </a:ext>
                </a:extLst>
              </a:tr>
            </a:tbl>
          </a:graphicData>
        </a:graphic>
      </p:graphicFrame>
      <p:sp>
        <p:nvSpPr>
          <p:cNvPr id="6" name="Title 1">
            <a:extLst>
              <a:ext uri="{FF2B5EF4-FFF2-40B4-BE49-F238E27FC236}">
                <a16:creationId xmlns:a16="http://schemas.microsoft.com/office/drawing/2014/main" id="{EE8EF787-BB2B-8F74-AE49-E18BDAEF0C1D}"/>
              </a:ext>
            </a:extLst>
          </p:cNvPr>
          <p:cNvSpPr txBox="1">
            <a:spLocks/>
          </p:cNvSpPr>
          <p:nvPr/>
        </p:nvSpPr>
        <p:spPr bwMode="auto">
          <a:xfrm>
            <a:off x="872232" y="0"/>
            <a:ext cx="7610382" cy="857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8580" tIns="34290" rIns="68580" bIns="34290" numCol="1" anchor="ctr" anchorCtr="0" compatLnSpc="1">
            <a:prstTxWarp prst="textNoShape">
              <a:avLst/>
            </a:prstTxWarp>
          </a:bodyPr>
          <a:lstStyle>
            <a:lvl1pPr algn="ctr" rtl="0" fontAlgn="base">
              <a:lnSpc>
                <a:spcPct val="70000"/>
              </a:lnSpc>
              <a:spcBef>
                <a:spcPct val="0"/>
              </a:spcBef>
              <a:spcAft>
                <a:spcPct val="0"/>
              </a:spcAft>
              <a:defRPr sz="3600" b="1" u="sng">
                <a:solidFill>
                  <a:srgbClr val="760002"/>
                </a:solidFill>
                <a:effectLst/>
                <a:latin typeface="Georgia" panose="02040502050405020303" pitchFamily="18" charset="0"/>
                <a:ea typeface="+mj-ea"/>
                <a:cs typeface="Arial" panose="020B0604020202020204" pitchFamily="34" charset="0"/>
              </a:defRPr>
            </a:lvl1pPr>
            <a:lvl2pPr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2pPr>
            <a:lvl3pPr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3pPr>
            <a:lvl4pPr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4pPr>
            <a:lvl5pPr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5pPr>
            <a:lvl6pPr marL="457200"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6pPr>
            <a:lvl7pPr marL="914400"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7pPr>
            <a:lvl8pPr marL="1371600"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8pPr>
            <a:lvl9pPr marL="1828800"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9pPr>
          </a:lstStyle>
          <a:p>
            <a:pPr marL="0" marR="0" lvl="0" indent="0" algn="ctr" defTabSz="914400" rtl="0" eaLnBrk="0" fontAlgn="base" latinLnBrk="0" hangingPunct="0">
              <a:lnSpc>
                <a:spcPct val="70000"/>
              </a:lnSpc>
              <a:spcBef>
                <a:spcPct val="0"/>
              </a:spcBef>
              <a:spcAft>
                <a:spcPct val="0"/>
              </a:spcAft>
              <a:buClrTx/>
              <a:buSzTx/>
              <a:buFontTx/>
              <a:buNone/>
              <a:tabLst/>
              <a:defRPr/>
            </a:pPr>
            <a:r>
              <a:rPr kumimoji="0" lang="en-US" sz="2000" b="1" i="0" u="none" strike="noStrike" kern="1200" cap="none" spc="0" normalizeH="0" baseline="0" noProof="0" dirty="0">
                <a:ln>
                  <a:noFill/>
                </a:ln>
                <a:solidFill>
                  <a:srgbClr val="760002"/>
                </a:solidFill>
                <a:effectLst/>
                <a:uLnTx/>
                <a:uFillTx/>
                <a:latin typeface="Georgia" panose="02040502050405020303" pitchFamily="18" charset="0"/>
                <a:ea typeface="+mj-ea"/>
                <a:cs typeface="Arial" panose="020B0604020202020204" pitchFamily="34" charset="0"/>
              </a:rPr>
              <a:t>Leadership, Outreach &amp; Stewardship</a:t>
            </a:r>
          </a:p>
          <a:p>
            <a:pPr marL="0" marR="0" lvl="0" indent="0" algn="ctr" defTabSz="914400" rtl="0" eaLnBrk="0" fontAlgn="base" latinLnBrk="0" hangingPunct="0">
              <a:lnSpc>
                <a:spcPct val="70000"/>
              </a:lnSpc>
              <a:spcBef>
                <a:spcPct val="0"/>
              </a:spcBef>
              <a:spcAft>
                <a:spcPct val="0"/>
              </a:spcAft>
              <a:buClrTx/>
              <a:buSzTx/>
              <a:buFontTx/>
              <a:buNone/>
              <a:tabLst/>
              <a:defRPr/>
            </a:pPr>
            <a:r>
              <a:rPr kumimoji="0" lang="en-US" sz="2000" b="1" i="0" u="none" strike="noStrike" kern="1200" cap="none" spc="0" normalizeH="0" baseline="0" noProof="0" dirty="0">
                <a:ln>
                  <a:noFill/>
                </a:ln>
                <a:solidFill>
                  <a:srgbClr val="760002"/>
                </a:solidFill>
                <a:effectLst/>
                <a:uLnTx/>
                <a:uFillTx/>
                <a:latin typeface="Georgia" panose="02040502050405020303" pitchFamily="18" charset="0"/>
                <a:ea typeface="+mj-ea"/>
                <a:cs typeface="Arial" panose="020B0604020202020204" pitchFamily="34" charset="0"/>
              </a:rPr>
              <a:t>  </a:t>
            </a:r>
            <a:r>
              <a:rPr kumimoji="0" lang="en-US" sz="2000" b="1" i="0" u="sng" strike="noStrike" kern="1200" cap="none" spc="0" normalizeH="0" baseline="0" noProof="0" dirty="0">
                <a:ln>
                  <a:noFill/>
                </a:ln>
                <a:solidFill>
                  <a:srgbClr val="760002"/>
                </a:solidFill>
                <a:effectLst/>
                <a:uLnTx/>
                <a:uFillTx/>
                <a:latin typeface="Georgia" panose="02040502050405020303" pitchFamily="18" charset="0"/>
                <a:ea typeface="+mj-ea"/>
                <a:cs typeface="Arial" panose="020B0604020202020204" pitchFamily="34" charset="0"/>
              </a:rPr>
              <a:t>S.M.A.R.T. Goal 3</a:t>
            </a:r>
            <a:endParaRPr kumimoji="0" lang="en-US" sz="2100" b="1" i="0" u="sng" strike="noStrike" kern="0" cap="none" spc="0" normalizeH="0" baseline="0" noProof="0" dirty="0">
              <a:ln>
                <a:noFill/>
              </a:ln>
              <a:solidFill>
                <a:srgbClr val="760002"/>
              </a:solidFill>
              <a:effectLst/>
              <a:uLnTx/>
              <a:uFillTx/>
              <a:latin typeface="Georgia" panose="02040502050405020303" pitchFamily="18" charset="0"/>
              <a:ea typeface="+mj-ea"/>
              <a:cs typeface="Arial" panose="020B0604020202020204" pitchFamily="34" charset="0"/>
            </a:endParaRPr>
          </a:p>
        </p:txBody>
      </p:sp>
    </p:spTree>
    <p:extLst>
      <p:ext uri="{BB962C8B-B14F-4D97-AF65-F5344CB8AC3E}">
        <p14:creationId xmlns:p14="http://schemas.microsoft.com/office/powerpoint/2010/main" val="2651281225"/>
      </p:ext>
    </p:extLst>
  </p:cSld>
  <p:clrMapOvr>
    <a:masterClrMapping/>
  </p:clrMapOvr>
  <p:transition>
    <p:strips dir="rd"/>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97656" y="1121889"/>
          <a:ext cx="8984201" cy="5293329"/>
        </p:xfrm>
        <a:graphic>
          <a:graphicData uri="http://schemas.openxmlformats.org/drawingml/2006/table">
            <a:tbl>
              <a:tblPr firstRow="1" bandRow="1">
                <a:tableStyleId>{7DF18680-E054-41AD-8BC1-D1AEF772440D}</a:tableStyleId>
              </a:tblPr>
              <a:tblGrid>
                <a:gridCol w="3877384">
                  <a:extLst>
                    <a:ext uri="{9D8B030D-6E8A-4147-A177-3AD203B41FA5}">
                      <a16:colId xmlns:a16="http://schemas.microsoft.com/office/drawing/2014/main" val="20000"/>
                    </a:ext>
                  </a:extLst>
                </a:gridCol>
                <a:gridCol w="1513890">
                  <a:extLst>
                    <a:ext uri="{9D8B030D-6E8A-4147-A177-3AD203B41FA5}">
                      <a16:colId xmlns:a16="http://schemas.microsoft.com/office/drawing/2014/main" val="20001"/>
                    </a:ext>
                  </a:extLst>
                </a:gridCol>
                <a:gridCol w="1444531">
                  <a:extLst>
                    <a:ext uri="{9D8B030D-6E8A-4147-A177-3AD203B41FA5}">
                      <a16:colId xmlns:a16="http://schemas.microsoft.com/office/drawing/2014/main" val="20002"/>
                    </a:ext>
                  </a:extLst>
                </a:gridCol>
                <a:gridCol w="188668">
                  <a:extLst>
                    <a:ext uri="{9D8B030D-6E8A-4147-A177-3AD203B41FA5}">
                      <a16:colId xmlns:a16="http://schemas.microsoft.com/office/drawing/2014/main" val="2344119171"/>
                    </a:ext>
                  </a:extLst>
                </a:gridCol>
                <a:gridCol w="1959728">
                  <a:extLst>
                    <a:ext uri="{9D8B030D-6E8A-4147-A177-3AD203B41FA5}">
                      <a16:colId xmlns:a16="http://schemas.microsoft.com/office/drawing/2014/main" val="20003"/>
                    </a:ext>
                  </a:extLst>
                </a:gridCol>
              </a:tblGrid>
              <a:tr h="337351">
                <a:tc>
                  <a:txBody>
                    <a:bodyPr/>
                    <a:lstStyle/>
                    <a:p>
                      <a:pPr algn="ctr"/>
                      <a:r>
                        <a:rPr lang="en-US" sz="900" b="1" kern="1200" dirty="0">
                          <a:solidFill>
                            <a:schemeClr val="bg1"/>
                          </a:solidFill>
                          <a:effectLst/>
                          <a:latin typeface="Georgia" panose="02040502050405020303" pitchFamily="18" charset="0"/>
                          <a:ea typeface="+mn-ea"/>
                          <a:cs typeface="+mn-cs"/>
                        </a:rPr>
                        <a:t>Key  Actions  Necessary  </a:t>
                      </a:r>
                      <a:r>
                        <a:rPr lang="en-US" sz="900" b="1" u="none" kern="1200" dirty="0">
                          <a:solidFill>
                            <a:schemeClr val="bg1"/>
                          </a:solidFill>
                          <a:effectLst/>
                          <a:latin typeface="Georgia" panose="02040502050405020303" pitchFamily="18" charset="0"/>
                          <a:ea typeface="+mn-ea"/>
                          <a:cs typeface="+mn-cs"/>
                        </a:rPr>
                        <a:t>To  Achieve  </a:t>
                      </a:r>
                    </a:p>
                    <a:p>
                      <a:pPr algn="ctr"/>
                      <a:r>
                        <a:rPr lang="en-US" sz="900" b="1" u="sng" kern="1200" dirty="0">
                          <a:solidFill>
                            <a:schemeClr val="bg1"/>
                          </a:solidFill>
                          <a:effectLst/>
                          <a:latin typeface="Georgia" panose="02040502050405020303" pitchFamily="18" charset="0"/>
                          <a:ea typeface="+mn-ea"/>
                          <a:cs typeface="+mn-cs"/>
                        </a:rPr>
                        <a:t>Strategic  Goal 3</a:t>
                      </a:r>
                      <a:endParaRPr lang="en-US" sz="900" b="1" dirty="0">
                        <a:solidFill>
                          <a:schemeClr val="bg1"/>
                        </a:solidFill>
                        <a:latin typeface="Georgia" panose="02040502050405020303" pitchFamily="18" charset="0"/>
                      </a:endParaRPr>
                    </a:p>
                  </a:txBody>
                  <a:tcPr marL="68580" marR="68580" marT="34290" marB="34290">
                    <a:lnB w="12700" cap="flat" cmpd="sng" algn="ctr">
                      <a:solidFill>
                        <a:schemeClr val="tx1"/>
                      </a:solidFill>
                      <a:prstDash val="solid"/>
                      <a:round/>
                      <a:headEnd type="none" w="med" len="med"/>
                      <a:tailEnd type="none" w="med" len="med"/>
                    </a:lnB>
                  </a:tcPr>
                </a:tc>
                <a:tc>
                  <a:txBody>
                    <a:bodyPr/>
                    <a:lstStyle/>
                    <a:p>
                      <a:pPr algn="ctr"/>
                      <a:r>
                        <a:rPr lang="en-US" sz="900" b="1" u="sng" dirty="0">
                          <a:solidFill>
                            <a:schemeClr val="bg1"/>
                          </a:solidFill>
                          <a:latin typeface="Georgia" panose="02040502050405020303" pitchFamily="18" charset="0"/>
                        </a:rPr>
                        <a:t>Responsible Party</a:t>
                      </a:r>
                    </a:p>
                  </a:txBody>
                  <a:tcPr marL="68580" marR="68580" marT="34290" marB="34290">
                    <a:lnB w="12700" cap="flat" cmpd="sng" algn="ctr">
                      <a:solidFill>
                        <a:schemeClr val="tx1"/>
                      </a:solidFill>
                      <a:prstDash val="solid"/>
                      <a:round/>
                      <a:headEnd type="none" w="med" len="med"/>
                      <a:tailEnd type="none" w="med" len="med"/>
                    </a:lnB>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900" b="1" u="sng" dirty="0">
                          <a:solidFill>
                            <a:schemeClr val="bg1"/>
                          </a:solidFill>
                          <a:latin typeface="Georgia" panose="02040502050405020303" pitchFamily="18" charset="0"/>
                        </a:rPr>
                        <a:t>Deadline Timetable</a:t>
                      </a:r>
                    </a:p>
                  </a:txBody>
                  <a:tcPr marL="68580" marR="68580" marT="34290" marB="34290">
                    <a:lnB w="12700" cap="flat" cmpd="sng" algn="ctr">
                      <a:solidFill>
                        <a:schemeClr val="tx1"/>
                      </a:solidFill>
                      <a:prstDash val="solid"/>
                      <a:round/>
                      <a:headEnd type="none" w="med" len="med"/>
                      <a:tailEnd type="none" w="med" len="med"/>
                    </a:lnB>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900" b="1" u="sng" dirty="0">
                        <a:solidFill>
                          <a:schemeClr val="bg1"/>
                        </a:solidFill>
                        <a:latin typeface="Georgia" panose="02040502050405020303" pitchFamily="18" charset="0"/>
                      </a:endParaRPr>
                    </a:p>
                  </a:txBody>
                  <a:tcPr marL="68580" marR="68580" marT="34290" marB="34290">
                    <a:lnB w="12700" cap="flat" cmpd="sng" algn="ctr">
                      <a:solidFill>
                        <a:schemeClr val="tx1"/>
                      </a:solidFill>
                      <a:prstDash val="solid"/>
                      <a:round/>
                      <a:headEnd type="none" w="med" len="med"/>
                      <a:tailEnd type="none" w="med" len="med"/>
                    </a:lnB>
                  </a:tcPr>
                </a:tc>
                <a:tc>
                  <a:txBody>
                    <a:bodyPr/>
                    <a:lstStyle/>
                    <a:p>
                      <a:pPr algn="ctr"/>
                      <a:r>
                        <a:rPr lang="en-US" sz="900" b="1" u="none" dirty="0">
                          <a:solidFill>
                            <a:schemeClr val="bg1"/>
                          </a:solidFill>
                          <a:latin typeface="Georgia" panose="02040502050405020303" pitchFamily="18" charset="0"/>
                        </a:rPr>
                        <a:t>Completion </a:t>
                      </a:r>
                    </a:p>
                    <a:p>
                      <a:pPr algn="ctr"/>
                      <a:r>
                        <a:rPr lang="en-US" sz="900" b="1" u="sng" dirty="0">
                          <a:solidFill>
                            <a:schemeClr val="bg1"/>
                          </a:solidFill>
                          <a:latin typeface="Georgia" panose="02040502050405020303" pitchFamily="18" charset="0"/>
                        </a:rPr>
                        <a:t>Confirmation Test</a:t>
                      </a:r>
                    </a:p>
                  </a:txBody>
                  <a:tcPr marL="68580" marR="68580" marT="34290" marB="34290">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221969">
                <a:tc gridSpan="5">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kumimoji="0" lang="en-US" sz="1100" b="1" i="0" u="sng" strike="noStrike" kern="1200" cap="none" spc="0" normalizeH="0" baseline="0" noProof="0" dirty="0">
                          <a:ln>
                            <a:noFill/>
                          </a:ln>
                          <a:solidFill>
                            <a:srgbClr val="FF0000"/>
                          </a:solidFill>
                          <a:effectLst/>
                          <a:uLnTx/>
                          <a:uFillTx/>
                          <a:latin typeface="Georgia" panose="02040502050405020303" pitchFamily="18" charset="0"/>
                          <a:ea typeface="Calibri" panose="020F0502020204030204" pitchFamily="34" charset="0"/>
                          <a:cs typeface="Times New Roman" panose="02020603050405020304" pitchFamily="18" charset="0"/>
                        </a:rPr>
                        <a:t>LAG 2: Develop   the   most  effective Discipleship   Programs  within  4 months</a:t>
                      </a: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endParaRPr kumimoji="0" lang="en-US" sz="1400" b="1" i="0" u="sng" strike="noStrike" kern="1200" cap="none" spc="0" normalizeH="0" baseline="0" noProof="0" dirty="0">
                        <a:ln>
                          <a:noFill/>
                        </a:ln>
                        <a:solidFill>
                          <a:srgbClr val="FF0000"/>
                        </a:solidFill>
                        <a:effectLst/>
                        <a:uLnTx/>
                        <a:uFillTx/>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endParaRPr kumimoji="0" lang="en-US" sz="1400" b="1" i="0" u="sng" strike="noStrike" kern="1200" cap="none" spc="0" normalizeH="0" baseline="0" noProof="0" dirty="0">
                        <a:ln>
                          <a:noFill/>
                        </a:ln>
                        <a:solidFill>
                          <a:srgbClr val="FF0000"/>
                        </a:solidFill>
                        <a:effectLst/>
                        <a:uLnTx/>
                        <a:uFillTx/>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hMerge="1">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endParaRPr kumimoji="0" lang="en-US" sz="1400" b="1" i="0" u="sng" strike="noStrike" kern="1200" cap="none" spc="0" normalizeH="0" baseline="0" noProof="0" dirty="0">
                        <a:ln>
                          <a:noFill/>
                        </a:ln>
                        <a:solidFill>
                          <a:srgbClr val="FF0000"/>
                        </a:solidFill>
                        <a:effectLst/>
                        <a:uLnTx/>
                        <a:uFillTx/>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57966531"/>
                  </a:ext>
                </a:extLst>
              </a:tr>
              <a:tr h="1349405">
                <a:tc>
                  <a:txBody>
                    <a:bodyPr/>
                    <a:lstStyle/>
                    <a:p>
                      <a:pPr marL="0" lvl="1" indent="0">
                        <a:buNone/>
                      </a:pPr>
                      <a:r>
                        <a:rPr lang="en-US" sz="1300" b="1" dirty="0">
                          <a:solidFill>
                            <a:schemeClr val="tx1"/>
                          </a:solidFill>
                          <a:effectLst/>
                          <a:latin typeface="Georgia" panose="02040502050405020303" pitchFamily="18" charset="0"/>
                        </a:rPr>
                        <a:t>5. Evaluate researched leadership, outreach, and stewardship programs for effectiveness against key performance metrics and parish baselines based on criteria of effectiveness determined in step 2.</a:t>
                      </a:r>
                    </a:p>
                  </a:txBody>
                  <a:tcPr marL="51435" marR="51435" marT="0" marB="0">
                    <a:lnT w="12700" cap="flat" cmpd="sng" algn="ctr">
                      <a:solidFill>
                        <a:schemeClr val="tx1"/>
                      </a:solidFill>
                      <a:prstDash val="solid"/>
                      <a:round/>
                      <a:headEnd type="none" w="med" len="med"/>
                      <a:tailEnd type="none" w="med" len="med"/>
                    </a:lnT>
                    <a:no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3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Discipleship  Ministry Team 3</a:t>
                      </a:r>
                    </a:p>
                  </a:txBody>
                  <a:tcPr marL="51435" marR="51435" marT="0" marB="0">
                    <a:lnT w="12700" cap="flat" cmpd="sng" algn="ctr">
                      <a:solidFill>
                        <a:schemeClr val="tx1"/>
                      </a:solidFill>
                      <a:prstDash val="solid"/>
                      <a:round/>
                      <a:headEnd type="none" w="med" len="med"/>
                      <a:tailEnd type="none" w="med" len="med"/>
                    </a:lnT>
                  </a:tcPr>
                </a:tc>
                <a:tc>
                  <a:txBody>
                    <a:bodyPr/>
                    <a:lstStyle/>
                    <a:p>
                      <a:pPr marL="0" marR="0">
                        <a:lnSpc>
                          <a:spcPct val="107000"/>
                        </a:lnSpc>
                        <a:spcBef>
                          <a:spcPts val="0"/>
                        </a:spcBef>
                        <a:spcAft>
                          <a:spcPts val="0"/>
                        </a:spcAft>
                      </a:pPr>
                      <a:r>
                        <a:rPr lang="en-US" sz="13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2 months after step 4</a:t>
                      </a:r>
                    </a:p>
                  </a:txBody>
                  <a:tcPr marL="51435" marR="51435" marT="0" marB="0">
                    <a:lnT w="12700" cap="flat" cmpd="sng" algn="ctr">
                      <a:solidFill>
                        <a:schemeClr val="tx1"/>
                      </a:solidFill>
                      <a:prstDash val="solid"/>
                      <a:round/>
                      <a:headEnd type="none" w="med" len="med"/>
                      <a:tailEnd type="none" w="med" len="med"/>
                    </a:lnT>
                  </a:tcPr>
                </a:tc>
                <a:tc gridSpan="2">
                  <a:txBody>
                    <a:bodyPr/>
                    <a:lstStyle/>
                    <a:p>
                      <a:pPr marL="0" marR="0">
                        <a:lnSpc>
                          <a:spcPct val="107000"/>
                        </a:lnSpc>
                        <a:spcBef>
                          <a:spcPts val="0"/>
                        </a:spcBef>
                        <a:spcAft>
                          <a:spcPts val="0"/>
                        </a:spcAft>
                      </a:pPr>
                      <a:r>
                        <a:rPr lang="en-US" sz="13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Evaluation of alternative L</a:t>
                      </a:r>
                      <a:r>
                        <a:rPr lang="en-US" sz="1300" b="1" dirty="0">
                          <a:solidFill>
                            <a:schemeClr val="tx1"/>
                          </a:solidFill>
                          <a:effectLst/>
                          <a:latin typeface="Georgia" panose="02040502050405020303" pitchFamily="18" charset="0"/>
                        </a:rPr>
                        <a:t>eadership, Outreach, and Stewardship Discipleship programs is</a:t>
                      </a:r>
                      <a:r>
                        <a:rPr lang="en-US" sz="13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 completed </a:t>
                      </a:r>
                      <a:endParaRPr lang="en-US" sz="1300" b="1" dirty="0">
                        <a:solidFill>
                          <a:srgbClr val="FF0000"/>
                        </a:solidFill>
                        <a:effectLst/>
                        <a:latin typeface="Georgia" panose="02040502050405020303" pitchFamily="18" charset="0"/>
                        <a:ea typeface="Calibri" panose="020F0502020204030204" pitchFamily="34" charset="0"/>
                        <a:cs typeface="Times New Roman" panose="02020603050405020304" pitchFamily="18" charset="0"/>
                      </a:endParaRPr>
                    </a:p>
                  </a:txBody>
                  <a:tcPr marL="51435" marR="51435" marT="0" marB="0">
                    <a:lnT w="12700" cap="flat" cmpd="sng" algn="ctr">
                      <a:solidFill>
                        <a:schemeClr val="tx1"/>
                      </a:solidFill>
                      <a:prstDash val="solid"/>
                      <a:round/>
                      <a:headEnd type="none" w="med" len="med"/>
                      <a:tailEnd type="none" w="med" len="med"/>
                    </a:lnT>
                  </a:tcPr>
                </a:tc>
                <a:tc hMerge="1">
                  <a:txBody>
                    <a:bodyPr/>
                    <a:lstStyle/>
                    <a:p>
                      <a:pPr marL="0" marR="0">
                        <a:lnSpc>
                          <a:spcPct val="107000"/>
                        </a:lnSpc>
                        <a:spcBef>
                          <a:spcPts val="0"/>
                        </a:spcBef>
                        <a:spcAft>
                          <a:spcPts val="0"/>
                        </a:spcAft>
                      </a:pPr>
                      <a:r>
                        <a:rPr lang="en-US" sz="13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Evaluation of alternative </a:t>
                      </a:r>
                      <a:r>
                        <a:rPr lang="en-US" sz="1300" b="1" dirty="0">
                          <a:solidFill>
                            <a:schemeClr val="tx1"/>
                          </a:solidFill>
                          <a:effectLst/>
                          <a:latin typeface="Georgia" panose="02040502050405020303" pitchFamily="18" charset="0"/>
                        </a:rPr>
                        <a:t>Stewardship, Outreach &amp; Evangelism, and Leadership Discipleship  programs is</a:t>
                      </a:r>
                      <a:r>
                        <a:rPr lang="en-US" sz="13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 completed </a:t>
                      </a:r>
                    </a:p>
                  </a:txBody>
                  <a:tcPr marL="51435" marR="51435" marT="0" marB="0">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514696997"/>
                  </a:ext>
                </a:extLst>
              </a:tr>
              <a:tr h="1119965">
                <a:tc>
                  <a:txBody>
                    <a:bodyPr/>
                    <a:lstStyle/>
                    <a:p>
                      <a:pPr marL="0" lvl="1" indent="0">
                        <a:buNone/>
                      </a:pPr>
                      <a:r>
                        <a:rPr lang="en-US" sz="1300" b="1" dirty="0">
                          <a:solidFill>
                            <a:schemeClr val="tx1"/>
                          </a:solidFill>
                          <a:effectLst/>
                          <a:latin typeface="Georgia" panose="02040502050405020303" pitchFamily="18" charset="0"/>
                        </a:rPr>
                        <a:t>6. Modify researched or existing Discipleship Programs for utilization at Holy Trinity and create and finalize parish Discipleship  Programs and establish quarterly and/or monthly performance benchmarks to achieve </a:t>
                      </a:r>
                      <a:r>
                        <a:rPr lang="en-US" sz="1300" b="1" dirty="0">
                          <a:solidFill>
                            <a:schemeClr val="tx1"/>
                          </a:solidFill>
                          <a:effectLst/>
                        </a:rPr>
                        <a:t>all respective </a:t>
                      </a:r>
                      <a:r>
                        <a:rPr lang="en-US" sz="1300" b="1" dirty="0">
                          <a:solidFill>
                            <a:schemeClr val="tx1"/>
                          </a:solidFill>
                          <a:effectLst/>
                          <a:latin typeface="Georgia" panose="02040502050405020303" pitchFamily="18" charset="0"/>
                        </a:rPr>
                        <a:t>established Discipleship Goals.  </a:t>
                      </a:r>
                    </a:p>
                  </a:txBody>
                  <a:tcPr marL="51435" marR="51435" marT="0" marB="0">
                    <a:no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3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Discipleship  Ministry Team 3</a:t>
                      </a:r>
                    </a:p>
                  </a:txBody>
                  <a:tcPr marL="51435" marR="51435" marT="0" marB="0"/>
                </a:tc>
                <a:tc>
                  <a:txBody>
                    <a:bodyPr/>
                    <a:lstStyle/>
                    <a:p>
                      <a:pPr marL="0" marR="0">
                        <a:lnSpc>
                          <a:spcPct val="107000"/>
                        </a:lnSpc>
                        <a:spcBef>
                          <a:spcPts val="0"/>
                        </a:spcBef>
                        <a:spcAft>
                          <a:spcPts val="0"/>
                        </a:spcAft>
                      </a:pPr>
                      <a:r>
                        <a:rPr lang="en-US" sz="13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2 months after step 5</a:t>
                      </a:r>
                    </a:p>
                  </a:txBody>
                  <a:tcPr marL="51435" marR="51435" marT="0" marB="0"/>
                </a:tc>
                <a:tc gridSpan="2">
                  <a:txBody>
                    <a:bodyPr/>
                    <a:lstStyle/>
                    <a:p>
                      <a:pPr marL="0" marR="0">
                        <a:lnSpc>
                          <a:spcPct val="107000"/>
                        </a:lnSpc>
                        <a:spcBef>
                          <a:spcPts val="0"/>
                        </a:spcBef>
                        <a:spcAft>
                          <a:spcPts val="0"/>
                        </a:spcAft>
                      </a:pPr>
                      <a:r>
                        <a:rPr lang="en-US" sz="13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Discipleship  Programs are finalized</a:t>
                      </a:r>
                      <a:endParaRPr lang="en-US" sz="1300" b="1" dirty="0">
                        <a:solidFill>
                          <a:srgbClr val="FF0000"/>
                        </a:solidFill>
                        <a:effectLst/>
                        <a:latin typeface="Georgia" panose="02040502050405020303" pitchFamily="18" charset="0"/>
                        <a:ea typeface="Calibri" panose="020F0502020204030204" pitchFamily="34" charset="0"/>
                        <a:cs typeface="Times New Roman" panose="02020603050405020304" pitchFamily="18" charset="0"/>
                      </a:endParaRPr>
                    </a:p>
                  </a:txBody>
                  <a:tcPr marL="51435" marR="51435" marT="0" marB="0"/>
                </a:tc>
                <a:tc hMerge="1">
                  <a:txBody>
                    <a:bodyPr/>
                    <a:lstStyle/>
                    <a:p>
                      <a:pPr marL="0" marR="0">
                        <a:lnSpc>
                          <a:spcPct val="107000"/>
                        </a:lnSpc>
                        <a:spcBef>
                          <a:spcPts val="0"/>
                        </a:spcBef>
                        <a:spcAft>
                          <a:spcPts val="0"/>
                        </a:spcAft>
                      </a:pPr>
                      <a:r>
                        <a:rPr lang="en-US" sz="13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Discipleship  Programs are finalized</a:t>
                      </a:r>
                    </a:p>
                  </a:txBody>
                  <a:tcPr marL="51435" marR="51435" marT="0" marB="0"/>
                </a:tc>
                <a:extLst>
                  <a:ext uri="{0D108BD9-81ED-4DB2-BD59-A6C34878D82A}">
                    <a16:rowId xmlns:a16="http://schemas.microsoft.com/office/drawing/2014/main" val="37005700"/>
                  </a:ext>
                </a:extLst>
              </a:tr>
              <a:tr h="303764">
                <a:tc gridSpan="5">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kumimoji="0" lang="en-US" sz="1300" b="1" i="0" u="sng" strike="noStrike" kern="1200" cap="none" spc="0" normalizeH="0" baseline="0" noProof="0" dirty="0">
                          <a:ln>
                            <a:noFill/>
                          </a:ln>
                          <a:solidFill>
                            <a:srgbClr val="FF0000"/>
                          </a:solidFill>
                          <a:effectLst/>
                          <a:uLnTx/>
                          <a:uFillTx/>
                          <a:latin typeface="Georgia" panose="02040502050405020303" pitchFamily="18" charset="0"/>
                          <a:ea typeface="Calibri" panose="020F0502020204030204" pitchFamily="34" charset="0"/>
                          <a:cs typeface="Times New Roman" panose="02020603050405020304" pitchFamily="18" charset="0"/>
                        </a:rPr>
                        <a:t>LAG 3: Recruit  and  train  the  parish  Discipleship   Ambassadors  within 2  months</a:t>
                      </a:r>
                      <a:endParaRPr lang="en-US" sz="1300" b="1" u="sng" dirty="0">
                        <a:solidFill>
                          <a:srgbClr val="FF0000"/>
                        </a:solidFill>
                        <a:effectLst/>
                        <a:latin typeface="Georgia" panose="02040502050405020303" pitchFamily="18" charset="0"/>
                        <a:ea typeface="Calibri" panose="020F0502020204030204" pitchFamily="34" charset="0"/>
                        <a:cs typeface="Times New Roman" panose="02020603050405020304" pitchFamily="18" charset="0"/>
                      </a:endParaRPr>
                    </a:p>
                  </a:txBody>
                  <a:tcPr marL="51435" marR="51435" marT="0" marB="0">
                    <a:lnB w="12700" cap="flat" cmpd="sng" algn="ctr">
                      <a:solidFill>
                        <a:schemeClr val="tx1"/>
                      </a:solidFill>
                      <a:prstDash val="solid"/>
                      <a:round/>
                      <a:headEnd type="none" w="med" len="med"/>
                      <a:tailEnd type="none" w="med" len="med"/>
                    </a:lnB>
                    <a:noFill/>
                  </a:tcPr>
                </a:tc>
                <a:tc hMerge="1">
                  <a:txBody>
                    <a:bodyPr/>
                    <a:lstStyle/>
                    <a:p>
                      <a:pPr marL="0" marR="0">
                        <a:lnSpc>
                          <a:spcPct val="107000"/>
                        </a:lnSpc>
                        <a:spcBef>
                          <a:spcPts val="0"/>
                        </a:spcBef>
                        <a:spcAft>
                          <a:spcPts val="0"/>
                        </a:spcAft>
                      </a:pP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noFill/>
                  </a:tcPr>
                </a:tc>
                <a:tc hMerge="1">
                  <a:txBody>
                    <a:bodyPr/>
                    <a:lstStyle/>
                    <a:p>
                      <a:pPr marL="0" marR="0">
                        <a:lnSpc>
                          <a:spcPct val="107000"/>
                        </a:lnSpc>
                        <a:spcBef>
                          <a:spcPts val="0"/>
                        </a:spcBef>
                        <a:spcAft>
                          <a:spcPts val="0"/>
                        </a:spcAft>
                      </a:pP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pPr marL="0" marR="0" lvl="0" indent="0">
                        <a:lnSpc>
                          <a:spcPct val="107000"/>
                        </a:lnSpc>
                        <a:spcBef>
                          <a:spcPts val="0"/>
                        </a:spcBef>
                        <a:spcAft>
                          <a:spcPts val="0"/>
                        </a:spcAft>
                        <a:buFont typeface="Symbol" pitchFamily="2" charset="2"/>
                        <a:buNone/>
                      </a:pP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706367">
                <a:tc>
                  <a:txBody>
                    <a:bodyPr/>
                    <a:lstStyle/>
                    <a:p>
                      <a:pPr marL="0" lvl="1" indent="0">
                        <a:buNone/>
                      </a:pPr>
                      <a:r>
                        <a:rPr lang="en-US" sz="1300" b="1" dirty="0">
                          <a:solidFill>
                            <a:schemeClr val="tx1"/>
                          </a:solidFill>
                          <a:effectLst/>
                          <a:latin typeface="Georgia" panose="02040502050405020303" pitchFamily="18" charset="0"/>
                        </a:rPr>
                        <a:t>7. Identify and recruit the “Discipleship  Ambassadors” who can implement the various Discipleship Programs.</a:t>
                      </a:r>
                    </a:p>
                    <a:p>
                      <a:pPr marL="457200" lvl="1" indent="0">
                        <a:buNone/>
                      </a:pPr>
                      <a:endParaRPr lang="en-US" sz="1300" b="1" dirty="0">
                        <a:solidFill>
                          <a:schemeClr val="tx1"/>
                        </a:solidFill>
                        <a:effectLst/>
                        <a:latin typeface="Georgia" panose="02040502050405020303" pitchFamily="18"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3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Discipleship  Ministry Team 3</a:t>
                      </a: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07000"/>
                        </a:lnSpc>
                        <a:spcBef>
                          <a:spcPts val="0"/>
                        </a:spcBef>
                        <a:spcAft>
                          <a:spcPts val="0"/>
                        </a:spcAft>
                      </a:pPr>
                      <a:r>
                        <a:rPr lang="en-US" sz="13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1 month after step 6</a:t>
                      </a: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marL="0" marR="0">
                        <a:lnSpc>
                          <a:spcPct val="107000"/>
                        </a:lnSpc>
                        <a:spcBef>
                          <a:spcPts val="0"/>
                        </a:spcBef>
                        <a:spcAft>
                          <a:spcPts val="0"/>
                        </a:spcAft>
                      </a:pPr>
                      <a:r>
                        <a:rPr lang="en-US" sz="13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Discipleship  Ambassadors are recruited</a:t>
                      </a:r>
                      <a:endParaRPr lang="en-US" sz="1300" b="1" dirty="0">
                        <a:solidFill>
                          <a:srgbClr val="FF0000"/>
                        </a:solidFill>
                        <a:effectLst/>
                        <a:latin typeface="Georgia" panose="02040502050405020303" pitchFamily="18" charset="0"/>
                        <a:ea typeface="Calibri" panose="020F0502020204030204" pitchFamily="34" charset="0"/>
                        <a:cs typeface="Times New Roman" panose="02020603050405020304" pitchFamily="18"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marR="0">
                        <a:lnSpc>
                          <a:spcPct val="107000"/>
                        </a:lnSpc>
                        <a:spcBef>
                          <a:spcPts val="0"/>
                        </a:spcBef>
                        <a:spcAft>
                          <a:spcPts val="0"/>
                        </a:spcAft>
                      </a:pPr>
                      <a:r>
                        <a:rPr lang="en-US" sz="13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Discipleship  Ambassadors are recruited</a:t>
                      </a: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94574136"/>
                  </a:ext>
                </a:extLst>
              </a:tr>
              <a:tr h="895971">
                <a:tc>
                  <a:txBody>
                    <a:bodyPr/>
                    <a:lstStyle/>
                    <a:p>
                      <a:pPr marL="0" lvl="1" indent="0">
                        <a:buNone/>
                      </a:pPr>
                      <a:r>
                        <a:rPr lang="en-US" sz="1300" b="1" dirty="0">
                          <a:solidFill>
                            <a:schemeClr val="tx1"/>
                          </a:solidFill>
                          <a:effectLst/>
                          <a:latin typeface="Georgia" panose="02040502050405020303" pitchFamily="18" charset="0"/>
                        </a:rPr>
                        <a:t>8. Develop Discipleship  Ambassadors training program and train the Discipleship  Ambassadors selected in step 7. </a:t>
                      </a:r>
                    </a:p>
                  </a:txBody>
                  <a:tcPr marL="51435" marR="51435"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3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Discipleship  Ministry Team 3</a:t>
                      </a:r>
                    </a:p>
                  </a:txBody>
                  <a:tcPr marL="51435" marR="51435"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07000"/>
                        </a:lnSpc>
                        <a:spcBef>
                          <a:spcPts val="0"/>
                        </a:spcBef>
                        <a:spcAft>
                          <a:spcPts val="0"/>
                        </a:spcAft>
                      </a:pPr>
                      <a:r>
                        <a:rPr lang="en-US" sz="13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1 month after step 7</a:t>
                      </a:r>
                    </a:p>
                  </a:txBody>
                  <a:tcPr marL="51435" marR="51435"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nSpc>
                          <a:spcPct val="107000"/>
                        </a:lnSpc>
                        <a:spcBef>
                          <a:spcPts val="0"/>
                        </a:spcBef>
                        <a:spcAft>
                          <a:spcPts val="0"/>
                        </a:spcAft>
                      </a:pPr>
                      <a:r>
                        <a:rPr lang="en-US" sz="13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Discipleship  Ambassadors are trained</a:t>
                      </a:r>
                      <a:endParaRPr lang="en-US" sz="1300" b="1" dirty="0">
                        <a:solidFill>
                          <a:srgbClr val="FF0000"/>
                        </a:solidFill>
                        <a:effectLst/>
                        <a:latin typeface="Georgia" panose="02040502050405020303" pitchFamily="18" charset="0"/>
                        <a:ea typeface="Calibri" panose="020F0502020204030204" pitchFamily="34" charset="0"/>
                        <a:cs typeface="Times New Roman" panose="02020603050405020304" pitchFamily="18" charset="0"/>
                      </a:endParaRPr>
                    </a:p>
                  </a:txBody>
                  <a:tcPr marL="51435" marR="51435"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nSpc>
                          <a:spcPct val="107000"/>
                        </a:lnSpc>
                        <a:spcBef>
                          <a:spcPts val="0"/>
                        </a:spcBef>
                        <a:spcAft>
                          <a:spcPts val="0"/>
                        </a:spcAft>
                      </a:pPr>
                      <a:r>
                        <a:rPr lang="en-US" sz="13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Discipleship  Ambassadors are trained</a:t>
                      </a:r>
                    </a:p>
                  </a:txBody>
                  <a:tcPr marL="51435" marR="51435"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42611891"/>
                  </a:ext>
                </a:extLst>
              </a:tr>
            </a:tbl>
          </a:graphicData>
        </a:graphic>
      </p:graphicFrame>
      <p:sp>
        <p:nvSpPr>
          <p:cNvPr id="6" name="Title 1">
            <a:extLst>
              <a:ext uri="{FF2B5EF4-FFF2-40B4-BE49-F238E27FC236}">
                <a16:creationId xmlns:a16="http://schemas.microsoft.com/office/drawing/2014/main" id="{CB2674A2-0B81-7627-D1F7-B556438403C3}"/>
              </a:ext>
            </a:extLst>
          </p:cNvPr>
          <p:cNvSpPr txBox="1">
            <a:spLocks/>
          </p:cNvSpPr>
          <p:nvPr/>
        </p:nvSpPr>
        <p:spPr bwMode="auto">
          <a:xfrm>
            <a:off x="843380" y="79855"/>
            <a:ext cx="7610382" cy="857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8580" tIns="34290" rIns="68580" bIns="34290" numCol="1" anchor="ctr" anchorCtr="0" compatLnSpc="1">
            <a:prstTxWarp prst="textNoShape">
              <a:avLst/>
            </a:prstTxWarp>
          </a:bodyPr>
          <a:lstStyle>
            <a:lvl1pPr algn="ctr" rtl="0" fontAlgn="base">
              <a:lnSpc>
                <a:spcPct val="70000"/>
              </a:lnSpc>
              <a:spcBef>
                <a:spcPct val="0"/>
              </a:spcBef>
              <a:spcAft>
                <a:spcPct val="0"/>
              </a:spcAft>
              <a:defRPr sz="3600" b="1" u="sng">
                <a:solidFill>
                  <a:srgbClr val="760002"/>
                </a:solidFill>
                <a:effectLst/>
                <a:latin typeface="Georgia" panose="02040502050405020303" pitchFamily="18" charset="0"/>
                <a:ea typeface="+mj-ea"/>
                <a:cs typeface="Arial" panose="020B0604020202020204" pitchFamily="34" charset="0"/>
              </a:defRPr>
            </a:lvl1pPr>
            <a:lvl2pPr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2pPr>
            <a:lvl3pPr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3pPr>
            <a:lvl4pPr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4pPr>
            <a:lvl5pPr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5pPr>
            <a:lvl6pPr marL="457200"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6pPr>
            <a:lvl7pPr marL="914400"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7pPr>
            <a:lvl8pPr marL="1371600"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8pPr>
            <a:lvl9pPr marL="1828800"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9pPr>
          </a:lstStyle>
          <a:p>
            <a:pPr marL="0" marR="0" lvl="0" indent="0" algn="ctr" defTabSz="914400" rtl="0" eaLnBrk="0" fontAlgn="base" latinLnBrk="0" hangingPunct="0">
              <a:lnSpc>
                <a:spcPct val="70000"/>
              </a:lnSpc>
              <a:spcBef>
                <a:spcPct val="0"/>
              </a:spcBef>
              <a:spcAft>
                <a:spcPct val="0"/>
              </a:spcAft>
              <a:buClrTx/>
              <a:buSzTx/>
              <a:buFontTx/>
              <a:buNone/>
              <a:tabLst/>
              <a:defRPr/>
            </a:pPr>
            <a:r>
              <a:rPr kumimoji="0" lang="en-US" sz="2000" b="1" i="0" u="none" strike="noStrike" kern="1200" cap="none" spc="0" normalizeH="0" baseline="0" noProof="0" dirty="0">
                <a:ln>
                  <a:noFill/>
                </a:ln>
                <a:solidFill>
                  <a:srgbClr val="760002"/>
                </a:solidFill>
                <a:effectLst/>
                <a:uLnTx/>
                <a:uFillTx/>
                <a:latin typeface="Georgia" panose="02040502050405020303" pitchFamily="18" charset="0"/>
                <a:ea typeface="+mj-ea"/>
                <a:cs typeface="Arial" panose="020B0604020202020204" pitchFamily="34" charset="0"/>
              </a:rPr>
              <a:t>Leadership, Outreach &amp; Stewardship</a:t>
            </a:r>
          </a:p>
          <a:p>
            <a:pPr marL="0" marR="0" lvl="0" indent="0" algn="ctr" defTabSz="914400" rtl="0" eaLnBrk="0" fontAlgn="base" latinLnBrk="0" hangingPunct="0">
              <a:lnSpc>
                <a:spcPct val="70000"/>
              </a:lnSpc>
              <a:spcBef>
                <a:spcPct val="0"/>
              </a:spcBef>
              <a:spcAft>
                <a:spcPct val="0"/>
              </a:spcAft>
              <a:buClrTx/>
              <a:buSzTx/>
              <a:buFontTx/>
              <a:buNone/>
              <a:tabLst/>
              <a:defRPr/>
            </a:pPr>
            <a:r>
              <a:rPr kumimoji="0" lang="en-US" sz="2000" b="1" i="0" u="none" strike="noStrike" kern="1200" cap="none" spc="0" normalizeH="0" baseline="0" noProof="0" dirty="0">
                <a:ln>
                  <a:noFill/>
                </a:ln>
                <a:solidFill>
                  <a:srgbClr val="760002"/>
                </a:solidFill>
                <a:effectLst/>
                <a:uLnTx/>
                <a:uFillTx/>
                <a:latin typeface="Georgia" panose="02040502050405020303" pitchFamily="18" charset="0"/>
                <a:ea typeface="+mj-ea"/>
                <a:cs typeface="Arial" panose="020B0604020202020204" pitchFamily="34" charset="0"/>
              </a:rPr>
              <a:t>  </a:t>
            </a:r>
            <a:r>
              <a:rPr kumimoji="0" lang="en-US" sz="2000" b="1" i="0" u="sng" strike="noStrike" kern="1200" cap="none" spc="0" normalizeH="0" baseline="0" noProof="0" dirty="0">
                <a:ln>
                  <a:noFill/>
                </a:ln>
                <a:solidFill>
                  <a:srgbClr val="760002"/>
                </a:solidFill>
                <a:effectLst/>
                <a:uLnTx/>
                <a:uFillTx/>
                <a:latin typeface="Georgia" panose="02040502050405020303" pitchFamily="18" charset="0"/>
                <a:ea typeface="+mj-ea"/>
                <a:cs typeface="Arial" panose="020B0604020202020204" pitchFamily="34" charset="0"/>
              </a:rPr>
              <a:t>S.M.A.R.T. Goal 3</a:t>
            </a:r>
            <a:endParaRPr kumimoji="0" lang="en-US" sz="2100" b="1" i="0" u="sng" strike="noStrike" kern="0" cap="none" spc="0" normalizeH="0" baseline="0" noProof="0" dirty="0">
              <a:ln>
                <a:noFill/>
              </a:ln>
              <a:solidFill>
                <a:srgbClr val="760002"/>
              </a:solidFill>
              <a:effectLst/>
              <a:uLnTx/>
              <a:uFillTx/>
              <a:latin typeface="Georgia" panose="02040502050405020303" pitchFamily="18" charset="0"/>
              <a:ea typeface="+mj-ea"/>
              <a:cs typeface="Arial" panose="020B0604020202020204" pitchFamily="34" charset="0"/>
            </a:endParaRPr>
          </a:p>
        </p:txBody>
      </p:sp>
    </p:spTree>
    <p:extLst>
      <p:ext uri="{BB962C8B-B14F-4D97-AF65-F5344CB8AC3E}">
        <p14:creationId xmlns:p14="http://schemas.microsoft.com/office/powerpoint/2010/main" val="2345754200"/>
      </p:ext>
    </p:extLst>
  </p:cSld>
  <p:clrMapOvr>
    <a:masterClrMapping/>
  </p:clrMapOvr>
  <p:transition>
    <p:strips dir="rd"/>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168678" y="1226228"/>
          <a:ext cx="8868792" cy="5440902"/>
        </p:xfrm>
        <a:graphic>
          <a:graphicData uri="http://schemas.openxmlformats.org/drawingml/2006/table">
            <a:tbl>
              <a:tblPr firstRow="1" bandRow="1">
                <a:tableStyleId>{7DF18680-E054-41AD-8BC1-D1AEF772440D}</a:tableStyleId>
              </a:tblPr>
              <a:tblGrid>
                <a:gridCol w="3767260">
                  <a:extLst>
                    <a:ext uri="{9D8B030D-6E8A-4147-A177-3AD203B41FA5}">
                      <a16:colId xmlns:a16="http://schemas.microsoft.com/office/drawing/2014/main" val="20000"/>
                    </a:ext>
                  </a:extLst>
                </a:gridCol>
                <a:gridCol w="1512323">
                  <a:extLst>
                    <a:ext uri="{9D8B030D-6E8A-4147-A177-3AD203B41FA5}">
                      <a16:colId xmlns:a16="http://schemas.microsoft.com/office/drawing/2014/main" val="20001"/>
                    </a:ext>
                  </a:extLst>
                </a:gridCol>
                <a:gridCol w="1631510">
                  <a:extLst>
                    <a:ext uri="{9D8B030D-6E8A-4147-A177-3AD203B41FA5}">
                      <a16:colId xmlns:a16="http://schemas.microsoft.com/office/drawing/2014/main" val="20002"/>
                    </a:ext>
                  </a:extLst>
                </a:gridCol>
                <a:gridCol w="1957699">
                  <a:extLst>
                    <a:ext uri="{9D8B030D-6E8A-4147-A177-3AD203B41FA5}">
                      <a16:colId xmlns:a16="http://schemas.microsoft.com/office/drawing/2014/main" val="20003"/>
                    </a:ext>
                  </a:extLst>
                </a:gridCol>
              </a:tblGrid>
              <a:tr h="474434">
                <a:tc>
                  <a:txBody>
                    <a:bodyPr/>
                    <a:lstStyle/>
                    <a:p>
                      <a:pPr algn="ctr"/>
                      <a:r>
                        <a:rPr lang="en-US" sz="1100" b="1" kern="1200" dirty="0">
                          <a:solidFill>
                            <a:schemeClr val="bg1"/>
                          </a:solidFill>
                          <a:effectLst/>
                          <a:latin typeface="Georgia" panose="02040502050405020303" pitchFamily="18" charset="0"/>
                          <a:ea typeface="+mn-ea"/>
                          <a:cs typeface="+mn-cs"/>
                        </a:rPr>
                        <a:t>Key  Actions  Necessary  </a:t>
                      </a:r>
                      <a:r>
                        <a:rPr lang="en-US" sz="1100" b="1" u="none" kern="1200" dirty="0">
                          <a:solidFill>
                            <a:schemeClr val="bg1"/>
                          </a:solidFill>
                          <a:effectLst/>
                          <a:latin typeface="Georgia" panose="02040502050405020303" pitchFamily="18" charset="0"/>
                          <a:ea typeface="+mn-ea"/>
                          <a:cs typeface="+mn-cs"/>
                        </a:rPr>
                        <a:t>To  Achieve  </a:t>
                      </a:r>
                    </a:p>
                    <a:p>
                      <a:pPr algn="ctr"/>
                      <a:r>
                        <a:rPr lang="en-US" sz="1100" b="1" u="sng" kern="1200" dirty="0">
                          <a:solidFill>
                            <a:schemeClr val="bg1"/>
                          </a:solidFill>
                          <a:effectLst/>
                          <a:latin typeface="Georgia" panose="02040502050405020303" pitchFamily="18" charset="0"/>
                          <a:ea typeface="+mn-ea"/>
                          <a:cs typeface="+mn-cs"/>
                        </a:rPr>
                        <a:t>Strategic  Goal 3</a:t>
                      </a:r>
                      <a:endParaRPr lang="en-US" sz="1100" b="1" dirty="0">
                        <a:solidFill>
                          <a:schemeClr val="bg1"/>
                        </a:solidFill>
                        <a:latin typeface="Georgia" panose="02040502050405020303" pitchFamily="18" charset="0"/>
                      </a:endParaRPr>
                    </a:p>
                  </a:txBody>
                  <a:tcPr marL="68580" marR="68580" marT="34290" marB="34290"/>
                </a:tc>
                <a:tc>
                  <a:txBody>
                    <a:bodyPr/>
                    <a:lstStyle/>
                    <a:p>
                      <a:pPr algn="ctr"/>
                      <a:r>
                        <a:rPr lang="en-US" sz="1100" b="1" u="sng" dirty="0">
                          <a:solidFill>
                            <a:schemeClr val="bg1"/>
                          </a:solidFill>
                          <a:latin typeface="Georgia" panose="02040502050405020303" pitchFamily="18" charset="0"/>
                        </a:rPr>
                        <a:t>Responsible Party</a:t>
                      </a:r>
                    </a:p>
                  </a:txBody>
                  <a:tcPr marL="68580" marR="68580" marT="34290" marB="3429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1" u="sng" dirty="0">
                          <a:solidFill>
                            <a:schemeClr val="bg1"/>
                          </a:solidFill>
                          <a:latin typeface="Georgia" panose="02040502050405020303" pitchFamily="18" charset="0"/>
                        </a:rPr>
                        <a:t>Deadline Timetable</a:t>
                      </a:r>
                    </a:p>
                  </a:txBody>
                  <a:tcPr marL="68580" marR="68580" marT="34290" marB="34290"/>
                </a:tc>
                <a:tc>
                  <a:txBody>
                    <a:bodyPr/>
                    <a:lstStyle/>
                    <a:p>
                      <a:pPr algn="ctr"/>
                      <a:r>
                        <a:rPr lang="en-US" sz="1100" b="1" u="none" dirty="0">
                          <a:solidFill>
                            <a:schemeClr val="bg1"/>
                          </a:solidFill>
                          <a:latin typeface="Georgia" panose="02040502050405020303" pitchFamily="18" charset="0"/>
                        </a:rPr>
                        <a:t>Completion </a:t>
                      </a:r>
                    </a:p>
                    <a:p>
                      <a:pPr algn="ctr"/>
                      <a:r>
                        <a:rPr lang="en-US" sz="1100" b="1" u="sng" dirty="0">
                          <a:solidFill>
                            <a:schemeClr val="bg1"/>
                          </a:solidFill>
                          <a:latin typeface="Georgia" panose="02040502050405020303" pitchFamily="18" charset="0"/>
                        </a:rPr>
                        <a:t>Confirmation Test</a:t>
                      </a:r>
                    </a:p>
                  </a:txBody>
                  <a:tcPr marL="68580" marR="68580" marT="34290" marB="34290"/>
                </a:tc>
                <a:extLst>
                  <a:ext uri="{0D108BD9-81ED-4DB2-BD59-A6C34878D82A}">
                    <a16:rowId xmlns:a16="http://schemas.microsoft.com/office/drawing/2014/main" val="10000"/>
                  </a:ext>
                </a:extLst>
              </a:tr>
              <a:tr h="274255">
                <a:tc gridSpan="4">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100" b="1" u="sng" dirty="0">
                          <a:solidFill>
                            <a:srgbClr val="FF0000"/>
                          </a:solidFill>
                          <a:effectLst/>
                          <a:latin typeface="Georgia" panose="02040502050405020303" pitchFamily="18" charset="0"/>
                        </a:rPr>
                        <a:t>LAG 4: Implement  the  Engagement  Programs  to  achieve  the  targeted goals  within  24  months</a:t>
                      </a:r>
                      <a:endParaRPr lang="en-US" sz="1100" u="sng" dirty="0">
                        <a:effectLst/>
                        <a:latin typeface="Georgia" panose="02040502050405020303" pitchFamily="18" charset="0"/>
                      </a:endParaRPr>
                    </a:p>
                  </a:txBody>
                  <a:tcPr marL="51435" marR="51435" marT="0" marB="0">
                    <a:noFill/>
                  </a:tcPr>
                </a:tc>
                <a:tc hMerge="1">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endParaRPr lang="en-US" sz="1200" b="1" dirty="0">
                        <a:effectLst/>
                        <a:latin typeface="+mn-lt"/>
                        <a:ea typeface="Calibri" panose="020F0502020204030204" pitchFamily="34" charset="0"/>
                        <a:cs typeface="Times New Roman" panose="02020603050405020304" pitchFamily="18" charset="0"/>
                      </a:endParaRPr>
                    </a:p>
                  </a:txBody>
                  <a:tcPr marL="68580" marR="68580" marT="0" marB="0"/>
                </a:tc>
                <a:tc hMerge="1">
                  <a:txBody>
                    <a:bodyPr/>
                    <a:lstStyle/>
                    <a:p>
                      <a:pPr marL="0" marR="0">
                        <a:lnSpc>
                          <a:spcPct val="107000"/>
                        </a:lnSpc>
                        <a:spcBef>
                          <a:spcPts val="0"/>
                        </a:spcBef>
                        <a:spcAft>
                          <a:spcPts val="0"/>
                        </a:spcAft>
                      </a:pP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tc>
                <a:tc hMerge="1">
                  <a:txBody>
                    <a:bodyPr/>
                    <a:lstStyle/>
                    <a:p>
                      <a:pPr marL="0" marR="0">
                        <a:lnSpc>
                          <a:spcPct val="107000"/>
                        </a:lnSpc>
                        <a:spcBef>
                          <a:spcPts val="0"/>
                        </a:spcBef>
                        <a:spcAft>
                          <a:spcPts val="0"/>
                        </a:spcAft>
                      </a:pP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75154065"/>
                  </a:ext>
                </a:extLst>
              </a:tr>
              <a:tr h="1119881">
                <a:tc>
                  <a:txBody>
                    <a:bodyPr/>
                    <a:lstStyle/>
                    <a:p>
                      <a:pPr marL="0" lvl="1" indent="0">
                        <a:buNone/>
                      </a:pPr>
                      <a:r>
                        <a:rPr lang="en-US" sz="1200" b="1" dirty="0">
                          <a:solidFill>
                            <a:schemeClr val="tx1"/>
                          </a:solidFill>
                          <a:effectLst/>
                          <a:latin typeface="Georgia" panose="02040502050405020303" pitchFamily="18" charset="0"/>
                        </a:rPr>
                        <a:t>9. Implement Discipleship  Programs based on monthly and/or quarterly performance benchmarks determined in step 6 with continual Ambassador follow-up until all Discipleship  Goals are achieved.</a:t>
                      </a:r>
                    </a:p>
                  </a:txBody>
                  <a:tcPr marL="51435" marR="51435" marT="0" marB="0">
                    <a:no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2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Discipleship  Ambassadors</a:t>
                      </a:r>
                    </a:p>
                  </a:txBody>
                  <a:tcPr marL="51435" marR="51435" marT="0" marB="0"/>
                </a:tc>
                <a:tc>
                  <a:txBody>
                    <a:bodyPr/>
                    <a:lstStyle/>
                    <a:p>
                      <a:pPr marL="0" marR="0">
                        <a:lnSpc>
                          <a:spcPct val="107000"/>
                        </a:lnSpc>
                        <a:spcBef>
                          <a:spcPts val="0"/>
                        </a:spcBef>
                        <a:spcAft>
                          <a:spcPts val="0"/>
                        </a:spcAft>
                      </a:pPr>
                      <a:r>
                        <a:rPr lang="en-US" sz="12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24 months after step 8</a:t>
                      </a:r>
                    </a:p>
                  </a:txBody>
                  <a:tcPr marL="51435" marR="51435" marT="0" marB="0"/>
                </a:tc>
                <a:tc>
                  <a:txBody>
                    <a:bodyPr/>
                    <a:lstStyle/>
                    <a:p>
                      <a:pPr marL="0" marR="0">
                        <a:lnSpc>
                          <a:spcPct val="107000"/>
                        </a:lnSpc>
                        <a:spcBef>
                          <a:spcPts val="0"/>
                        </a:spcBef>
                        <a:spcAft>
                          <a:spcPts val="0"/>
                        </a:spcAft>
                      </a:pPr>
                      <a:r>
                        <a:rPr lang="en-US" sz="12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Established quarterly and/or monthly Discipleship  Goals are achieved</a:t>
                      </a:r>
                    </a:p>
                  </a:txBody>
                  <a:tcPr marL="51435" marR="51435" marT="0" marB="0"/>
                </a:tc>
                <a:extLst>
                  <a:ext uri="{0D108BD9-81ED-4DB2-BD59-A6C34878D82A}">
                    <a16:rowId xmlns:a16="http://schemas.microsoft.com/office/drawing/2014/main" val="2670466952"/>
                  </a:ext>
                </a:extLst>
              </a:tr>
              <a:tr h="483747">
                <a:tc gridSpan="4">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200" b="1" u="sng" dirty="0">
                          <a:solidFill>
                            <a:srgbClr val="FF0000"/>
                          </a:solidFill>
                          <a:effectLst/>
                          <a:latin typeface="Georgia" panose="02040502050405020303" pitchFamily="18" charset="0"/>
                        </a:rPr>
                        <a:t>LAG 5: Compile  and assess the  results  of the  Parish Discipleship   Programs and make necessary improvements  within  2 months</a:t>
                      </a:r>
                      <a:endParaRPr lang="en-US" sz="1200" b="1" u="sng" dirty="0">
                        <a:solidFill>
                          <a:srgbClr val="FF0000"/>
                        </a:solidFill>
                        <a:effectLst/>
                        <a:latin typeface="Georgia" panose="02040502050405020303" pitchFamily="18" charset="0"/>
                        <a:ea typeface="Calibri" panose="020F0502020204030204" pitchFamily="34" charset="0"/>
                        <a:cs typeface="Times New Roman" panose="02020603050405020304" pitchFamily="18" charset="0"/>
                      </a:endParaRPr>
                    </a:p>
                  </a:txBody>
                  <a:tcPr marL="51435" marR="51435" marT="0" marB="0">
                    <a:lnB w="12700" cap="flat" cmpd="sng" algn="ctr">
                      <a:solidFill>
                        <a:schemeClr val="tx1"/>
                      </a:solidFill>
                      <a:prstDash val="solid"/>
                      <a:round/>
                      <a:headEnd type="none" w="med" len="med"/>
                      <a:tailEnd type="none" w="med" len="med"/>
                    </a:lnB>
                    <a:noFill/>
                  </a:tcPr>
                </a:tc>
                <a:tc hMerge="1">
                  <a:txBody>
                    <a:bodyPr/>
                    <a:lstStyle/>
                    <a:p>
                      <a:pPr marL="0" marR="0">
                        <a:lnSpc>
                          <a:spcPct val="107000"/>
                        </a:lnSpc>
                        <a:spcBef>
                          <a:spcPts val="0"/>
                        </a:spcBef>
                        <a:spcAft>
                          <a:spcPts val="0"/>
                        </a:spcAft>
                      </a:pP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noFill/>
                  </a:tcPr>
                </a:tc>
                <a:tc hMerge="1">
                  <a:txBody>
                    <a:bodyPr/>
                    <a:lstStyle/>
                    <a:p>
                      <a:pPr marL="0" marR="0">
                        <a:lnSpc>
                          <a:spcPct val="107000"/>
                        </a:lnSpc>
                        <a:spcBef>
                          <a:spcPts val="0"/>
                        </a:spcBef>
                        <a:spcAft>
                          <a:spcPts val="0"/>
                        </a:spcAft>
                      </a:pP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noFill/>
                  </a:tcPr>
                </a:tc>
                <a:tc hMerge="1">
                  <a:txBody>
                    <a:bodyPr/>
                    <a:lstStyle/>
                    <a:p>
                      <a:pPr marL="0" marR="0" lvl="0" indent="0">
                        <a:lnSpc>
                          <a:spcPct val="107000"/>
                        </a:lnSpc>
                        <a:spcBef>
                          <a:spcPts val="0"/>
                        </a:spcBef>
                        <a:spcAft>
                          <a:spcPts val="0"/>
                        </a:spcAft>
                        <a:buFont typeface="Symbol" pitchFamily="2" charset="2"/>
                        <a:buNone/>
                      </a:pP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1101170">
                <a:tc>
                  <a:txBody>
                    <a:bodyPr/>
                    <a:lstStyle/>
                    <a:p>
                      <a:pPr marL="0" lvl="1" indent="0">
                        <a:buNone/>
                      </a:pPr>
                      <a:r>
                        <a:rPr lang="en-US" sz="1200" b="1" dirty="0">
                          <a:solidFill>
                            <a:schemeClr val="tx1"/>
                          </a:solidFill>
                          <a:effectLst/>
                          <a:latin typeface="Georgia" panose="02040502050405020303" pitchFamily="18" charset="0"/>
                        </a:rPr>
                        <a:t>10. Obtain and compile qualitative and quantitative data from Discipleship  Programs and compile as to the effectiveness and success (based on criteria established in step 2) and areas for improvement. </a:t>
                      </a: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2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Discipleship  Ambassadors and Discipleship  Ministry Team 3</a:t>
                      </a:r>
                    </a:p>
                  </a:txBody>
                  <a:tcPr marL="51435" marR="51435" marT="0" marB="0">
                    <a:lnL w="12700" cap="flat" cmpd="sng" algn="ctr">
                      <a:solidFill>
                        <a:schemeClr val="tx1"/>
                      </a:solidFill>
                      <a:prstDash val="solid"/>
                      <a:round/>
                      <a:headEnd type="none" w="med" len="med"/>
                      <a:tailEnd type="none" w="med" len="med"/>
                    </a:lnL>
                  </a:tcPr>
                </a:tc>
                <a:tc>
                  <a:txBody>
                    <a:bodyPr/>
                    <a:lstStyle/>
                    <a:p>
                      <a:pPr marL="0" marR="0">
                        <a:lnSpc>
                          <a:spcPct val="107000"/>
                        </a:lnSpc>
                        <a:spcBef>
                          <a:spcPts val="0"/>
                        </a:spcBef>
                        <a:spcAft>
                          <a:spcPts val="0"/>
                        </a:spcAft>
                      </a:pPr>
                      <a:r>
                        <a:rPr lang="en-US" sz="12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1 month after step 9</a:t>
                      </a:r>
                    </a:p>
                  </a:txBody>
                  <a:tcPr marL="51435" marR="51435" marT="0" marB="0"/>
                </a:tc>
                <a:tc>
                  <a:txBody>
                    <a:bodyPr/>
                    <a:lstStyle/>
                    <a:p>
                      <a:pPr marL="0" marR="0">
                        <a:lnSpc>
                          <a:spcPct val="107000"/>
                        </a:lnSpc>
                        <a:spcBef>
                          <a:spcPts val="0"/>
                        </a:spcBef>
                        <a:spcAft>
                          <a:spcPts val="0"/>
                        </a:spcAft>
                      </a:pPr>
                      <a:r>
                        <a:rPr lang="en-US" sz="12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Discipleship  Programs</a:t>
                      </a:r>
                    </a:p>
                    <a:p>
                      <a:pPr marL="0" marR="0">
                        <a:lnSpc>
                          <a:spcPct val="107000"/>
                        </a:lnSpc>
                        <a:spcBef>
                          <a:spcPts val="0"/>
                        </a:spcBef>
                        <a:spcAft>
                          <a:spcPts val="0"/>
                        </a:spcAft>
                      </a:pPr>
                      <a:r>
                        <a:rPr lang="en-US" sz="12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assessments are completed</a:t>
                      </a:r>
                    </a:p>
                  </a:txBody>
                  <a:tcPr marL="51435" marR="51435" marT="0" marB="0"/>
                </a:tc>
                <a:extLst>
                  <a:ext uri="{0D108BD9-81ED-4DB2-BD59-A6C34878D82A}">
                    <a16:rowId xmlns:a16="http://schemas.microsoft.com/office/drawing/2014/main" val="2302424690"/>
                  </a:ext>
                </a:extLst>
              </a:tr>
              <a:tr h="1987415">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200" b="1" dirty="0">
                          <a:solidFill>
                            <a:schemeClr val="tx1"/>
                          </a:solidFill>
                          <a:effectLst/>
                          <a:latin typeface="Georgia" panose="02040502050405020303" pitchFamily="18" charset="0"/>
                        </a:rPr>
                        <a:t>11. Finalize and deliver improvements to Discipleship  Programs assessment analysis report, and make all refinements necessary to make those Ministries more effective based on information identified in step 10, and revise and improve them accordingly.</a:t>
                      </a: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2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Discipleship  Ambassadors and Discipleship  Ministry  Team 3</a:t>
                      </a:r>
                    </a:p>
                  </a:txBody>
                  <a:tcPr marL="51435" marR="51435" marT="0" marB="0">
                    <a:lnL w="12700" cap="flat" cmpd="sng" algn="ctr">
                      <a:solidFill>
                        <a:schemeClr val="tx1"/>
                      </a:solidFill>
                      <a:prstDash val="solid"/>
                      <a:round/>
                      <a:headEnd type="none" w="med" len="med"/>
                      <a:tailEnd type="none" w="med" len="med"/>
                    </a:lnL>
                  </a:tcPr>
                </a:tc>
                <a:tc>
                  <a:txBody>
                    <a:bodyPr/>
                    <a:lstStyle/>
                    <a:p>
                      <a:pPr marL="0" marR="0">
                        <a:lnSpc>
                          <a:spcPct val="107000"/>
                        </a:lnSpc>
                        <a:spcBef>
                          <a:spcPts val="0"/>
                        </a:spcBef>
                        <a:spcAft>
                          <a:spcPts val="0"/>
                        </a:spcAft>
                      </a:pPr>
                      <a:r>
                        <a:rPr lang="en-US" sz="12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1 month after step 10</a:t>
                      </a:r>
                    </a:p>
                  </a:txBody>
                  <a:tcPr marL="51435" marR="51435"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2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Discipleship  Programs implementation  analysis is completed, and Discipleship  Programs are refined accordingly</a:t>
                      </a:r>
                    </a:p>
                  </a:txBody>
                  <a:tcPr marL="51435" marR="51435" marT="0" marB="0"/>
                </a:tc>
                <a:extLst>
                  <a:ext uri="{0D108BD9-81ED-4DB2-BD59-A6C34878D82A}">
                    <a16:rowId xmlns:a16="http://schemas.microsoft.com/office/drawing/2014/main" val="2887205641"/>
                  </a:ext>
                </a:extLst>
              </a:tr>
            </a:tbl>
          </a:graphicData>
        </a:graphic>
      </p:graphicFrame>
      <p:sp>
        <p:nvSpPr>
          <p:cNvPr id="5" name="Title 1">
            <a:extLst>
              <a:ext uri="{FF2B5EF4-FFF2-40B4-BE49-F238E27FC236}">
                <a16:creationId xmlns:a16="http://schemas.microsoft.com/office/drawing/2014/main" id="{25D351BF-DBC4-7A35-635C-6E56E97EC5A4}"/>
              </a:ext>
            </a:extLst>
          </p:cNvPr>
          <p:cNvSpPr txBox="1">
            <a:spLocks/>
          </p:cNvSpPr>
          <p:nvPr/>
        </p:nvSpPr>
        <p:spPr bwMode="auto">
          <a:xfrm>
            <a:off x="870012" y="120403"/>
            <a:ext cx="7610382" cy="857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8580" tIns="34290" rIns="68580" bIns="34290" numCol="1" anchor="ctr" anchorCtr="0" compatLnSpc="1">
            <a:prstTxWarp prst="textNoShape">
              <a:avLst/>
            </a:prstTxWarp>
          </a:bodyPr>
          <a:lstStyle>
            <a:lvl1pPr algn="ctr" rtl="0" fontAlgn="base">
              <a:lnSpc>
                <a:spcPct val="70000"/>
              </a:lnSpc>
              <a:spcBef>
                <a:spcPct val="0"/>
              </a:spcBef>
              <a:spcAft>
                <a:spcPct val="0"/>
              </a:spcAft>
              <a:defRPr sz="3600" b="1" u="sng">
                <a:solidFill>
                  <a:srgbClr val="760002"/>
                </a:solidFill>
                <a:effectLst/>
                <a:latin typeface="Georgia" panose="02040502050405020303" pitchFamily="18" charset="0"/>
                <a:ea typeface="+mj-ea"/>
                <a:cs typeface="Arial" panose="020B0604020202020204" pitchFamily="34" charset="0"/>
              </a:defRPr>
            </a:lvl1pPr>
            <a:lvl2pPr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2pPr>
            <a:lvl3pPr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3pPr>
            <a:lvl4pPr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4pPr>
            <a:lvl5pPr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5pPr>
            <a:lvl6pPr marL="457200"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6pPr>
            <a:lvl7pPr marL="914400"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7pPr>
            <a:lvl8pPr marL="1371600"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8pPr>
            <a:lvl9pPr marL="1828800"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9pPr>
          </a:lstStyle>
          <a:p>
            <a:pPr marL="0" marR="0" lvl="0" indent="0" algn="ctr" defTabSz="914400" rtl="0" eaLnBrk="0" fontAlgn="base" latinLnBrk="0" hangingPunct="0">
              <a:lnSpc>
                <a:spcPct val="70000"/>
              </a:lnSpc>
              <a:spcBef>
                <a:spcPct val="0"/>
              </a:spcBef>
              <a:spcAft>
                <a:spcPct val="0"/>
              </a:spcAft>
              <a:buClrTx/>
              <a:buSzTx/>
              <a:buFontTx/>
              <a:buNone/>
              <a:tabLst/>
              <a:defRPr/>
            </a:pPr>
            <a:r>
              <a:rPr kumimoji="0" lang="en-US" sz="2000" b="1" i="0" u="none" strike="noStrike" kern="1200" cap="none" spc="0" normalizeH="0" baseline="0" noProof="0" dirty="0">
                <a:ln>
                  <a:noFill/>
                </a:ln>
                <a:solidFill>
                  <a:srgbClr val="760002"/>
                </a:solidFill>
                <a:effectLst/>
                <a:uLnTx/>
                <a:uFillTx/>
                <a:latin typeface="Georgia" panose="02040502050405020303" pitchFamily="18" charset="0"/>
                <a:ea typeface="+mj-ea"/>
                <a:cs typeface="Arial" panose="020B0604020202020204" pitchFamily="34" charset="0"/>
              </a:rPr>
              <a:t>Leadership, Outreach &amp; Stewardship</a:t>
            </a:r>
          </a:p>
          <a:p>
            <a:pPr marL="0" marR="0" lvl="0" indent="0" algn="ctr" defTabSz="914400" rtl="0" eaLnBrk="0" fontAlgn="base" latinLnBrk="0" hangingPunct="0">
              <a:lnSpc>
                <a:spcPct val="70000"/>
              </a:lnSpc>
              <a:spcBef>
                <a:spcPct val="0"/>
              </a:spcBef>
              <a:spcAft>
                <a:spcPct val="0"/>
              </a:spcAft>
              <a:buClrTx/>
              <a:buSzTx/>
              <a:buFontTx/>
              <a:buNone/>
              <a:tabLst/>
              <a:defRPr/>
            </a:pPr>
            <a:r>
              <a:rPr kumimoji="0" lang="en-US" sz="2000" b="1" i="0" u="none" strike="noStrike" kern="1200" cap="none" spc="0" normalizeH="0" baseline="0" noProof="0" dirty="0">
                <a:ln>
                  <a:noFill/>
                </a:ln>
                <a:solidFill>
                  <a:srgbClr val="760002"/>
                </a:solidFill>
                <a:effectLst/>
                <a:uLnTx/>
                <a:uFillTx/>
                <a:latin typeface="Georgia" panose="02040502050405020303" pitchFamily="18" charset="0"/>
                <a:ea typeface="+mj-ea"/>
                <a:cs typeface="Arial" panose="020B0604020202020204" pitchFamily="34" charset="0"/>
              </a:rPr>
              <a:t>  </a:t>
            </a:r>
            <a:r>
              <a:rPr kumimoji="0" lang="en-US" sz="2000" b="1" i="0" u="sng" strike="noStrike" kern="1200" cap="none" spc="0" normalizeH="0" baseline="0" noProof="0" dirty="0">
                <a:ln>
                  <a:noFill/>
                </a:ln>
                <a:solidFill>
                  <a:srgbClr val="760002"/>
                </a:solidFill>
                <a:effectLst/>
                <a:uLnTx/>
                <a:uFillTx/>
                <a:latin typeface="Georgia" panose="02040502050405020303" pitchFamily="18" charset="0"/>
                <a:ea typeface="+mj-ea"/>
                <a:cs typeface="Arial" panose="020B0604020202020204" pitchFamily="34" charset="0"/>
              </a:rPr>
              <a:t>S.M.A.R.T. Goal 3</a:t>
            </a:r>
            <a:endParaRPr kumimoji="0" lang="en-US" sz="2100" b="1" i="0" u="sng" strike="noStrike" kern="0" cap="none" spc="0" normalizeH="0" baseline="0" noProof="0" dirty="0">
              <a:ln>
                <a:noFill/>
              </a:ln>
              <a:solidFill>
                <a:srgbClr val="760002"/>
              </a:solidFill>
              <a:effectLst/>
              <a:uLnTx/>
              <a:uFillTx/>
              <a:latin typeface="Georgia" panose="02040502050405020303" pitchFamily="18" charset="0"/>
              <a:ea typeface="+mj-ea"/>
              <a:cs typeface="Arial" panose="020B0604020202020204" pitchFamily="34" charset="0"/>
            </a:endParaRPr>
          </a:p>
        </p:txBody>
      </p:sp>
    </p:spTree>
    <p:extLst>
      <p:ext uri="{BB962C8B-B14F-4D97-AF65-F5344CB8AC3E}">
        <p14:creationId xmlns:p14="http://schemas.microsoft.com/office/powerpoint/2010/main" val="26635834"/>
      </p:ext>
    </p:extLst>
  </p:cSld>
  <p:clrMapOvr>
    <a:masterClrMapping/>
  </p:clrMapOvr>
  <p:transition>
    <p:strips dir="rd"/>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5">
            <a:extLst>
              <a:ext uri="{FF2B5EF4-FFF2-40B4-BE49-F238E27FC236}">
                <a16:creationId xmlns:a16="http://schemas.microsoft.com/office/drawing/2014/main" id="{55114BBB-C2EF-4F4E-B093-0F7C6D894018}"/>
              </a:ext>
            </a:extLst>
          </p:cNvPr>
          <p:cNvGraphicFramePr>
            <a:graphicFrameLocks noGrp="1"/>
          </p:cNvGraphicFramePr>
          <p:nvPr>
            <p:ph sz="half" idx="1"/>
            <p:extLst>
              <p:ext uri="{D42A27DB-BD31-4B8C-83A1-F6EECF244321}">
                <p14:modId xmlns:p14="http://schemas.microsoft.com/office/powerpoint/2010/main" val="3510299685"/>
              </p:ext>
            </p:extLst>
          </p:nvPr>
        </p:nvGraphicFramePr>
        <p:xfrm>
          <a:off x="213064" y="1136342"/>
          <a:ext cx="8593586" cy="5075847"/>
        </p:xfrm>
        <a:graphic>
          <a:graphicData uri="http://schemas.openxmlformats.org/drawingml/2006/table">
            <a:tbl>
              <a:tblPr firstRow="1" bandRow="1">
                <a:tableStyleId>{5C22544A-7EE6-4342-B048-85BDC9FD1C3A}</a:tableStyleId>
              </a:tblPr>
              <a:tblGrid>
                <a:gridCol w="4981371">
                  <a:extLst>
                    <a:ext uri="{9D8B030D-6E8A-4147-A177-3AD203B41FA5}">
                      <a16:colId xmlns:a16="http://schemas.microsoft.com/office/drawing/2014/main" val="824145472"/>
                    </a:ext>
                  </a:extLst>
                </a:gridCol>
                <a:gridCol w="1846687">
                  <a:extLst>
                    <a:ext uri="{9D8B030D-6E8A-4147-A177-3AD203B41FA5}">
                      <a16:colId xmlns:a16="http://schemas.microsoft.com/office/drawing/2014/main" val="1324807933"/>
                    </a:ext>
                  </a:extLst>
                </a:gridCol>
                <a:gridCol w="1765528">
                  <a:extLst>
                    <a:ext uri="{9D8B030D-6E8A-4147-A177-3AD203B41FA5}">
                      <a16:colId xmlns:a16="http://schemas.microsoft.com/office/drawing/2014/main" val="818634956"/>
                    </a:ext>
                  </a:extLst>
                </a:gridCol>
              </a:tblGrid>
              <a:tr h="515978">
                <a:tc>
                  <a:txBody>
                    <a:bodyPr/>
                    <a:lstStyle/>
                    <a:p>
                      <a:r>
                        <a:rPr lang="en-US" sz="1000" dirty="0"/>
                        <a:t>Lead Measure Action</a:t>
                      </a:r>
                    </a:p>
                  </a:txBody>
                  <a:tcPr marL="68580" marR="68580" marT="34290" marB="34290"/>
                </a:tc>
                <a:tc>
                  <a:txBody>
                    <a:bodyPr/>
                    <a:lstStyle/>
                    <a:p>
                      <a:r>
                        <a:rPr lang="en-US" sz="1000" dirty="0"/>
                        <a:t>Deadline Date</a:t>
                      </a:r>
                    </a:p>
                  </a:txBody>
                  <a:tcPr marL="68580" marR="68580" marT="34290" marB="34290"/>
                </a:tc>
                <a:tc>
                  <a:txBody>
                    <a:bodyPr/>
                    <a:lstStyle/>
                    <a:p>
                      <a:r>
                        <a:rPr lang="en-US" sz="1000" dirty="0"/>
                        <a:t>Status: Percent Complete and Date</a:t>
                      </a:r>
                    </a:p>
                  </a:txBody>
                  <a:tcPr marL="68580" marR="68580" marT="34290" marB="34290"/>
                </a:tc>
                <a:extLst>
                  <a:ext uri="{0D108BD9-81ED-4DB2-BD59-A6C34878D82A}">
                    <a16:rowId xmlns:a16="http://schemas.microsoft.com/office/drawing/2014/main" val="2806969568"/>
                  </a:ext>
                </a:extLst>
              </a:tr>
              <a:tr h="380470">
                <a:tc>
                  <a:txBody>
                    <a:bodyPr/>
                    <a:lstStyle/>
                    <a:p>
                      <a:r>
                        <a:rPr lang="en-US" sz="1400" dirty="0">
                          <a:solidFill>
                            <a:schemeClr val="tx1"/>
                          </a:solidFill>
                        </a:rPr>
                        <a:t>1. Form Discipleship  Ministry Team 1</a:t>
                      </a:r>
                    </a:p>
                  </a:txBody>
                  <a:tcPr marL="68580" marR="68580" marT="34290" marB="34290"/>
                </a:tc>
                <a:tc>
                  <a:txBody>
                    <a:bodyPr/>
                    <a:lstStyle/>
                    <a:p>
                      <a:endParaRPr lang="en-US" sz="1400" dirty="0">
                        <a:solidFill>
                          <a:schemeClr val="tx1"/>
                        </a:solidFill>
                      </a:endParaRPr>
                    </a:p>
                  </a:txBody>
                  <a:tcPr marL="68580" marR="68580" marT="34290" marB="34290"/>
                </a:tc>
                <a:tc>
                  <a:txBody>
                    <a:bodyPr/>
                    <a:lstStyle/>
                    <a:p>
                      <a:endParaRPr lang="en-US" sz="1400" dirty="0">
                        <a:solidFill>
                          <a:schemeClr val="tx1"/>
                        </a:solidFill>
                      </a:endParaRPr>
                    </a:p>
                  </a:txBody>
                  <a:tcPr marL="68580" marR="68580" marT="34290" marB="34290"/>
                </a:tc>
                <a:extLst>
                  <a:ext uri="{0D108BD9-81ED-4DB2-BD59-A6C34878D82A}">
                    <a16:rowId xmlns:a16="http://schemas.microsoft.com/office/drawing/2014/main" val="571058741"/>
                  </a:ext>
                </a:extLst>
              </a:tr>
              <a:tr h="385682">
                <a:tc>
                  <a:txBody>
                    <a:bodyPr/>
                    <a:lstStyle/>
                    <a:p>
                      <a:r>
                        <a:rPr lang="en-US" sz="1400" dirty="0">
                          <a:solidFill>
                            <a:schemeClr val="tx1"/>
                          </a:solidFill>
                        </a:rPr>
                        <a:t>2. Develop definitions and effectiveness metrics</a:t>
                      </a:r>
                    </a:p>
                  </a:txBody>
                  <a:tcPr marL="68580" marR="68580" marT="34290" marB="34290"/>
                </a:tc>
                <a:tc>
                  <a:txBody>
                    <a:bodyPr/>
                    <a:lstStyle/>
                    <a:p>
                      <a:endParaRPr lang="en-US" sz="1400" dirty="0">
                        <a:solidFill>
                          <a:schemeClr val="tx1"/>
                        </a:solidFill>
                      </a:endParaRPr>
                    </a:p>
                  </a:txBody>
                  <a:tcPr marL="68580" marR="68580" marT="34290" marB="34290"/>
                </a:tc>
                <a:tc>
                  <a:txBody>
                    <a:bodyPr/>
                    <a:lstStyle/>
                    <a:p>
                      <a:endParaRPr lang="en-US" sz="1400" dirty="0">
                        <a:solidFill>
                          <a:schemeClr val="tx1"/>
                        </a:solidFill>
                      </a:endParaRPr>
                    </a:p>
                  </a:txBody>
                  <a:tcPr marL="68580" marR="68580" marT="34290" marB="34290"/>
                </a:tc>
                <a:extLst>
                  <a:ext uri="{0D108BD9-81ED-4DB2-BD59-A6C34878D82A}">
                    <a16:rowId xmlns:a16="http://schemas.microsoft.com/office/drawing/2014/main" val="2230418515"/>
                  </a:ext>
                </a:extLst>
              </a:tr>
              <a:tr h="380470">
                <a:tc>
                  <a:txBody>
                    <a:bodyPr/>
                    <a:lstStyle/>
                    <a:p>
                      <a:r>
                        <a:rPr lang="en-US" sz="1400" dirty="0">
                          <a:solidFill>
                            <a:schemeClr val="tx1"/>
                          </a:solidFill>
                        </a:rPr>
                        <a:t>3. Analyze parish baselines and success impediments</a:t>
                      </a:r>
                    </a:p>
                  </a:txBody>
                  <a:tcPr marL="68580" marR="68580" marT="34290" marB="34290"/>
                </a:tc>
                <a:tc>
                  <a:txBody>
                    <a:bodyPr/>
                    <a:lstStyle/>
                    <a:p>
                      <a:endParaRPr lang="en-US" sz="1400" dirty="0">
                        <a:solidFill>
                          <a:schemeClr val="tx1"/>
                        </a:solidFill>
                      </a:endParaRPr>
                    </a:p>
                  </a:txBody>
                  <a:tcPr marL="68580" marR="68580" marT="34290" marB="34290"/>
                </a:tc>
                <a:tc>
                  <a:txBody>
                    <a:bodyPr/>
                    <a:lstStyle/>
                    <a:p>
                      <a:endParaRPr lang="en-US" sz="1400" dirty="0">
                        <a:solidFill>
                          <a:schemeClr val="tx1"/>
                        </a:solidFill>
                      </a:endParaRPr>
                    </a:p>
                  </a:txBody>
                  <a:tcPr marL="68580" marR="68580" marT="34290" marB="34290"/>
                </a:tc>
                <a:extLst>
                  <a:ext uri="{0D108BD9-81ED-4DB2-BD59-A6C34878D82A}">
                    <a16:rowId xmlns:a16="http://schemas.microsoft.com/office/drawing/2014/main" val="552545713"/>
                  </a:ext>
                </a:extLst>
              </a:tr>
              <a:tr h="385682">
                <a:tc>
                  <a:txBody>
                    <a:bodyPr/>
                    <a:lstStyle/>
                    <a:p>
                      <a:r>
                        <a:rPr lang="en-US" sz="1400" dirty="0">
                          <a:solidFill>
                            <a:schemeClr val="tx1"/>
                          </a:solidFill>
                        </a:rPr>
                        <a:t>4. Research Discipleship  Programs</a:t>
                      </a:r>
                    </a:p>
                  </a:txBody>
                  <a:tcPr marL="68580" marR="68580" marT="34290" marB="34290"/>
                </a:tc>
                <a:tc>
                  <a:txBody>
                    <a:bodyPr/>
                    <a:lstStyle/>
                    <a:p>
                      <a:endParaRPr lang="en-US" sz="1400" dirty="0">
                        <a:solidFill>
                          <a:schemeClr val="tx1"/>
                        </a:solidFill>
                      </a:endParaRPr>
                    </a:p>
                  </a:txBody>
                  <a:tcPr marL="68580" marR="68580" marT="34290" marB="34290"/>
                </a:tc>
                <a:tc>
                  <a:txBody>
                    <a:bodyPr/>
                    <a:lstStyle/>
                    <a:p>
                      <a:endParaRPr lang="en-US" sz="1400" dirty="0">
                        <a:solidFill>
                          <a:schemeClr val="tx1"/>
                        </a:solidFill>
                      </a:endParaRPr>
                    </a:p>
                  </a:txBody>
                  <a:tcPr marL="68580" marR="68580" marT="34290" marB="34290"/>
                </a:tc>
                <a:extLst>
                  <a:ext uri="{0D108BD9-81ED-4DB2-BD59-A6C34878D82A}">
                    <a16:rowId xmlns:a16="http://schemas.microsoft.com/office/drawing/2014/main" val="503741242"/>
                  </a:ext>
                </a:extLst>
              </a:tr>
              <a:tr h="385682">
                <a:tc>
                  <a:txBody>
                    <a:bodyPr/>
                    <a:lstStyle/>
                    <a:p>
                      <a:r>
                        <a:rPr lang="en-US" sz="1400" dirty="0">
                          <a:solidFill>
                            <a:schemeClr val="tx1"/>
                          </a:solidFill>
                        </a:rPr>
                        <a:t>5. Evaluate Discipleship  Programs</a:t>
                      </a:r>
                    </a:p>
                  </a:txBody>
                  <a:tcPr marL="68580" marR="68580" marT="34290" marB="34290"/>
                </a:tc>
                <a:tc>
                  <a:txBody>
                    <a:bodyPr/>
                    <a:lstStyle/>
                    <a:p>
                      <a:endParaRPr lang="en-US" sz="1400" dirty="0">
                        <a:solidFill>
                          <a:schemeClr val="tx1"/>
                        </a:solidFill>
                      </a:endParaRPr>
                    </a:p>
                  </a:txBody>
                  <a:tcPr marL="68580" marR="68580" marT="34290" marB="34290"/>
                </a:tc>
                <a:tc>
                  <a:txBody>
                    <a:bodyPr/>
                    <a:lstStyle/>
                    <a:p>
                      <a:endParaRPr lang="en-US" sz="1400" dirty="0">
                        <a:solidFill>
                          <a:schemeClr val="tx1"/>
                        </a:solidFill>
                      </a:endParaRPr>
                    </a:p>
                  </a:txBody>
                  <a:tcPr marL="68580" marR="68580" marT="34290" marB="34290"/>
                </a:tc>
                <a:extLst>
                  <a:ext uri="{0D108BD9-81ED-4DB2-BD59-A6C34878D82A}">
                    <a16:rowId xmlns:a16="http://schemas.microsoft.com/office/drawing/2014/main" val="845713103"/>
                  </a:ext>
                </a:extLst>
              </a:tr>
              <a:tr h="385682">
                <a:tc>
                  <a:txBody>
                    <a:bodyPr/>
                    <a:lstStyle/>
                    <a:p>
                      <a:r>
                        <a:rPr lang="en-US" sz="1400" dirty="0">
                          <a:solidFill>
                            <a:schemeClr val="tx1"/>
                          </a:solidFill>
                        </a:rPr>
                        <a:t>6. Finalize Discipleship  Programs</a:t>
                      </a:r>
                    </a:p>
                  </a:txBody>
                  <a:tcPr marL="68580" marR="68580" marT="34290" marB="34290"/>
                </a:tc>
                <a:tc>
                  <a:txBody>
                    <a:bodyPr/>
                    <a:lstStyle/>
                    <a:p>
                      <a:endParaRPr lang="en-US" sz="1400" dirty="0">
                        <a:solidFill>
                          <a:schemeClr val="tx1"/>
                        </a:solidFill>
                      </a:endParaRPr>
                    </a:p>
                  </a:txBody>
                  <a:tcPr marL="68580" marR="68580" marT="34290" marB="34290"/>
                </a:tc>
                <a:tc>
                  <a:txBody>
                    <a:bodyPr/>
                    <a:lstStyle/>
                    <a:p>
                      <a:endParaRPr lang="en-US" sz="1400" dirty="0">
                        <a:solidFill>
                          <a:schemeClr val="tx1"/>
                        </a:solidFill>
                      </a:endParaRPr>
                    </a:p>
                  </a:txBody>
                  <a:tcPr marL="68580" marR="68580" marT="34290" marB="34290"/>
                </a:tc>
                <a:extLst>
                  <a:ext uri="{0D108BD9-81ED-4DB2-BD59-A6C34878D82A}">
                    <a16:rowId xmlns:a16="http://schemas.microsoft.com/office/drawing/2014/main" val="4096844472"/>
                  </a:ext>
                </a:extLst>
              </a:tr>
              <a:tr h="465092">
                <a:tc>
                  <a:txBody>
                    <a:bodyPr/>
                    <a:lstStyle/>
                    <a:p>
                      <a:r>
                        <a:rPr lang="en-US" sz="1400" dirty="0">
                          <a:solidFill>
                            <a:schemeClr val="tx1"/>
                          </a:solidFill>
                        </a:rPr>
                        <a:t>7. Identify and recruit Discipleship  Ambassadors</a:t>
                      </a:r>
                    </a:p>
                  </a:txBody>
                  <a:tcPr marL="68580" marR="68580" marT="34290" marB="34290"/>
                </a:tc>
                <a:tc>
                  <a:txBody>
                    <a:bodyPr/>
                    <a:lstStyle/>
                    <a:p>
                      <a:endParaRPr lang="en-US" sz="1400" dirty="0">
                        <a:solidFill>
                          <a:schemeClr val="tx1"/>
                        </a:solidFill>
                      </a:endParaRPr>
                    </a:p>
                  </a:txBody>
                  <a:tcPr marL="68580" marR="68580" marT="34290" marB="34290"/>
                </a:tc>
                <a:tc>
                  <a:txBody>
                    <a:bodyPr/>
                    <a:lstStyle/>
                    <a:p>
                      <a:endParaRPr lang="en-US" sz="1400" dirty="0">
                        <a:solidFill>
                          <a:schemeClr val="tx1"/>
                        </a:solidFill>
                      </a:endParaRPr>
                    </a:p>
                  </a:txBody>
                  <a:tcPr marL="68580" marR="68580" marT="34290" marB="34290"/>
                </a:tc>
                <a:extLst>
                  <a:ext uri="{0D108BD9-81ED-4DB2-BD59-A6C34878D82A}">
                    <a16:rowId xmlns:a16="http://schemas.microsoft.com/office/drawing/2014/main" val="1906038764"/>
                  </a:ext>
                </a:extLst>
              </a:tr>
              <a:tr h="373471">
                <a:tc>
                  <a:txBody>
                    <a:bodyPr/>
                    <a:lstStyle/>
                    <a:p>
                      <a:r>
                        <a:rPr lang="en-US" sz="1400" dirty="0">
                          <a:solidFill>
                            <a:schemeClr val="tx1"/>
                          </a:solidFill>
                        </a:rPr>
                        <a:t>8. Train Discipleship  Ambassadors</a:t>
                      </a:r>
                    </a:p>
                  </a:txBody>
                  <a:tcPr marL="68580" marR="68580" marT="34290" marB="34290"/>
                </a:tc>
                <a:tc>
                  <a:txBody>
                    <a:bodyPr/>
                    <a:lstStyle/>
                    <a:p>
                      <a:endParaRPr lang="en-US" sz="1400" dirty="0">
                        <a:solidFill>
                          <a:schemeClr val="tx1"/>
                        </a:solidFill>
                      </a:endParaRPr>
                    </a:p>
                  </a:txBody>
                  <a:tcPr marL="68580" marR="68580" marT="34290" marB="34290"/>
                </a:tc>
                <a:tc>
                  <a:txBody>
                    <a:bodyPr/>
                    <a:lstStyle/>
                    <a:p>
                      <a:endParaRPr lang="en-US" sz="1400" dirty="0">
                        <a:solidFill>
                          <a:schemeClr val="tx1"/>
                        </a:solidFill>
                      </a:endParaRPr>
                    </a:p>
                  </a:txBody>
                  <a:tcPr marL="68580" marR="68580" marT="34290" marB="34290"/>
                </a:tc>
                <a:extLst>
                  <a:ext uri="{0D108BD9-81ED-4DB2-BD59-A6C34878D82A}">
                    <a16:rowId xmlns:a16="http://schemas.microsoft.com/office/drawing/2014/main" val="59820400"/>
                  </a:ext>
                </a:extLst>
              </a:tr>
              <a:tr h="515978">
                <a:tc>
                  <a:txBody>
                    <a:bodyPr/>
                    <a:lstStyle/>
                    <a:p>
                      <a:pPr>
                        <a:tabLst>
                          <a:tab pos="519113" algn="l"/>
                        </a:tabLst>
                      </a:pPr>
                      <a:r>
                        <a:rPr lang="en-US" sz="1400" dirty="0">
                          <a:solidFill>
                            <a:schemeClr val="tx1"/>
                          </a:solidFill>
                        </a:rPr>
                        <a:t>9. Implement Discipleship Programs and manage to interim quarterly and monthly targets to achieve all Discipleship Goals</a:t>
                      </a:r>
                    </a:p>
                  </a:txBody>
                  <a:tcPr marL="68580" marR="68580" marT="34290" marB="34290"/>
                </a:tc>
                <a:tc>
                  <a:txBody>
                    <a:bodyPr/>
                    <a:lstStyle/>
                    <a:p>
                      <a:endParaRPr lang="en-US" sz="1400" dirty="0">
                        <a:solidFill>
                          <a:schemeClr val="tx1"/>
                        </a:solidFill>
                      </a:endParaRPr>
                    </a:p>
                  </a:txBody>
                  <a:tcPr marL="68580" marR="68580" marT="34290" marB="34290"/>
                </a:tc>
                <a:tc>
                  <a:txBody>
                    <a:bodyPr/>
                    <a:lstStyle/>
                    <a:p>
                      <a:endParaRPr lang="en-US" sz="1400" dirty="0">
                        <a:solidFill>
                          <a:schemeClr val="tx1"/>
                        </a:solidFill>
                      </a:endParaRPr>
                    </a:p>
                  </a:txBody>
                  <a:tcPr marL="68580" marR="68580" marT="34290" marB="34290"/>
                </a:tc>
                <a:extLst>
                  <a:ext uri="{0D108BD9-81ED-4DB2-BD59-A6C34878D82A}">
                    <a16:rowId xmlns:a16="http://schemas.microsoft.com/office/drawing/2014/main" val="1319602124"/>
                  </a:ext>
                </a:extLst>
              </a:tr>
              <a:tr h="385682">
                <a:tc>
                  <a:txBody>
                    <a:bodyPr/>
                    <a:lstStyle/>
                    <a:p>
                      <a:pPr>
                        <a:tabLst>
                          <a:tab pos="519113" algn="l"/>
                        </a:tabLst>
                      </a:pPr>
                      <a:r>
                        <a:rPr lang="en-US" sz="1400" dirty="0">
                          <a:solidFill>
                            <a:schemeClr val="tx1"/>
                          </a:solidFill>
                        </a:rPr>
                        <a:t>10. Obtain Data from Discipleship  Programs Implementation</a:t>
                      </a:r>
                    </a:p>
                  </a:txBody>
                  <a:tcPr marL="68580" marR="68580" marT="34290" marB="34290"/>
                </a:tc>
                <a:tc>
                  <a:txBody>
                    <a:bodyPr/>
                    <a:lstStyle/>
                    <a:p>
                      <a:endParaRPr lang="en-US" sz="1400" dirty="0">
                        <a:solidFill>
                          <a:schemeClr val="tx1"/>
                        </a:solidFill>
                      </a:endParaRPr>
                    </a:p>
                  </a:txBody>
                  <a:tcPr marL="68580" marR="68580" marT="34290" marB="34290"/>
                </a:tc>
                <a:tc>
                  <a:txBody>
                    <a:bodyPr/>
                    <a:lstStyle/>
                    <a:p>
                      <a:endParaRPr lang="en-US" sz="1400" dirty="0">
                        <a:solidFill>
                          <a:schemeClr val="tx1"/>
                        </a:solidFill>
                      </a:endParaRPr>
                    </a:p>
                  </a:txBody>
                  <a:tcPr marL="68580" marR="68580" marT="34290" marB="34290"/>
                </a:tc>
                <a:extLst>
                  <a:ext uri="{0D108BD9-81ED-4DB2-BD59-A6C34878D82A}">
                    <a16:rowId xmlns:a16="http://schemas.microsoft.com/office/drawing/2014/main" val="3712199347"/>
                  </a:ext>
                </a:extLst>
              </a:tr>
              <a:tr h="515978">
                <a:tc>
                  <a:txBody>
                    <a:bodyPr/>
                    <a:lstStyle/>
                    <a:p>
                      <a:pPr>
                        <a:tabLst>
                          <a:tab pos="519113" algn="l"/>
                        </a:tabLst>
                      </a:pPr>
                      <a:r>
                        <a:rPr lang="en-US" sz="1400" dirty="0">
                          <a:solidFill>
                            <a:schemeClr val="tx1"/>
                          </a:solidFill>
                        </a:rPr>
                        <a:t>11. Improve Discipleship  Programs based lessons learned in step 10	</a:t>
                      </a:r>
                      <a:endParaRPr lang="en-US" sz="1400" b="1" u="sng" dirty="0">
                        <a:solidFill>
                          <a:schemeClr val="tx1"/>
                        </a:solidFill>
                      </a:endParaRPr>
                    </a:p>
                  </a:txBody>
                  <a:tcPr marL="68580" marR="68580" marT="34290" marB="34290"/>
                </a:tc>
                <a:tc>
                  <a:txBody>
                    <a:bodyPr/>
                    <a:lstStyle/>
                    <a:p>
                      <a:endParaRPr lang="en-US" sz="1400" dirty="0">
                        <a:solidFill>
                          <a:schemeClr val="tx1"/>
                        </a:solidFill>
                      </a:endParaRPr>
                    </a:p>
                  </a:txBody>
                  <a:tcPr marL="68580" marR="68580" marT="34290" marB="34290"/>
                </a:tc>
                <a:tc>
                  <a:txBody>
                    <a:bodyPr/>
                    <a:lstStyle/>
                    <a:p>
                      <a:endParaRPr lang="en-US" sz="1400" dirty="0">
                        <a:solidFill>
                          <a:schemeClr val="tx1"/>
                        </a:solidFill>
                      </a:endParaRPr>
                    </a:p>
                  </a:txBody>
                  <a:tcPr marL="68580" marR="68580" marT="34290" marB="34290"/>
                </a:tc>
                <a:extLst>
                  <a:ext uri="{0D108BD9-81ED-4DB2-BD59-A6C34878D82A}">
                    <a16:rowId xmlns:a16="http://schemas.microsoft.com/office/drawing/2014/main" val="1217137386"/>
                  </a:ext>
                </a:extLst>
              </a:tr>
            </a:tbl>
          </a:graphicData>
        </a:graphic>
      </p:graphicFrame>
      <p:sp>
        <p:nvSpPr>
          <p:cNvPr id="6" name="Title 1">
            <a:extLst>
              <a:ext uri="{FF2B5EF4-FFF2-40B4-BE49-F238E27FC236}">
                <a16:creationId xmlns:a16="http://schemas.microsoft.com/office/drawing/2014/main" id="{ACA64796-E980-5DA8-9C7A-35DB834AF4D1}"/>
              </a:ext>
            </a:extLst>
          </p:cNvPr>
          <p:cNvSpPr txBox="1">
            <a:spLocks/>
          </p:cNvSpPr>
          <p:nvPr/>
        </p:nvSpPr>
        <p:spPr bwMode="auto">
          <a:xfrm>
            <a:off x="738529" y="129281"/>
            <a:ext cx="7610382" cy="857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8580" tIns="34290" rIns="68580" bIns="34290" numCol="1" anchor="ctr" anchorCtr="0" compatLnSpc="1">
            <a:prstTxWarp prst="textNoShape">
              <a:avLst/>
            </a:prstTxWarp>
          </a:bodyPr>
          <a:lstStyle>
            <a:lvl1pPr algn="ctr" rtl="0" fontAlgn="base">
              <a:lnSpc>
                <a:spcPct val="70000"/>
              </a:lnSpc>
              <a:spcBef>
                <a:spcPct val="0"/>
              </a:spcBef>
              <a:spcAft>
                <a:spcPct val="0"/>
              </a:spcAft>
              <a:defRPr sz="3600" b="1" u="sng">
                <a:solidFill>
                  <a:srgbClr val="760002"/>
                </a:solidFill>
                <a:effectLst/>
                <a:latin typeface="Georgia" panose="02040502050405020303" pitchFamily="18" charset="0"/>
                <a:ea typeface="+mj-ea"/>
                <a:cs typeface="Arial" panose="020B0604020202020204" pitchFamily="34" charset="0"/>
              </a:defRPr>
            </a:lvl1pPr>
            <a:lvl2pPr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2pPr>
            <a:lvl3pPr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3pPr>
            <a:lvl4pPr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4pPr>
            <a:lvl5pPr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5pPr>
            <a:lvl6pPr marL="457200"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6pPr>
            <a:lvl7pPr marL="914400"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7pPr>
            <a:lvl8pPr marL="1371600"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8pPr>
            <a:lvl9pPr marL="1828800"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9pPr>
          </a:lstStyle>
          <a:p>
            <a:pPr marL="0" marR="0" lvl="0" indent="0" algn="ctr" defTabSz="914400" rtl="0" eaLnBrk="0" fontAlgn="base" latinLnBrk="0" hangingPunct="0">
              <a:lnSpc>
                <a:spcPct val="70000"/>
              </a:lnSpc>
              <a:spcBef>
                <a:spcPct val="0"/>
              </a:spcBef>
              <a:spcAft>
                <a:spcPct val="0"/>
              </a:spcAft>
              <a:buClrTx/>
              <a:buSzTx/>
              <a:buFontTx/>
              <a:buNone/>
              <a:tabLst/>
              <a:defRPr/>
            </a:pPr>
            <a:r>
              <a:rPr kumimoji="0" lang="en-US" sz="1800" b="1" i="0" u="none" strike="noStrike" kern="1200" cap="none" spc="0" normalizeH="0" baseline="0" noProof="0" dirty="0">
                <a:ln>
                  <a:noFill/>
                </a:ln>
                <a:solidFill>
                  <a:srgbClr val="760002"/>
                </a:solidFill>
                <a:effectLst/>
                <a:uLnTx/>
                <a:uFillTx/>
                <a:latin typeface="Georgia" panose="02040502050405020303" pitchFamily="18" charset="0"/>
                <a:ea typeface="+mj-ea"/>
                <a:cs typeface="Arial" panose="020B0604020202020204" pitchFamily="34" charset="0"/>
              </a:rPr>
              <a:t>Leadership, Outreach &amp; Stewardship  </a:t>
            </a:r>
          </a:p>
          <a:p>
            <a:pPr marL="0" marR="0" lvl="0" indent="0" algn="ctr" defTabSz="914400" rtl="0" eaLnBrk="0" fontAlgn="base" latinLnBrk="0" hangingPunct="0">
              <a:lnSpc>
                <a:spcPct val="70000"/>
              </a:lnSpc>
              <a:spcBef>
                <a:spcPct val="0"/>
              </a:spcBef>
              <a:spcAft>
                <a:spcPct val="0"/>
              </a:spcAft>
              <a:buClrTx/>
              <a:buSzTx/>
              <a:buFontTx/>
              <a:buNone/>
              <a:tabLst/>
              <a:defRPr/>
            </a:pPr>
            <a:r>
              <a:rPr kumimoji="0" lang="en-US" sz="1800" b="1" i="0" u="sng" strike="noStrike" kern="1200" cap="none" spc="0" normalizeH="0" baseline="0" noProof="0" dirty="0">
                <a:ln>
                  <a:noFill/>
                </a:ln>
                <a:solidFill>
                  <a:srgbClr val="760002"/>
                </a:solidFill>
                <a:effectLst/>
                <a:uLnTx/>
                <a:uFillTx/>
                <a:latin typeface="Georgia" panose="02040502050405020303" pitchFamily="18" charset="0"/>
                <a:ea typeface="+mj-ea"/>
                <a:cs typeface="Arial" panose="020B0604020202020204" pitchFamily="34" charset="0"/>
              </a:rPr>
              <a:t>Goal 3  Scoreboard</a:t>
            </a:r>
            <a:endParaRPr kumimoji="0" lang="en-US" sz="1800" b="1" i="0" u="sng" strike="noStrike" kern="0" cap="none" spc="0" normalizeH="0" baseline="0" noProof="0" dirty="0">
              <a:ln>
                <a:noFill/>
              </a:ln>
              <a:solidFill>
                <a:srgbClr val="760002"/>
              </a:solidFill>
              <a:effectLst/>
              <a:uLnTx/>
              <a:uFillTx/>
              <a:latin typeface="Georgia" panose="02040502050405020303" pitchFamily="18" charset="0"/>
              <a:ea typeface="+mj-ea"/>
              <a:cs typeface="Arial" panose="020B0604020202020204" pitchFamily="34" charset="0"/>
            </a:endParaRPr>
          </a:p>
        </p:txBody>
      </p:sp>
    </p:spTree>
    <p:extLst>
      <p:ext uri="{BB962C8B-B14F-4D97-AF65-F5344CB8AC3E}">
        <p14:creationId xmlns:p14="http://schemas.microsoft.com/office/powerpoint/2010/main" val="2750126966"/>
      </p:ext>
    </p:extLst>
  </p:cSld>
  <p:clrMapOvr>
    <a:masterClrMapping/>
  </p:clrMapOvr>
  <p:transition>
    <p:strips dir="rd"/>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75C60C-B6DB-02E6-65F6-5A2985967889}"/>
              </a:ext>
            </a:extLst>
          </p:cNvPr>
          <p:cNvSpPr>
            <a:spLocks noGrp="1"/>
          </p:cNvSpPr>
          <p:nvPr>
            <p:ph type="title"/>
          </p:nvPr>
        </p:nvSpPr>
        <p:spPr>
          <a:xfrm>
            <a:off x="1097113" y="2485789"/>
            <a:ext cx="7147405" cy="1143000"/>
          </a:xfrm>
        </p:spPr>
        <p:txBody>
          <a:bodyPr/>
          <a:lstStyle/>
          <a:p>
            <a:r>
              <a:rPr lang="en-US" dirty="0"/>
              <a:t>Leadership Goal Sample 2</a:t>
            </a:r>
          </a:p>
        </p:txBody>
      </p:sp>
    </p:spTree>
    <p:extLst>
      <p:ext uri="{BB962C8B-B14F-4D97-AF65-F5344CB8AC3E}">
        <p14:creationId xmlns:p14="http://schemas.microsoft.com/office/powerpoint/2010/main" val="2058091357"/>
      </p:ext>
    </p:extLst>
  </p:cSld>
  <p:clrMapOvr>
    <a:masterClrMapping/>
  </p:clrMapOvr>
  <p:transition>
    <p:strips dir="rd"/>
  </p:transition>
</p:sld>
</file>

<file path=ppt/theme/theme1.xml><?xml version="1.0" encoding="utf-8"?>
<a:theme xmlns:a="http://schemas.openxmlformats.org/drawingml/2006/main" name="GOA_template_04">
  <a:themeElements>
    <a:clrScheme name="GOA_template_04 15">
      <a:dk1>
        <a:srgbClr val="5D0100"/>
      </a:dk1>
      <a:lt1>
        <a:srgbClr val="800000"/>
      </a:lt1>
      <a:dk2>
        <a:srgbClr val="DFD293"/>
      </a:dk2>
      <a:lt2>
        <a:srgbClr val="5D0100"/>
      </a:lt2>
      <a:accent1>
        <a:srgbClr val="FFF4A0"/>
      </a:accent1>
      <a:accent2>
        <a:srgbClr val="B60E1E"/>
      </a:accent2>
      <a:accent3>
        <a:srgbClr val="C0AAAA"/>
      </a:accent3>
      <a:accent4>
        <a:srgbClr val="4E0100"/>
      </a:accent4>
      <a:accent5>
        <a:srgbClr val="FFF8CD"/>
      </a:accent5>
      <a:accent6>
        <a:srgbClr val="A50C1A"/>
      </a:accent6>
      <a:hlink>
        <a:srgbClr val="B9000A"/>
      </a:hlink>
      <a:folHlink>
        <a:srgbClr val="FFB400"/>
      </a:folHlink>
    </a:clrScheme>
    <a:fontScheme name="GOA_template_04">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4200" b="0" i="0" u="none" strike="noStrike" cap="none" normalizeH="0" baseline="0" smtClean="0">
            <a:ln>
              <a:noFill/>
            </a:ln>
            <a:solidFill>
              <a:schemeClr val="tx1"/>
            </a:solidFill>
            <a:effectLst/>
            <a:latin typeface="Times"/>
          </a:defRPr>
        </a:defPPr>
      </a:lstStyle>
    </a:spDef>
    <a:lnDef>
      <a:spPr bwMode="auto">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a:lstStyle/>
    </a:lnDef>
  </a:objectDefaults>
  <a:extraClrSchemeLst>
    <a:extraClrScheme>
      <a:clrScheme name="GOA_template_04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GOA_template_04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GOA_template_04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GOA_template_04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GOA_template_04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GOA_template_04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GOA_template_04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GOA_template_04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GOA_template_04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GOA_template_04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GOA_template_04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GOA_template_04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GOA_template_04 13">
        <a:dk1>
          <a:srgbClr val="5D0100"/>
        </a:dk1>
        <a:lt1>
          <a:srgbClr val="800000"/>
        </a:lt1>
        <a:dk2>
          <a:srgbClr val="DFD293"/>
        </a:dk2>
        <a:lt2>
          <a:srgbClr val="5D0100"/>
        </a:lt2>
        <a:accent1>
          <a:srgbClr val="FFF4A0"/>
        </a:accent1>
        <a:accent2>
          <a:srgbClr val="B60E1E"/>
        </a:accent2>
        <a:accent3>
          <a:srgbClr val="C0AAAA"/>
        </a:accent3>
        <a:accent4>
          <a:srgbClr val="4E0100"/>
        </a:accent4>
        <a:accent5>
          <a:srgbClr val="FFF8CD"/>
        </a:accent5>
        <a:accent6>
          <a:srgbClr val="A50C1A"/>
        </a:accent6>
        <a:hlink>
          <a:srgbClr val="FFFF99"/>
        </a:hlink>
        <a:folHlink>
          <a:srgbClr val="FFB400"/>
        </a:folHlink>
      </a:clrScheme>
      <a:clrMap bg1="lt1" tx1="dk1" bg2="lt2" tx2="dk2" accent1="accent1" accent2="accent2" accent3="accent3" accent4="accent4" accent5="accent5" accent6="accent6" hlink="hlink" folHlink="folHlink"/>
    </a:extraClrScheme>
    <a:extraClrScheme>
      <a:clrScheme name="GOA_template_04 14">
        <a:dk1>
          <a:srgbClr val="5D0100"/>
        </a:dk1>
        <a:lt1>
          <a:srgbClr val="800000"/>
        </a:lt1>
        <a:dk2>
          <a:srgbClr val="DFD293"/>
        </a:dk2>
        <a:lt2>
          <a:srgbClr val="5D0100"/>
        </a:lt2>
        <a:accent1>
          <a:srgbClr val="FFF4A0"/>
        </a:accent1>
        <a:accent2>
          <a:srgbClr val="B60E1E"/>
        </a:accent2>
        <a:accent3>
          <a:srgbClr val="C0AAAA"/>
        </a:accent3>
        <a:accent4>
          <a:srgbClr val="4E0100"/>
        </a:accent4>
        <a:accent5>
          <a:srgbClr val="FFF8CD"/>
        </a:accent5>
        <a:accent6>
          <a:srgbClr val="A50C1A"/>
        </a:accent6>
        <a:hlink>
          <a:srgbClr val="0600B9"/>
        </a:hlink>
        <a:folHlink>
          <a:srgbClr val="FFB400"/>
        </a:folHlink>
      </a:clrScheme>
      <a:clrMap bg1="lt1" tx1="dk1" bg2="lt2" tx2="dk2" accent1="accent1" accent2="accent2" accent3="accent3" accent4="accent4" accent5="accent5" accent6="accent6" hlink="hlink" folHlink="folHlink"/>
    </a:extraClrScheme>
    <a:extraClrScheme>
      <a:clrScheme name="GOA_template_04 15">
        <a:dk1>
          <a:srgbClr val="5D0100"/>
        </a:dk1>
        <a:lt1>
          <a:srgbClr val="800000"/>
        </a:lt1>
        <a:dk2>
          <a:srgbClr val="DFD293"/>
        </a:dk2>
        <a:lt2>
          <a:srgbClr val="5D0100"/>
        </a:lt2>
        <a:accent1>
          <a:srgbClr val="FFF4A0"/>
        </a:accent1>
        <a:accent2>
          <a:srgbClr val="B60E1E"/>
        </a:accent2>
        <a:accent3>
          <a:srgbClr val="C0AAAA"/>
        </a:accent3>
        <a:accent4>
          <a:srgbClr val="4E0100"/>
        </a:accent4>
        <a:accent5>
          <a:srgbClr val="FFF8CD"/>
        </a:accent5>
        <a:accent6>
          <a:srgbClr val="A50C1A"/>
        </a:accent6>
        <a:hlink>
          <a:srgbClr val="B9000A"/>
        </a:hlink>
        <a:folHlink>
          <a:srgbClr val="FFB4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GOA_template_04">
  <a:themeElements>
    <a:clrScheme name="GOA_template_04 15">
      <a:dk1>
        <a:srgbClr val="5D0100"/>
      </a:dk1>
      <a:lt1>
        <a:srgbClr val="800000"/>
      </a:lt1>
      <a:dk2>
        <a:srgbClr val="DFD293"/>
      </a:dk2>
      <a:lt2>
        <a:srgbClr val="5D0100"/>
      </a:lt2>
      <a:accent1>
        <a:srgbClr val="FFF4A0"/>
      </a:accent1>
      <a:accent2>
        <a:srgbClr val="B60E1E"/>
      </a:accent2>
      <a:accent3>
        <a:srgbClr val="C0AAAA"/>
      </a:accent3>
      <a:accent4>
        <a:srgbClr val="4E0100"/>
      </a:accent4>
      <a:accent5>
        <a:srgbClr val="FFF8CD"/>
      </a:accent5>
      <a:accent6>
        <a:srgbClr val="A50C1A"/>
      </a:accent6>
      <a:hlink>
        <a:srgbClr val="B9000A"/>
      </a:hlink>
      <a:folHlink>
        <a:srgbClr val="FFB400"/>
      </a:folHlink>
    </a:clrScheme>
    <a:fontScheme name="GOA_template_04">
      <a:majorFont>
        <a:latin typeface="Georgia"/>
        <a:ea typeface=""/>
        <a:cs typeface=""/>
      </a:majorFont>
      <a:minorFont>
        <a:latin typeface="Helvetica Neu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GOA_template_04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GOA_template_04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GOA_template_04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GOA_template_04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GOA_template_04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GOA_template_04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GOA_template_04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GOA_template_04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GOA_template_04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GOA_template_04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GOA_template_04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GOA_template_04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GOA_template_04 13">
        <a:dk1>
          <a:srgbClr val="5D0100"/>
        </a:dk1>
        <a:lt1>
          <a:srgbClr val="800000"/>
        </a:lt1>
        <a:dk2>
          <a:srgbClr val="DFD293"/>
        </a:dk2>
        <a:lt2>
          <a:srgbClr val="5D0100"/>
        </a:lt2>
        <a:accent1>
          <a:srgbClr val="FFF4A0"/>
        </a:accent1>
        <a:accent2>
          <a:srgbClr val="B60E1E"/>
        </a:accent2>
        <a:accent3>
          <a:srgbClr val="C0AAAA"/>
        </a:accent3>
        <a:accent4>
          <a:srgbClr val="4E0100"/>
        </a:accent4>
        <a:accent5>
          <a:srgbClr val="FFF8CD"/>
        </a:accent5>
        <a:accent6>
          <a:srgbClr val="A50C1A"/>
        </a:accent6>
        <a:hlink>
          <a:srgbClr val="FFFF99"/>
        </a:hlink>
        <a:folHlink>
          <a:srgbClr val="FFB400"/>
        </a:folHlink>
      </a:clrScheme>
      <a:clrMap bg1="lt1" tx1="dk1" bg2="lt2" tx2="dk2" accent1="accent1" accent2="accent2" accent3="accent3" accent4="accent4" accent5="accent5" accent6="accent6" hlink="hlink" folHlink="folHlink"/>
    </a:extraClrScheme>
    <a:extraClrScheme>
      <a:clrScheme name="GOA_template_04 14">
        <a:dk1>
          <a:srgbClr val="5D0100"/>
        </a:dk1>
        <a:lt1>
          <a:srgbClr val="800000"/>
        </a:lt1>
        <a:dk2>
          <a:srgbClr val="DFD293"/>
        </a:dk2>
        <a:lt2>
          <a:srgbClr val="5D0100"/>
        </a:lt2>
        <a:accent1>
          <a:srgbClr val="FFF4A0"/>
        </a:accent1>
        <a:accent2>
          <a:srgbClr val="B60E1E"/>
        </a:accent2>
        <a:accent3>
          <a:srgbClr val="C0AAAA"/>
        </a:accent3>
        <a:accent4>
          <a:srgbClr val="4E0100"/>
        </a:accent4>
        <a:accent5>
          <a:srgbClr val="FFF8CD"/>
        </a:accent5>
        <a:accent6>
          <a:srgbClr val="A50C1A"/>
        </a:accent6>
        <a:hlink>
          <a:srgbClr val="0600B9"/>
        </a:hlink>
        <a:folHlink>
          <a:srgbClr val="FFB400"/>
        </a:folHlink>
      </a:clrScheme>
      <a:clrMap bg1="lt1" tx1="dk1" bg2="lt2" tx2="dk2" accent1="accent1" accent2="accent2" accent3="accent3" accent4="accent4" accent5="accent5" accent6="accent6" hlink="hlink" folHlink="folHlink"/>
    </a:extraClrScheme>
    <a:extraClrScheme>
      <a:clrScheme name="GOA_template_04 15">
        <a:dk1>
          <a:srgbClr val="5D0100"/>
        </a:dk1>
        <a:lt1>
          <a:srgbClr val="800000"/>
        </a:lt1>
        <a:dk2>
          <a:srgbClr val="DFD293"/>
        </a:dk2>
        <a:lt2>
          <a:srgbClr val="5D0100"/>
        </a:lt2>
        <a:accent1>
          <a:srgbClr val="FFF4A0"/>
        </a:accent1>
        <a:accent2>
          <a:srgbClr val="B60E1E"/>
        </a:accent2>
        <a:accent3>
          <a:srgbClr val="C0AAAA"/>
        </a:accent3>
        <a:accent4>
          <a:srgbClr val="4E0100"/>
        </a:accent4>
        <a:accent5>
          <a:srgbClr val="FFF8CD"/>
        </a:accent5>
        <a:accent6>
          <a:srgbClr val="A50C1A"/>
        </a:accent6>
        <a:hlink>
          <a:srgbClr val="B9000A"/>
        </a:hlink>
        <a:folHlink>
          <a:srgbClr val="FFB4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4_GOA_template_04">
  <a:themeElements>
    <a:clrScheme name="GOA_template_04 15">
      <a:dk1>
        <a:srgbClr val="5D0100"/>
      </a:dk1>
      <a:lt1>
        <a:srgbClr val="800000"/>
      </a:lt1>
      <a:dk2>
        <a:srgbClr val="DFD293"/>
      </a:dk2>
      <a:lt2>
        <a:srgbClr val="5D0100"/>
      </a:lt2>
      <a:accent1>
        <a:srgbClr val="FFF4A0"/>
      </a:accent1>
      <a:accent2>
        <a:srgbClr val="B60E1E"/>
      </a:accent2>
      <a:accent3>
        <a:srgbClr val="C0AAAA"/>
      </a:accent3>
      <a:accent4>
        <a:srgbClr val="4E0100"/>
      </a:accent4>
      <a:accent5>
        <a:srgbClr val="FFF8CD"/>
      </a:accent5>
      <a:accent6>
        <a:srgbClr val="A50C1A"/>
      </a:accent6>
      <a:hlink>
        <a:srgbClr val="B9000A"/>
      </a:hlink>
      <a:folHlink>
        <a:srgbClr val="FFB400"/>
      </a:folHlink>
    </a:clrScheme>
    <a:fontScheme name="GOA_template_04">
      <a:majorFont>
        <a:latin typeface="Georgia"/>
        <a:ea typeface=""/>
        <a:cs typeface=""/>
      </a:majorFont>
      <a:minorFont>
        <a:latin typeface="Helvetica Neu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GOA_template_04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GOA_template_04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GOA_template_04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GOA_template_04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GOA_template_04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GOA_template_04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GOA_template_04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GOA_template_04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GOA_template_04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GOA_template_04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GOA_template_04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GOA_template_04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GOA_template_04 13">
        <a:dk1>
          <a:srgbClr val="5D0100"/>
        </a:dk1>
        <a:lt1>
          <a:srgbClr val="800000"/>
        </a:lt1>
        <a:dk2>
          <a:srgbClr val="DFD293"/>
        </a:dk2>
        <a:lt2>
          <a:srgbClr val="5D0100"/>
        </a:lt2>
        <a:accent1>
          <a:srgbClr val="FFF4A0"/>
        </a:accent1>
        <a:accent2>
          <a:srgbClr val="B60E1E"/>
        </a:accent2>
        <a:accent3>
          <a:srgbClr val="C0AAAA"/>
        </a:accent3>
        <a:accent4>
          <a:srgbClr val="4E0100"/>
        </a:accent4>
        <a:accent5>
          <a:srgbClr val="FFF8CD"/>
        </a:accent5>
        <a:accent6>
          <a:srgbClr val="A50C1A"/>
        </a:accent6>
        <a:hlink>
          <a:srgbClr val="FFFF99"/>
        </a:hlink>
        <a:folHlink>
          <a:srgbClr val="FFB400"/>
        </a:folHlink>
      </a:clrScheme>
      <a:clrMap bg1="lt1" tx1="dk1" bg2="lt2" tx2="dk2" accent1="accent1" accent2="accent2" accent3="accent3" accent4="accent4" accent5="accent5" accent6="accent6" hlink="hlink" folHlink="folHlink"/>
    </a:extraClrScheme>
    <a:extraClrScheme>
      <a:clrScheme name="GOA_template_04 14">
        <a:dk1>
          <a:srgbClr val="5D0100"/>
        </a:dk1>
        <a:lt1>
          <a:srgbClr val="800000"/>
        </a:lt1>
        <a:dk2>
          <a:srgbClr val="DFD293"/>
        </a:dk2>
        <a:lt2>
          <a:srgbClr val="5D0100"/>
        </a:lt2>
        <a:accent1>
          <a:srgbClr val="FFF4A0"/>
        </a:accent1>
        <a:accent2>
          <a:srgbClr val="B60E1E"/>
        </a:accent2>
        <a:accent3>
          <a:srgbClr val="C0AAAA"/>
        </a:accent3>
        <a:accent4>
          <a:srgbClr val="4E0100"/>
        </a:accent4>
        <a:accent5>
          <a:srgbClr val="FFF8CD"/>
        </a:accent5>
        <a:accent6>
          <a:srgbClr val="A50C1A"/>
        </a:accent6>
        <a:hlink>
          <a:srgbClr val="0600B9"/>
        </a:hlink>
        <a:folHlink>
          <a:srgbClr val="FFB400"/>
        </a:folHlink>
      </a:clrScheme>
      <a:clrMap bg1="lt1" tx1="dk1" bg2="lt2" tx2="dk2" accent1="accent1" accent2="accent2" accent3="accent3" accent4="accent4" accent5="accent5" accent6="accent6" hlink="hlink" folHlink="folHlink"/>
    </a:extraClrScheme>
    <a:extraClrScheme>
      <a:clrScheme name="GOA_template_04 15">
        <a:dk1>
          <a:srgbClr val="5D0100"/>
        </a:dk1>
        <a:lt1>
          <a:srgbClr val="800000"/>
        </a:lt1>
        <a:dk2>
          <a:srgbClr val="DFD293"/>
        </a:dk2>
        <a:lt2>
          <a:srgbClr val="5D0100"/>
        </a:lt2>
        <a:accent1>
          <a:srgbClr val="FFF4A0"/>
        </a:accent1>
        <a:accent2>
          <a:srgbClr val="B60E1E"/>
        </a:accent2>
        <a:accent3>
          <a:srgbClr val="C0AAAA"/>
        </a:accent3>
        <a:accent4>
          <a:srgbClr val="4E0100"/>
        </a:accent4>
        <a:accent5>
          <a:srgbClr val="FFF8CD"/>
        </a:accent5>
        <a:accent6>
          <a:srgbClr val="A50C1A"/>
        </a:accent6>
        <a:hlink>
          <a:srgbClr val="B9000A"/>
        </a:hlink>
        <a:folHlink>
          <a:srgbClr val="FFB400"/>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5_GOA_template_04">
  <a:themeElements>
    <a:clrScheme name="GOA_template_04 15">
      <a:dk1>
        <a:srgbClr val="5D0100"/>
      </a:dk1>
      <a:lt1>
        <a:srgbClr val="800000"/>
      </a:lt1>
      <a:dk2>
        <a:srgbClr val="DFD293"/>
      </a:dk2>
      <a:lt2>
        <a:srgbClr val="5D0100"/>
      </a:lt2>
      <a:accent1>
        <a:srgbClr val="FFF4A0"/>
      </a:accent1>
      <a:accent2>
        <a:srgbClr val="B60E1E"/>
      </a:accent2>
      <a:accent3>
        <a:srgbClr val="C0AAAA"/>
      </a:accent3>
      <a:accent4>
        <a:srgbClr val="4E0100"/>
      </a:accent4>
      <a:accent5>
        <a:srgbClr val="FFF8CD"/>
      </a:accent5>
      <a:accent6>
        <a:srgbClr val="A50C1A"/>
      </a:accent6>
      <a:hlink>
        <a:srgbClr val="B9000A"/>
      </a:hlink>
      <a:folHlink>
        <a:srgbClr val="FFB400"/>
      </a:folHlink>
    </a:clrScheme>
    <a:fontScheme name="GOA_template_04">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4200" b="0" i="0" u="none" strike="noStrike" cap="none" normalizeH="0" baseline="0" smtClean="0">
            <a:ln>
              <a:noFill/>
            </a:ln>
            <a:solidFill>
              <a:schemeClr val="tx1"/>
            </a:solidFill>
            <a:effectLst/>
            <a:latin typeface="Times"/>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4200" b="0" i="0" u="none" strike="noStrike" cap="none" normalizeH="0" baseline="0" smtClean="0">
            <a:ln>
              <a:noFill/>
            </a:ln>
            <a:solidFill>
              <a:schemeClr val="tx1"/>
            </a:solidFill>
            <a:effectLst/>
            <a:latin typeface="Times"/>
          </a:defRPr>
        </a:defPPr>
      </a:lstStyle>
    </a:lnDef>
  </a:objectDefaults>
  <a:extraClrSchemeLst>
    <a:extraClrScheme>
      <a:clrScheme name="GOA_template_04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GOA_template_04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GOA_template_04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GOA_template_04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GOA_template_04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GOA_template_04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GOA_template_04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GOA_template_04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GOA_template_04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GOA_template_04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GOA_template_04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GOA_template_04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GOA_template_04 13">
        <a:dk1>
          <a:srgbClr val="5D0100"/>
        </a:dk1>
        <a:lt1>
          <a:srgbClr val="800000"/>
        </a:lt1>
        <a:dk2>
          <a:srgbClr val="DFD293"/>
        </a:dk2>
        <a:lt2>
          <a:srgbClr val="5D0100"/>
        </a:lt2>
        <a:accent1>
          <a:srgbClr val="FFF4A0"/>
        </a:accent1>
        <a:accent2>
          <a:srgbClr val="B60E1E"/>
        </a:accent2>
        <a:accent3>
          <a:srgbClr val="C0AAAA"/>
        </a:accent3>
        <a:accent4>
          <a:srgbClr val="4E0100"/>
        </a:accent4>
        <a:accent5>
          <a:srgbClr val="FFF8CD"/>
        </a:accent5>
        <a:accent6>
          <a:srgbClr val="A50C1A"/>
        </a:accent6>
        <a:hlink>
          <a:srgbClr val="FFFF99"/>
        </a:hlink>
        <a:folHlink>
          <a:srgbClr val="FFB400"/>
        </a:folHlink>
      </a:clrScheme>
      <a:clrMap bg1="lt1" tx1="dk1" bg2="lt2" tx2="dk2" accent1="accent1" accent2="accent2" accent3="accent3" accent4="accent4" accent5="accent5" accent6="accent6" hlink="hlink" folHlink="folHlink"/>
    </a:extraClrScheme>
    <a:extraClrScheme>
      <a:clrScheme name="GOA_template_04 14">
        <a:dk1>
          <a:srgbClr val="5D0100"/>
        </a:dk1>
        <a:lt1>
          <a:srgbClr val="800000"/>
        </a:lt1>
        <a:dk2>
          <a:srgbClr val="DFD293"/>
        </a:dk2>
        <a:lt2>
          <a:srgbClr val="5D0100"/>
        </a:lt2>
        <a:accent1>
          <a:srgbClr val="FFF4A0"/>
        </a:accent1>
        <a:accent2>
          <a:srgbClr val="B60E1E"/>
        </a:accent2>
        <a:accent3>
          <a:srgbClr val="C0AAAA"/>
        </a:accent3>
        <a:accent4>
          <a:srgbClr val="4E0100"/>
        </a:accent4>
        <a:accent5>
          <a:srgbClr val="FFF8CD"/>
        </a:accent5>
        <a:accent6>
          <a:srgbClr val="A50C1A"/>
        </a:accent6>
        <a:hlink>
          <a:srgbClr val="0600B9"/>
        </a:hlink>
        <a:folHlink>
          <a:srgbClr val="FFB400"/>
        </a:folHlink>
      </a:clrScheme>
      <a:clrMap bg1="lt1" tx1="dk1" bg2="lt2" tx2="dk2" accent1="accent1" accent2="accent2" accent3="accent3" accent4="accent4" accent5="accent5" accent6="accent6" hlink="hlink" folHlink="folHlink"/>
    </a:extraClrScheme>
    <a:extraClrScheme>
      <a:clrScheme name="GOA_template_04 15">
        <a:dk1>
          <a:srgbClr val="5D0100"/>
        </a:dk1>
        <a:lt1>
          <a:srgbClr val="800000"/>
        </a:lt1>
        <a:dk2>
          <a:srgbClr val="DFD293"/>
        </a:dk2>
        <a:lt2>
          <a:srgbClr val="5D0100"/>
        </a:lt2>
        <a:accent1>
          <a:srgbClr val="FFF4A0"/>
        </a:accent1>
        <a:accent2>
          <a:srgbClr val="B60E1E"/>
        </a:accent2>
        <a:accent3>
          <a:srgbClr val="C0AAAA"/>
        </a:accent3>
        <a:accent4>
          <a:srgbClr val="4E0100"/>
        </a:accent4>
        <a:accent5>
          <a:srgbClr val="FFF8CD"/>
        </a:accent5>
        <a:accent6>
          <a:srgbClr val="A50C1A"/>
        </a:accent6>
        <a:hlink>
          <a:srgbClr val="B9000A"/>
        </a:hlink>
        <a:folHlink>
          <a:srgbClr val="FFB400"/>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100396</TotalTime>
  <Words>2887</Words>
  <Application>Microsoft Office PowerPoint</Application>
  <PresentationFormat>On-screen Show (4:3)</PresentationFormat>
  <Paragraphs>252</Paragraphs>
  <Slides>17</Slides>
  <Notes>9</Notes>
  <HiddenSlides>0</HiddenSlides>
  <MMClips>0</MMClips>
  <ScaleCrop>false</ScaleCrop>
  <HeadingPairs>
    <vt:vector size="6" baseType="variant">
      <vt:variant>
        <vt:lpstr>Fonts Used</vt:lpstr>
      </vt:variant>
      <vt:variant>
        <vt:i4>10</vt:i4>
      </vt:variant>
      <vt:variant>
        <vt:lpstr>Theme</vt:lpstr>
      </vt:variant>
      <vt:variant>
        <vt:i4>5</vt:i4>
      </vt:variant>
      <vt:variant>
        <vt:lpstr>Slide Titles</vt:lpstr>
      </vt:variant>
      <vt:variant>
        <vt:i4>17</vt:i4>
      </vt:variant>
    </vt:vector>
  </HeadingPairs>
  <TitlesOfParts>
    <vt:vector size="32" baseType="lpstr">
      <vt:lpstr>Arial</vt:lpstr>
      <vt:lpstr>Calibri</vt:lpstr>
      <vt:lpstr>Calibri Light</vt:lpstr>
      <vt:lpstr>Georgia</vt:lpstr>
      <vt:lpstr>Helvetica Neue</vt:lpstr>
      <vt:lpstr>RequiemDisplay-HTF-Roman</vt:lpstr>
      <vt:lpstr>RequiemDisplay-HTF-SmallCaps</vt:lpstr>
      <vt:lpstr>Symbol</vt:lpstr>
      <vt:lpstr>Times</vt:lpstr>
      <vt:lpstr>Times New Roman</vt:lpstr>
      <vt:lpstr>GOA_template_04</vt:lpstr>
      <vt:lpstr>Custom Design</vt:lpstr>
      <vt:lpstr>2_GOA_template_04</vt:lpstr>
      <vt:lpstr>4_GOA_template_04</vt:lpstr>
      <vt:lpstr>5_GOA_template_04</vt:lpstr>
      <vt:lpstr>Leadership Goal Sample 1</vt:lpstr>
      <vt:lpstr>Leadership, Outreach &amp; Stewardship  S.M.A.R.T. Goal 3</vt:lpstr>
      <vt:lpstr>Leadership, Outreach &amp; Stewardship Lags  - Goal 3</vt:lpstr>
      <vt:lpstr>Leadership, Outreach &amp; Stewardship Leads – Goal  3</vt:lpstr>
      <vt:lpstr>PowerPoint Presentation</vt:lpstr>
      <vt:lpstr>PowerPoint Presentation</vt:lpstr>
      <vt:lpstr>PowerPoint Presentation</vt:lpstr>
      <vt:lpstr>PowerPoint Presentation</vt:lpstr>
      <vt:lpstr>Leadership Goal Sample 2</vt:lpstr>
      <vt:lpstr>PowerPoint Presentation</vt:lpstr>
      <vt:lpstr>Administration, Leadership &amp; Facilities Goal 1.2 Action Plan</vt:lpstr>
      <vt:lpstr>Administration, Leadership &amp; Facilities Goal 1.2 Action Plan</vt:lpstr>
      <vt:lpstr>Administration, Leadership &amp; Facilities Goal 1.2 Action Plan</vt:lpstr>
      <vt:lpstr>Leadership Goal Sample 3</vt:lpstr>
      <vt:lpstr>Leadership,  Management  &amp; Operations  Goal  5.1  Orthodox  Servant  Leadership  Program</vt:lpstr>
      <vt:lpstr>Leadership,  Management  and  Operations  Goal  5.1 Action Plan</vt:lpstr>
      <vt:lpstr>Leadership,  Management  and  Operations  Goal  5.1 Action Plan</vt:lpstr>
    </vt:vector>
  </TitlesOfParts>
  <Company>Greek Orthodox Archdiocese of America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Theodore Nicolakis</dc:creator>
  <cp:lastModifiedBy>Bill Marianes</cp:lastModifiedBy>
  <cp:revision>2595</cp:revision>
  <cp:lastPrinted>2022-12-08T22:36:39Z</cp:lastPrinted>
  <dcterms:created xsi:type="dcterms:W3CDTF">2003-09-18T20:33:59Z</dcterms:created>
  <dcterms:modified xsi:type="dcterms:W3CDTF">2023-05-17T01:36:54Z</dcterms:modified>
</cp:coreProperties>
</file>