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D0100"/>
        </a:solidFill>
        <a:effectLst/>
        <a:uFillTx/>
        <a:latin typeface="+mj-lt"/>
        <a:ea typeface="+mj-ea"/>
        <a:cs typeface="+mj-cs"/>
        <a:sym typeface="Time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D0100"/>
        </a:fontRef>
        <a:srgbClr val="5D0100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FFFCED"/>
          </a:solidFill>
        </a:fill>
      </a:tcStyle>
    </a:wholeTbl>
    <a:band2H>
      <a:tcTxStyle/>
      <a:tcStyle>
        <a:tcBdr/>
        <a:fill>
          <a:solidFill>
            <a:srgbClr val="FFFEF6"/>
          </a:solidFill>
        </a:fill>
      </a:tcStyle>
    </a:band2H>
    <a:firstCol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Col>
    <a:lastRow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381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lastRow>
    <a:firstRow>
      <a:tcTxStyle b="on" i="off">
        <a:fontRef idx="min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381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D0100"/>
        </a:fontRef>
        <a:srgbClr val="5D0100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FFFBDF"/>
          </a:solidFill>
        </a:fill>
      </a:tcStyle>
    </a:wholeTbl>
    <a:band2H>
      <a:tcTxStyle/>
      <a:tcStyle>
        <a:tcBdr/>
        <a:fill>
          <a:solidFill>
            <a:srgbClr val="FFFDF0"/>
          </a:solidFill>
        </a:fill>
      </a:tcStyle>
    </a:band2H>
    <a:firstCol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381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381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D0100"/>
        </a:fontRef>
        <a:srgbClr val="5D0100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E8E2E2"/>
          </a:solidFill>
        </a:fill>
      </a:tcStyle>
    </a:wholeTbl>
    <a:band2H>
      <a:tcTxStyle/>
      <a:tcStyle>
        <a:tcBdr/>
        <a:fill>
          <a:solidFill>
            <a:srgbClr val="F4F1F1"/>
          </a:solidFill>
        </a:fill>
      </a:tcStyle>
    </a:band2H>
    <a:firstCol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381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381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D0100"/>
        </a:fontRef>
        <a:srgbClr val="5D0100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E0CACB"/>
          </a:solidFill>
        </a:fill>
      </a:tcStyle>
    </a:wholeTbl>
    <a:band2H>
      <a:tcTxStyle/>
      <a:tcStyle>
        <a:tcBdr/>
        <a:fill>
          <a:solidFill>
            <a:srgbClr val="F0E6E7"/>
          </a:solidFill>
        </a:fill>
      </a:tcStyle>
    </a:band2H>
    <a:firstCol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381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381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D0100"/>
        </a:fontRef>
        <a:srgbClr val="5D01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6E6"/>
          </a:solidFill>
        </a:fill>
      </a:tcStyle>
    </a:wholeTbl>
    <a:band2H>
      <a:tcTxStyle/>
      <a:tcStyle>
        <a:tcBdr/>
        <a:fill>
          <a:solidFill>
            <a:srgbClr val="FEFFF3"/>
          </a:solidFill>
        </a:fill>
      </a:tcStyle>
    </a:band2H>
    <a:firstCol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D0100"/>
        </a:fontRef>
        <a:srgbClr val="5D01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D0100"/>
              </a:solidFill>
              <a:prstDash val="solid"/>
              <a:round/>
            </a:ln>
          </a:top>
          <a:bottom>
            <a:ln w="25400" cap="flat">
              <a:solidFill>
                <a:srgbClr val="5D01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EFFF3"/>
          </a:solidFill>
        </a:fill>
      </a:tcStyle>
    </a:lastRow>
    <a:fir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D0100"/>
              </a:solidFill>
              <a:prstDash val="solid"/>
              <a:round/>
            </a:ln>
          </a:top>
          <a:bottom>
            <a:ln w="25400" cap="flat">
              <a:solidFill>
                <a:srgbClr val="5D01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D0100"/>
        </a:fontRef>
        <a:srgbClr val="5D0100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D1CACA"/>
          </a:solidFill>
        </a:fill>
      </a:tcStyle>
    </a:wholeTbl>
    <a:band2H>
      <a:tcTxStyle/>
      <a:tcStyle>
        <a:tcBdr/>
        <a:fill>
          <a:solidFill>
            <a:srgbClr val="E9E6E6"/>
          </a:solidFill>
        </a:fill>
      </a:tcStyle>
    </a:band2H>
    <a:firstCol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5D0100"/>
          </a:solidFill>
        </a:fill>
      </a:tcStyle>
    </a:firstCol>
    <a:la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38100" cap="flat">
              <a:solidFill>
                <a:srgbClr val="FEFFF3"/>
              </a:solidFill>
              <a:prstDash val="solid"/>
              <a:round/>
            </a:ln>
          </a:top>
          <a:bottom>
            <a:ln w="127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5D0100"/>
          </a:solidFill>
        </a:fill>
      </a:tcStyle>
    </a:lastRow>
    <a:firstRow>
      <a:tcTxStyle b="on" i="off">
        <a:fontRef idx="major">
          <a:srgbClr val="FEFFF3"/>
        </a:fontRef>
        <a:srgbClr val="FEFFF3"/>
      </a:tcTxStyle>
      <a:tcStyle>
        <a:tcBdr>
          <a:left>
            <a:ln w="12700" cap="flat">
              <a:solidFill>
                <a:srgbClr val="FEFFF3"/>
              </a:solidFill>
              <a:prstDash val="solid"/>
              <a:round/>
            </a:ln>
          </a:left>
          <a:right>
            <a:ln w="12700" cap="flat">
              <a:solidFill>
                <a:srgbClr val="FEFFF3"/>
              </a:solidFill>
              <a:prstDash val="solid"/>
              <a:round/>
            </a:ln>
          </a:right>
          <a:top>
            <a:ln w="12700" cap="flat">
              <a:solidFill>
                <a:srgbClr val="FEFFF3"/>
              </a:solidFill>
              <a:prstDash val="solid"/>
              <a:round/>
            </a:ln>
          </a:top>
          <a:bottom>
            <a:ln w="38100" cap="flat">
              <a:solidFill>
                <a:srgbClr val="FEFFF3"/>
              </a:solidFill>
              <a:prstDash val="solid"/>
              <a:round/>
            </a:ln>
          </a:bottom>
          <a:insideH>
            <a:ln w="12700" cap="flat">
              <a:solidFill>
                <a:srgbClr val="FEFFF3"/>
              </a:solidFill>
              <a:prstDash val="solid"/>
              <a:round/>
            </a:ln>
          </a:insideH>
          <a:insideV>
            <a:ln w="12700" cap="flat">
              <a:solidFill>
                <a:srgbClr val="FEFFF3"/>
              </a:solidFill>
              <a:prstDash val="solid"/>
              <a:round/>
            </a:ln>
          </a:insideV>
        </a:tcBdr>
        <a:fill>
          <a:solidFill>
            <a:srgbClr val="5D01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445" name="Shape 4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2130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Title Text"/>
          <p:cNvSpPr txBox="1">
            <a:spLocks noGrp="1"/>
          </p:cNvSpPr>
          <p:nvPr>
            <p:ph type="title"/>
          </p:nvPr>
        </p:nvSpPr>
        <p:spPr>
          <a:xfrm>
            <a:off x="1008667" y="957262"/>
            <a:ext cx="7315201" cy="131127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SzTx/>
              <a:buNone/>
              <a:defRPr sz="2800"/>
            </a:lvl1pPr>
            <a:lvl2pPr marL="742950" indent="-285750" algn="ctr">
              <a:spcBef>
                <a:spcPts val="600"/>
              </a:spcBef>
              <a:defRPr sz="2800"/>
            </a:lvl2pPr>
            <a:lvl3pPr marL="1181100" indent="-266700" algn="ctr">
              <a:spcBef>
                <a:spcPts val="600"/>
              </a:spcBef>
              <a:defRPr sz="2800"/>
            </a:lvl3pPr>
            <a:lvl4pPr marL="1691638" indent="-320038" algn="ctr">
              <a:spcBef>
                <a:spcPts val="600"/>
              </a:spcBef>
              <a:defRPr sz="2800"/>
            </a:lvl4pPr>
            <a:lvl5pPr marL="2148838" indent="-320038" algn="ctr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9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6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2" descr="Picture 2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-1" y="5410198"/>
            <a:ext cx="9130195" cy="14461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Title Text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2" descr="Picture 2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-1" y="5410198"/>
            <a:ext cx="9130195" cy="14461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icture 2" descr="Picture 2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-1" y="5410198"/>
            <a:ext cx="9130195" cy="14461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Title Text</a:t>
            </a:r>
          </a:p>
        </p:txBody>
      </p:sp>
      <p:sp>
        <p:nvSpPr>
          <p:cNvPr id="15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20;p3" descr="Google Shape;20;p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2130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Google Shape;21;p3" descr="Google Shape;21;p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Title Text"/>
          <p:cNvSpPr txBox="1">
            <a:spLocks noGrp="1"/>
          </p:cNvSpPr>
          <p:nvPr>
            <p:ph type="title"/>
          </p:nvPr>
        </p:nvSpPr>
        <p:spPr>
          <a:xfrm>
            <a:off x="1008667" y="957262"/>
            <a:ext cx="7315201" cy="1311276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lnSpc>
                <a:spcPct val="100000"/>
              </a:lnSpc>
              <a:defRPr sz="4000">
                <a:latin typeface="Play"/>
                <a:ea typeface="Play"/>
                <a:cs typeface="Play"/>
                <a:sym typeface="Play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17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505200"/>
            <a:ext cx="6400800" cy="1752600"/>
          </a:xfrm>
          <a:prstGeom prst="rect">
            <a:avLst/>
          </a:prstGeom>
        </p:spPr>
        <p:txBody>
          <a:bodyPr lIns="45699" tIns="45699" rIns="45699" bIns="45699"/>
          <a:lstStyle>
            <a:lvl1pPr marL="406400" indent="-381000" algn="ctr">
              <a:spcBef>
                <a:spcPts val="500"/>
              </a:spcBef>
              <a:buSzTx/>
              <a:buNone/>
              <a:defRPr sz="2800"/>
            </a:lvl1pPr>
            <a:lvl2pPr marL="914400" indent="-406400" algn="ctr">
              <a:spcBef>
                <a:spcPts val="500"/>
              </a:spcBef>
              <a:buSzPts val="2800"/>
              <a:defRPr sz="2800"/>
            </a:lvl2pPr>
            <a:lvl3pPr marL="1435100" indent="-444500" algn="ctr">
              <a:spcBef>
                <a:spcPts val="500"/>
              </a:spcBef>
              <a:buSzPts val="2800"/>
              <a:defRPr sz="2800"/>
            </a:lvl3pPr>
            <a:lvl4pPr marL="1971038" indent="-497838" algn="ctr">
              <a:spcBef>
                <a:spcPts val="500"/>
              </a:spcBef>
              <a:buSzPts val="2800"/>
              <a:defRPr sz="2800"/>
            </a:lvl4pPr>
            <a:lvl5pPr marL="2428238" indent="-497838" algn="ctr">
              <a:spcBef>
                <a:spcPts val="500"/>
              </a:spcBef>
              <a:buSzPts val="2800"/>
              <a:defRPr sz="2800"/>
            </a:lvl5pPr>
          </a:lstStyle>
          <a:p>
            <a:pPr>
              <a:defRPr>
                <a:effectLst/>
              </a:defRPr>
            </a:pPr>
            <a:r>
              <a:t>Body Level One</a:t>
            </a:r>
          </a:p>
          <a:p>
            <a:pPr lvl="1">
              <a:defRPr>
                <a:effectLst/>
              </a:defRPr>
            </a:pPr>
            <a:r>
              <a:t>Body Level Two</a:t>
            </a:r>
          </a:p>
          <a:p>
            <a:pPr lvl="2">
              <a:defRPr>
                <a:effectLst/>
              </a:defRPr>
            </a:pPr>
            <a:r>
              <a:t>Body Level Three</a:t>
            </a:r>
          </a:p>
          <a:p>
            <a:pPr lvl="3">
              <a:defRPr>
                <a:effectLst/>
              </a:defRPr>
            </a:pPr>
            <a:r>
              <a:t>Body Level Four</a:t>
            </a:r>
          </a:p>
          <a:p>
            <a:pPr lvl="4">
              <a:defRPr>
                <a:effectLst/>
              </a:defRPr>
            </a:pPr>
            <a:r>
              <a:t>Body Level Five</a:t>
            </a:r>
          </a:p>
        </p:txBody>
      </p:sp>
      <p:pic>
        <p:nvPicPr>
          <p:cNvPr id="176" name="Google Shape;24;p3" descr="Google Shape;24;p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Google Shape;25;p3" descr="Google Shape;25;p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0;p1" descr="Google Shape;10;p1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-1" y="5410198"/>
            <a:ext cx="9130195" cy="14461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Google Shape;11;p1" descr="Google Shape;11;p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Google Shape;14;p1" descr="Google Shape;14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Google Shape;15;p1" descr="Google Shape;15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latin typeface="Play"/>
                <a:ea typeface="Play"/>
                <a:cs typeface="Play"/>
                <a:sym typeface="Play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19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66800" y="1752600"/>
            <a:ext cx="3619500" cy="4343400"/>
          </a:xfrm>
          <a:prstGeom prst="rect">
            <a:avLst/>
          </a:prstGeom>
        </p:spPr>
        <p:txBody>
          <a:bodyPr lIns="45699" tIns="45699" rIns="45699" bIns="45699"/>
          <a:lstStyle>
            <a:lvl1pPr marL="457200" indent="-406400">
              <a:spcBef>
                <a:spcPts val="500"/>
              </a:spcBef>
              <a:buClr>
                <a:srgbClr val="5D0100"/>
              </a:buClr>
              <a:buSzPts val="2800"/>
              <a:buFont typeface="Helvetica Neue"/>
              <a:defRPr sz="2800"/>
            </a:lvl1pPr>
            <a:lvl2pPr marL="977900" indent="-444500">
              <a:spcBef>
                <a:spcPts val="500"/>
              </a:spcBef>
              <a:buClr>
                <a:srgbClr val="5D0100"/>
              </a:buClr>
              <a:buSzPts val="2800"/>
              <a:buFont typeface="Helvetica Neue"/>
              <a:defRPr sz="2800"/>
            </a:lvl2pPr>
            <a:lvl3pPr marL="1513838" indent="-497838">
              <a:spcBef>
                <a:spcPts val="500"/>
              </a:spcBef>
              <a:buClr>
                <a:srgbClr val="5D0100"/>
              </a:buClr>
              <a:buSzPts val="2800"/>
              <a:buFont typeface="Helvetica Neue"/>
              <a:defRPr sz="2800"/>
            </a:lvl3pPr>
            <a:lvl4pPr marL="2019300" indent="-533400">
              <a:spcBef>
                <a:spcPts val="500"/>
              </a:spcBef>
              <a:buClr>
                <a:srgbClr val="5D0100"/>
              </a:buClr>
              <a:buSzPts val="2800"/>
              <a:buFont typeface="Helvetica Neue"/>
              <a:defRPr sz="2800"/>
            </a:lvl4pPr>
            <a:lvl5pPr marL="2476500" indent="-533400">
              <a:spcBef>
                <a:spcPts val="500"/>
              </a:spcBef>
              <a:buClr>
                <a:srgbClr val="5D0100"/>
              </a:buClr>
              <a:buSzPts val="2800"/>
              <a:buFont typeface="Helvetica Neue"/>
              <a:defRPr sz="2800"/>
            </a:lvl5pPr>
          </a:lstStyle>
          <a:p>
            <a:pPr>
              <a:defRPr>
                <a:effectLst/>
              </a:defRPr>
            </a:pPr>
            <a:r>
              <a:t>Body Level One</a:t>
            </a:r>
          </a:p>
          <a:p>
            <a:pPr lvl="1">
              <a:defRPr>
                <a:effectLst/>
              </a:defRPr>
            </a:pPr>
            <a:r>
              <a:t>Body Level Two</a:t>
            </a:r>
          </a:p>
          <a:p>
            <a:pPr lvl="2">
              <a:defRPr>
                <a:effectLst/>
              </a:defRPr>
            </a:pPr>
            <a:r>
              <a:t>Body Level Three</a:t>
            </a:r>
          </a:p>
          <a:p>
            <a:pPr lvl="3">
              <a:defRPr>
                <a:effectLst/>
              </a:defRPr>
            </a:pPr>
            <a:r>
              <a:t>Body Level Four</a:t>
            </a:r>
          </a:p>
          <a:p>
            <a:pPr lvl="4">
              <a:defRPr>
                <a:effectLst/>
              </a:defRPr>
            </a:pPr>
            <a:r>
              <a:t>Body Level Five</a:t>
            </a:r>
          </a:p>
        </p:txBody>
      </p:sp>
      <p:sp>
        <p:nvSpPr>
          <p:cNvPr id="191" name="Google Shape;29;p4"/>
          <p:cNvSpPr txBox="1">
            <a:spLocks noGrp="1"/>
          </p:cNvSpPr>
          <p:nvPr>
            <p:ph type="body" sz="half" idx="13"/>
          </p:nvPr>
        </p:nvSpPr>
        <p:spPr>
          <a:xfrm>
            <a:off x="4838700" y="1752600"/>
            <a:ext cx="3619500" cy="4343400"/>
          </a:xfrm>
          <a:prstGeom prst="rect">
            <a:avLst/>
          </a:prstGeom>
        </p:spPr>
        <p:txBody>
          <a:bodyPr lIns="45699" tIns="45699" rIns="45699" bIns="45699"/>
          <a:lstStyle/>
          <a:p>
            <a:endParaRPr/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0;p1" descr="Google Shape;10;p1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-1" y="5410198"/>
            <a:ext cx="9130195" cy="14461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Google Shape;11;p1" descr="Google Shape;11;p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Google Shape;14;p1" descr="Google Shape;14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Google Shape;15;p1" descr="Google Shape;15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latin typeface="Play"/>
                <a:ea typeface="Play"/>
                <a:cs typeface="Play"/>
                <a:sym typeface="Play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2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10;p1" descr="Google Shape;10;p1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-1" y="5410198"/>
            <a:ext cx="9130195" cy="14461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Google Shape;11;p1" descr="Google Shape;11;p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Google Shape;14;p1" descr="Google Shape;14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Google Shape;15;p1" descr="Google Shape;15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10;p1" descr="Google Shape;10;p1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-1" y="5410198"/>
            <a:ext cx="9130195" cy="14461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Google Shape;11;p1" descr="Google Shape;11;p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Google Shape;14;p1" descr="Google Shape;14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Google Shape;15;p1" descr="Google Shape;15;p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latin typeface="Play"/>
                <a:ea typeface="Play"/>
                <a:cs typeface="Play"/>
                <a:sym typeface="Play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2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image1.png" descr="image1.png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2" y="5410198"/>
            <a:ext cx="9130196" cy="1446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5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image1.png" descr="image1.png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2" y="5410198"/>
            <a:ext cx="9130196" cy="1446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5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66800" y="1752600"/>
            <a:ext cx="36195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image1.png" descr="image1.png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2" y="5410198"/>
            <a:ext cx="9130196" cy="1446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5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image1.png" descr="image1.png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2" y="5410198"/>
            <a:ext cx="9130196" cy="1446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5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image1.png" descr="image1.png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2" y="5410198"/>
            <a:ext cx="9130196" cy="144619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image2.png" descr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5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image3.jpg" descr="image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5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28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2130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xfrm>
            <a:off x="914400" y="1981200"/>
            <a:ext cx="7315200" cy="701675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lnSpc>
                <a:spcPct val="100000"/>
              </a:lnSpc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505200"/>
            <a:ext cx="6400800" cy="175260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>
              <a:spcBef>
                <a:spcPts val="600"/>
              </a:spcBef>
              <a:buSzTx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ctr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2pPr>
            <a:lvl3pPr marL="1181100" indent="-266700" algn="ctr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3pPr>
            <a:lvl4pPr marL="1691638" indent="-320038" algn="ctr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4pPr>
            <a:lvl5pPr marL="2148838" indent="-320038" algn="ctr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08" name="Title Text"/>
          <p:cNvSpPr txBox="1">
            <a:spLocks noGrp="1"/>
          </p:cNvSpPr>
          <p:nvPr>
            <p:ph type="title"/>
          </p:nvPr>
        </p:nvSpPr>
        <p:spPr>
          <a:xfrm>
            <a:off x="938102" y="13209"/>
            <a:ext cx="7267796" cy="1143001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b="1" u="sng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309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576019"/>
            <a:ext cx="7391400" cy="4343402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3000">
                <a:latin typeface="Georgia"/>
                <a:ea typeface="Georgia"/>
                <a:cs typeface="Georgia"/>
                <a:sym typeface="Georgia"/>
              </a:defRPr>
            </a:lvl1pPr>
            <a:lvl2pPr marL="763359" indent="-306159">
              <a:defRPr sz="3000">
                <a:latin typeface="Georgia"/>
                <a:ea typeface="Georgia"/>
                <a:cs typeface="Georgia"/>
                <a:sym typeface="Georgia"/>
              </a:defRPr>
            </a:lvl2pPr>
            <a:lvl3pPr marL="1200150" indent="-285750">
              <a:defRPr sz="3000">
                <a:latin typeface="Georgia"/>
                <a:ea typeface="Georgia"/>
                <a:cs typeface="Georgia"/>
                <a:sym typeface="Georgia"/>
              </a:defRPr>
            </a:lvl3pPr>
            <a:lvl4pPr marL="1714500" indent="-342900">
              <a:defRPr sz="3000">
                <a:latin typeface="Georgia"/>
                <a:ea typeface="Georgia"/>
                <a:cs typeface="Georgia"/>
                <a:sym typeface="Georgia"/>
              </a:defRPr>
            </a:lvl4pPr>
            <a:lvl5pPr marL="2171700" indent="-342900">
              <a:defRPr sz="3000"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10" name="Picture 5" descr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8104" cy="909046"/>
          </a:xfrm>
          <a:prstGeom prst="rect">
            <a:avLst/>
          </a:prstGeom>
          <a:ln w="12700">
            <a:miter lim="400000"/>
          </a:ln>
        </p:spPr>
      </p:pic>
      <p:pic>
        <p:nvPicPr>
          <p:cNvPr id="311" name="Picture 6" descr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5898" y="0"/>
            <a:ext cx="938104" cy="909046"/>
          </a:xfrm>
          <a:prstGeom prst="rect">
            <a:avLst/>
          </a:prstGeom>
          <a:ln w="12700">
            <a:miter lim="400000"/>
          </a:ln>
        </p:spPr>
      </p:pic>
      <p:sp>
        <p:nvSpPr>
          <p:cNvPr id="3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8104" cy="909046"/>
          </a:xfrm>
          <a:prstGeom prst="rect">
            <a:avLst/>
          </a:prstGeom>
          <a:ln w="12700">
            <a:miter lim="400000"/>
          </a:ln>
        </p:spPr>
      </p:pic>
      <p:pic>
        <p:nvPicPr>
          <p:cNvPr id="321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5898" y="0"/>
            <a:ext cx="938104" cy="909046"/>
          </a:xfrm>
          <a:prstGeom prst="rect">
            <a:avLst/>
          </a:prstGeom>
          <a:ln w="12700">
            <a:miter lim="400000"/>
          </a:ln>
        </p:spPr>
      </p:pic>
      <p:sp>
        <p:nvSpPr>
          <p:cNvPr id="3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38" name="Title Text"/>
          <p:cNvSpPr txBox="1">
            <a:spLocks noGrp="1"/>
          </p:cNvSpPr>
          <p:nvPr>
            <p:ph type="title"/>
          </p:nvPr>
        </p:nvSpPr>
        <p:spPr>
          <a:xfrm>
            <a:off x="1277937" y="1017587"/>
            <a:ext cx="6324602" cy="1143001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66800" y="2341563"/>
            <a:ext cx="3619500" cy="4343402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  <a:lvl2pPr marL="790575" indent="-333375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2pPr>
            <a:lvl3pPr marL="1234438" indent="-320038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3pPr>
            <a:lvl4pPr marL="1727200" indent="-355600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4pPr>
            <a:lvl5pPr marL="2184400" indent="-355600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48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4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718" tIns="45718" rIns="45718" bIns="45718" anchor="b"/>
          <a:lstStyle>
            <a:lvl1pPr marL="0" indent="0">
              <a:spcBef>
                <a:spcPts val="500"/>
              </a:spcBef>
              <a:buSz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0" indent="0">
              <a:spcBef>
                <a:spcPts val="500"/>
              </a:spcBef>
              <a:buSz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2pPr>
            <a:lvl3pPr marL="0" indent="0">
              <a:spcBef>
                <a:spcPts val="500"/>
              </a:spcBef>
              <a:buSz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3pPr>
            <a:lvl4pPr marL="0" indent="0">
              <a:spcBef>
                <a:spcPts val="500"/>
              </a:spcBef>
              <a:buSz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4pPr>
            <a:lvl5pPr marL="0" indent="0">
              <a:spcBef>
                <a:spcPts val="500"/>
              </a:spcBef>
              <a:buSz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lIns="45718" tIns="45718" rIns="45718" bIns="45718" anchor="b"/>
          <a:lstStyle/>
          <a:p>
            <a:endParaRPr/>
          </a:p>
        </p:txBody>
      </p:sp>
      <p:sp>
        <p:nvSpPr>
          <p:cNvPr id="3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59" name="Title Text"/>
          <p:cNvSpPr txBox="1">
            <a:spLocks noGrp="1"/>
          </p:cNvSpPr>
          <p:nvPr>
            <p:ph type="title"/>
          </p:nvPr>
        </p:nvSpPr>
        <p:spPr>
          <a:xfrm>
            <a:off x="1277937" y="1017587"/>
            <a:ext cx="6324602" cy="1143001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 descr="Picture 2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3" y="5410198"/>
            <a:ext cx="9130198" cy="144619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6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66800" y="1752600"/>
            <a:ext cx="36195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76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lIns="45718" tIns="45718" rIns="45718" bIns="45718" anchor="b"/>
          <a:lstStyle>
            <a:lvl1pPr algn="l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77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7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87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lIns="45718" tIns="45718" rIns="45718" bIns="45718" anchor="b"/>
          <a:lstStyle>
            <a:lvl1pPr algn="l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8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3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>
              <a:spcBef>
                <a:spcPts val="300"/>
              </a:spcBef>
              <a:buSzTx/>
              <a:buNone/>
              <a:defRPr sz="1400">
                <a:latin typeface="Arial"/>
                <a:ea typeface="Arial"/>
                <a:cs typeface="Arial"/>
                <a:sym typeface="Arial"/>
              </a:defRPr>
            </a:lvl1pPr>
            <a:lvl2pPr marL="0" indent="0">
              <a:spcBef>
                <a:spcPts val="300"/>
              </a:spcBef>
              <a:buSzTx/>
              <a:buNone/>
              <a:defRPr sz="1400">
                <a:latin typeface="Arial"/>
                <a:ea typeface="Arial"/>
                <a:cs typeface="Arial"/>
                <a:sym typeface="Arial"/>
              </a:defRPr>
            </a:lvl2pPr>
            <a:lvl3pPr marL="0" indent="0">
              <a:spcBef>
                <a:spcPts val="300"/>
              </a:spcBef>
              <a:buSzTx/>
              <a:buNone/>
              <a:defRPr sz="1400">
                <a:latin typeface="Arial"/>
                <a:ea typeface="Arial"/>
                <a:cs typeface="Arial"/>
                <a:sym typeface="Arial"/>
              </a:defRPr>
            </a:lvl3pPr>
            <a:lvl4pPr marL="0" indent="0">
              <a:spcBef>
                <a:spcPts val="300"/>
              </a:spcBef>
              <a:buSzTx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marL="0" indent="0">
              <a:spcBef>
                <a:spcPts val="300"/>
              </a:spcBef>
              <a:buSzTx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398" name="Title Text"/>
          <p:cNvSpPr txBox="1">
            <a:spLocks noGrp="1"/>
          </p:cNvSpPr>
          <p:nvPr>
            <p:ph type="title"/>
          </p:nvPr>
        </p:nvSpPr>
        <p:spPr>
          <a:xfrm>
            <a:off x="1277937" y="1017587"/>
            <a:ext cx="6324602" cy="1143001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99" name="Body Level One…"/>
          <p:cNvSpPr txBox="1">
            <a:spLocks noGrp="1"/>
          </p:cNvSpPr>
          <p:nvPr>
            <p:ph type="body" idx="1"/>
          </p:nvPr>
        </p:nvSpPr>
        <p:spPr>
          <a:xfrm>
            <a:off x="1066800" y="2341563"/>
            <a:ext cx="7391400" cy="4343402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Title Text"/>
          <p:cNvSpPr txBox="1">
            <a:spLocks noGrp="1"/>
          </p:cNvSpPr>
          <p:nvPr>
            <p:ph type="title"/>
          </p:nvPr>
        </p:nvSpPr>
        <p:spPr>
          <a:xfrm>
            <a:off x="6610350" y="1017587"/>
            <a:ext cx="1847850" cy="566737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409" name="Body Level One…"/>
          <p:cNvSpPr txBox="1">
            <a:spLocks noGrp="1"/>
          </p:cNvSpPr>
          <p:nvPr>
            <p:ph type="body" idx="1"/>
          </p:nvPr>
        </p:nvSpPr>
        <p:spPr>
          <a:xfrm>
            <a:off x="1066800" y="1017587"/>
            <a:ext cx="5391150" cy="566737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7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418" name="Body Level One…"/>
          <p:cNvSpPr txBox="1">
            <a:spLocks noGrp="1"/>
          </p:cNvSpPr>
          <p:nvPr>
            <p:ph type="body" idx="1"/>
          </p:nvPr>
        </p:nvSpPr>
        <p:spPr>
          <a:xfrm>
            <a:off x="1066800" y="1017587"/>
            <a:ext cx="7391400" cy="5667377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427" name="Title Text"/>
          <p:cNvSpPr txBox="1">
            <a:spLocks noGrp="1"/>
          </p:cNvSpPr>
          <p:nvPr>
            <p:ph type="title"/>
          </p:nvPr>
        </p:nvSpPr>
        <p:spPr>
          <a:xfrm>
            <a:off x="1277937" y="1017587"/>
            <a:ext cx="6324602" cy="1143001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42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838700" y="2341563"/>
            <a:ext cx="3619500" cy="4343402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6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437" name="Title Text"/>
          <p:cNvSpPr txBox="1">
            <a:spLocks noGrp="1"/>
          </p:cNvSpPr>
          <p:nvPr>
            <p:ph type="title"/>
          </p:nvPr>
        </p:nvSpPr>
        <p:spPr>
          <a:xfrm>
            <a:off x="1277937" y="1017587"/>
            <a:ext cx="6324602" cy="1143001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4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 descr="Picture 2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3" y="5410198"/>
            <a:ext cx="9130198" cy="144619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6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Picture 2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3" y="5410198"/>
            <a:ext cx="9130198" cy="144619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6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2" descr="Picture 2"/>
          <p:cNvPicPr>
            <a:picLocks noChangeAspect="1"/>
          </p:cNvPicPr>
          <p:nvPr/>
        </p:nvPicPr>
        <p:blipFill>
          <a:blip r:embed="rId2"/>
          <a:srcRect l="150" t="5911"/>
          <a:stretch>
            <a:fillRect/>
          </a:stretch>
        </p:blipFill>
        <p:spPr>
          <a:xfrm>
            <a:off x="-3" y="5410198"/>
            <a:ext cx="9130198" cy="1446191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5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6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2130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Title Text"/>
          <p:cNvSpPr txBox="1">
            <a:spLocks noGrp="1"/>
          </p:cNvSpPr>
          <p:nvPr>
            <p:ph type="title"/>
          </p:nvPr>
        </p:nvSpPr>
        <p:spPr>
          <a:xfrm>
            <a:off x="1008667" y="957262"/>
            <a:ext cx="7315201" cy="1311276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lnSpc>
                <a:spcPct val="100000"/>
              </a:lnSpc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8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505200"/>
            <a:ext cx="6400800" cy="175260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algn="ctr">
              <a:spcBef>
                <a:spcPts val="600"/>
              </a:spcBef>
              <a:buSzTx/>
              <a:buNone/>
              <a:defRPr sz="2800"/>
            </a:lvl1pPr>
            <a:lvl2pPr marL="742950" indent="-285750" algn="ctr">
              <a:spcBef>
                <a:spcPts val="600"/>
              </a:spcBef>
              <a:defRPr sz="2800"/>
            </a:lvl2pPr>
            <a:lvl3pPr marL="1181100" indent="-266700" algn="ctr">
              <a:spcBef>
                <a:spcPts val="600"/>
              </a:spcBef>
              <a:defRPr sz="2800"/>
            </a:lvl3pPr>
            <a:lvl4pPr marL="1691638" indent="-320038" algn="ctr">
              <a:spcBef>
                <a:spcPts val="600"/>
              </a:spcBef>
              <a:defRPr sz="2800"/>
            </a:lvl4pPr>
            <a:lvl5pPr marL="2148838" indent="-320038" algn="ctr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9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2" descr="Picture 2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-1" y="5410198"/>
            <a:ext cx="9130195" cy="1446189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Title 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xfrm>
            <a:off x="876300" y="2186233"/>
            <a:ext cx="7391400" cy="4343402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2" descr="Picture 2"/>
          <p:cNvPicPr>
            <a:picLocks noChangeAspect="1"/>
          </p:cNvPicPr>
          <p:nvPr/>
        </p:nvPicPr>
        <p:blipFill>
          <a:blip r:embed="rId2"/>
          <a:srcRect l="151" t="5911"/>
          <a:stretch>
            <a:fillRect/>
          </a:stretch>
        </p:blipFill>
        <p:spPr>
          <a:xfrm>
            <a:off x="-1" y="5410198"/>
            <a:ext cx="9130195" cy="14461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Picture 9" descr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Picture 10" descr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3847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</p:spPr>
        <p:txBody>
          <a:bodyPr lIns="45718" tIns="45718" rIns="45718" bIns="45718"/>
          <a:lstStyle/>
          <a:p>
            <a:r>
              <a:t>Title Text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66800" y="1752600"/>
            <a:ext cx="3619500" cy="4343400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4" y="6221732"/>
            <a:ext cx="256537" cy="269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2"/>
          <p:cNvPicPr>
            <a:picLocks noChangeAspect="1"/>
          </p:cNvPicPr>
          <p:nvPr/>
        </p:nvPicPr>
        <p:blipFill>
          <a:blip r:embed="rId39"/>
          <a:srcRect l="150" t="5911"/>
          <a:stretch>
            <a:fillRect/>
          </a:stretch>
        </p:blipFill>
        <p:spPr>
          <a:xfrm>
            <a:off x="-3" y="5410198"/>
            <a:ext cx="9130198" cy="144619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3" descr="Picture 3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0" y="0"/>
            <a:ext cx="9144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9" descr="Picture 9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0" y="1"/>
            <a:ext cx="710154" cy="688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10" descr="Picture 10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8433847" y="1"/>
            <a:ext cx="710156" cy="68815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1566428" y="633947"/>
            <a:ext cx="63246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876300" y="2186233"/>
            <a:ext cx="7391400" cy="4343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6665" y="6221732"/>
            <a:ext cx="256537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</p:sldLayoutIdLst>
  <p:transition spd="med"/>
  <p:txStyles>
    <p:titleStyle>
      <a:lvl1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1pPr>
      <a:lvl2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2pPr>
      <a:lvl3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3pPr>
      <a:lvl4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4pPr>
      <a:lvl5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5pPr>
      <a:lvl6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6pPr>
      <a:lvl7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7pPr>
      <a:lvl8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8pPr>
      <a:lvl9pPr marL="0" marR="0" indent="0" algn="ctr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760002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RequiemDisplay-HTF-SmallCaps"/>
          <a:ea typeface="RequiemDisplay-HTF-SmallCaps"/>
          <a:cs typeface="RequiemDisplay-HTF-SmallCaps"/>
          <a:sym typeface="RequiemDisplay-HTF-SmallCaps"/>
        </a:defRPr>
      </a:lvl9pPr>
    </p:titleStyle>
    <p:bodyStyle>
      <a:lvl1pPr marL="342900" marR="0" indent="-3429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1pPr>
      <a:lvl2pPr marL="783771" marR="0" indent="-326571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2pPr>
      <a:lvl3pPr marL="1219200" marR="0" indent="-3048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3pPr>
      <a:lvl4pPr marL="1737360" marR="0" indent="-36576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4pPr>
      <a:lvl5pPr marL="2194560" marR="0" indent="-36576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5pPr>
      <a:lvl6pPr marL="2651760" marR="0" indent="-36576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6pPr>
      <a:lvl7pPr marL="3108960" marR="0" indent="-36576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7pPr>
      <a:lvl8pPr marL="3566159" marR="0" indent="-365759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8pPr>
      <a:lvl9pPr marL="4023359" marR="0" indent="-365759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5D0100"/>
          </a:solidFill>
          <a:effectLst>
            <a:outerShdw blurRad="38100" dist="38100" dir="2700000" rotWithShape="0">
              <a:srgbClr val="C0C0C0"/>
            </a:outerShdw>
          </a:effectLst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28346" y="2072107"/>
            <a:ext cx="8359162" cy="434340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>
                <a:effectLst/>
              </a:defRPr>
            </a:pPr>
            <a:r>
              <a:rPr dirty="0"/>
              <a:t>Within 1</a:t>
            </a:r>
            <a:r>
              <a:rPr lang="en-US" dirty="0"/>
              <a:t>8</a:t>
            </a:r>
            <a:r>
              <a:rPr dirty="0"/>
              <a:t>  months,  we  will  develop  and implement  a  series  of  Life  </a:t>
            </a:r>
            <a:r>
              <a:rPr dirty="0">
                <a:solidFill>
                  <a:schemeClr val="tx1"/>
                </a:solidFill>
              </a:rPr>
              <a:t>Stage </a:t>
            </a:r>
            <a:r>
              <a:rPr dirty="0"/>
              <a:t>Ministries  to  address  the  varied  ministry  needs  of  our  singles,  married  couples</a:t>
            </a:r>
            <a:r>
              <a:rPr dirty="0">
                <a:solidFill>
                  <a:schemeClr val="tx1"/>
                </a:solidFill>
              </a:rPr>
              <a:t>, families, youth </a:t>
            </a:r>
            <a:r>
              <a:rPr lang="en-US" dirty="0">
                <a:solidFill>
                  <a:schemeClr val="tx1"/>
                </a:solidFill>
              </a:rPr>
              <a:t> and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seniors,  </a:t>
            </a:r>
            <a:r>
              <a:rPr dirty="0"/>
              <a:t>that  will  include  at  least  50%  of  our  parishioners  within  3  years  thereafter.</a:t>
            </a:r>
          </a:p>
        </p:txBody>
      </p:sp>
      <p:sp>
        <p:nvSpPr>
          <p:cNvPr id="457" name="Google Shape;41;p8"/>
          <p:cNvSpPr txBox="1"/>
          <p:nvPr/>
        </p:nvSpPr>
        <p:spPr>
          <a:xfrm>
            <a:off x="245158" y="217260"/>
            <a:ext cx="8642351" cy="12754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699" tIns="45699" rIns="45699" bIns="45699" anchor="ctr">
            <a:spAutoFit/>
          </a:bodyPr>
          <a:lstStyle/>
          <a:p>
            <a:pPr algn="ctr">
              <a:lnSpc>
                <a:spcPct val="70000"/>
              </a:lnSpc>
              <a:defRPr sz="3200" b="1" u="sng">
                <a:solidFill>
                  <a:srgbClr val="76000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Life Stage Ministries</a:t>
            </a:r>
            <a:endParaRPr dirty="0">
              <a:latin typeface="RequiemDisplay-HTF-SmallCaps"/>
              <a:ea typeface="RequiemDisplay-HTF-SmallCaps"/>
              <a:cs typeface="RequiemDisplay-HTF-SmallCaps"/>
              <a:sym typeface="RequiemDisplay-HTF-SmallCaps"/>
            </a:endParaRPr>
          </a:p>
          <a:p>
            <a:pPr algn="ctr">
              <a:lnSpc>
                <a:spcPct val="70000"/>
              </a:lnSpc>
              <a:defRPr sz="3200" b="1" u="sng">
                <a:solidFill>
                  <a:srgbClr val="76000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>
              <a:latin typeface="RequiemDisplay-HTF-SmallCaps"/>
              <a:ea typeface="RequiemDisplay-HTF-SmallCaps"/>
              <a:cs typeface="RequiemDisplay-HTF-SmallCaps"/>
              <a:sym typeface="RequiemDisplay-HTF-SmallCaps"/>
            </a:endParaRPr>
          </a:p>
          <a:p>
            <a:pPr algn="ctr">
              <a:lnSpc>
                <a:spcPct val="70000"/>
              </a:lnSpc>
              <a:defRPr sz="3200" b="1" u="sng">
                <a:solidFill>
                  <a:srgbClr val="76000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Goal  6.2  Life  Stage  Ministries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strips dir="rd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9" name="Content Placeholder 3"/>
          <p:cNvGraphicFramePr/>
          <p:nvPr>
            <p:extLst>
              <p:ext uri="{D42A27DB-BD31-4B8C-83A1-F6EECF244321}">
                <p14:modId xmlns:p14="http://schemas.microsoft.com/office/powerpoint/2010/main" val="1096114614"/>
              </p:ext>
            </p:extLst>
          </p:nvPr>
        </p:nvGraphicFramePr>
        <p:xfrm>
          <a:off x="48809" y="615078"/>
          <a:ext cx="9032486" cy="607528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31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5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0660">
                <a:tc>
                  <a:txBody>
                    <a:bodyPr/>
                    <a:lstStyle/>
                    <a:p>
                      <a:pPr algn="l">
                        <a:defRPr sz="100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 dirty="0"/>
                    </a:p>
                    <a:p>
                      <a:pPr algn="l">
                        <a:defRPr sz="100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 dirty="0"/>
                    </a:p>
                    <a:p>
                      <a:pPr algn="l">
                        <a:defRPr sz="100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Specific  Key  Actions  Necessary  To Achieve</a:t>
                      </a:r>
                      <a:r>
                        <a:rPr u="sng" dirty="0"/>
                        <a:t>    Goal  6.2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 u="sng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 dirty="0"/>
                    </a:p>
                    <a:p>
                      <a:pPr algn="l">
                        <a:defRPr sz="1000" u="sng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 dirty="0"/>
                    </a:p>
                    <a:p>
                      <a:pPr algn="l">
                        <a:defRPr sz="1000" u="sng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Who  Must  Do Each  Action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Timetable:  How Many  Months  or Days  To   Finish  Action  From </a:t>
                      </a:r>
                      <a:r>
                        <a:rPr u="sng" dirty="0"/>
                        <a:t>Previous   Action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 dirty="0"/>
                    </a:p>
                    <a:p>
                      <a:pPr algn="l">
                        <a:defRPr sz="100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How  Will  We  Know  When  This  Action Has  Been </a:t>
                      </a:r>
                      <a:r>
                        <a:rPr u="sng" dirty="0"/>
                        <a:t>Completed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990">
                <a:tc>
                  <a:txBody>
                    <a:bodyPr/>
                    <a:lstStyle/>
                    <a:p>
                      <a:pPr algn="l">
                        <a:defRPr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1. Form Life Stage Ministry  Goal 6.2 Task Force  (“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M6.2TF</a:t>
                      </a:r>
                      <a:r>
                        <a:rPr dirty="0"/>
                        <a:t>”)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Strategic Planning Team and Goal Captain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 month from Start Date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LCM6.2TF team members agree to serve.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706">
                <a:tc>
                  <a:txBody>
                    <a:bodyPr/>
                    <a:lstStyle/>
                    <a:p>
                      <a:pPr algn="l">
                        <a:defRPr sz="1100"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2. Conduct comprehensive research from all available sources to determine how to properly measure the effectiveness of church singles, married couples, 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family, youth &amp; seniors ministries </a:t>
                      </a:r>
                      <a:r>
                        <a:rPr dirty="0"/>
                        <a:t>and  programs (“Life Stage Ministries”) and establish a “Ministry Effectiveness Measurement Methodology and Process” to test the effectiveness of our</a:t>
                      </a:r>
                      <a:r>
                        <a:rPr dirty="0">
                          <a:solidFill>
                            <a:schemeClr val="accent2">
                              <a:satOff val="-32211"/>
                              <a:lumOff val="15392"/>
                            </a:schemeClr>
                          </a:solidFill>
                        </a:rPr>
                        <a:t> 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Life Stage Ministries.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LSM6.2TF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dirty="0"/>
                        <a:t>months after step 1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Life Stage Ministries Effectiveness Measurement </a:t>
                      </a:r>
                      <a:r>
                        <a:rPr dirty="0"/>
                        <a:t>Methodology and Process Report is completed 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706">
                <a:tc>
                  <a:txBody>
                    <a:bodyPr/>
                    <a:lstStyle/>
                    <a:p>
                      <a:pPr algn="l">
                        <a:defRPr sz="1100"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3. Conduct comprehensive research to determine best in class Orthodox and 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non-Orthodox Life Stage Ministry </a:t>
                      </a:r>
                      <a:r>
                        <a:rPr dirty="0"/>
                        <a:t>programs, materials, content, delivery options and best practices (“Best Practices”),  including reviewing existing Metropolis of Atlanta strategic plan 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Life Stage Ministry </a:t>
                      </a:r>
                      <a:r>
                        <a:rPr dirty="0"/>
                        <a:t>materials, and specifically identify objective evidence of the effectiveness of each. 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LSM6.2TF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simultaneous with step 2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All materials are researched including objective evidence of effectiveness based on Life Stage Ministries Effectiveness Measurement Methodology and Process and Best Practices are defined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706">
                <a:tc>
                  <a:txBody>
                    <a:bodyPr/>
                    <a:lstStyle/>
                    <a:p>
                      <a:pPr algn="l">
                        <a:defRPr sz="1100"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4. Together with existing 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Parish Life Stage Ministry leaders use Life Stage Ministries </a:t>
                      </a:r>
                      <a:r>
                        <a:rPr dirty="0"/>
                        <a:t>Effectiveness Measurement Methodology and Process and Best Practices to qualitatively 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analyze and assess all existing and researched Life Stage Ministry programs and materials (“Best Practices Report”) and identify gaps in existing our Life Stage Ministries (“</a:t>
                      </a:r>
                      <a:r>
                        <a:rPr dirty="0"/>
                        <a:t>GAP Analysis”).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LSM6.2TF and existing Parish Life Stage Ministry Leaders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4 months after step 3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Complete comprehensive Best Practices Report of all existing and researched Life Stage Ministries Measurement Methodology and Process and Gap Analysis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0" name="Google Shape;48;p9"/>
          <p:cNvSpPr txBox="1">
            <a:spLocks noGrp="1"/>
          </p:cNvSpPr>
          <p:nvPr>
            <p:ph type="title"/>
          </p:nvPr>
        </p:nvSpPr>
        <p:spPr>
          <a:xfrm>
            <a:off x="601660" y="-220304"/>
            <a:ext cx="7940676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>
              <a:defRPr sz="2400" b="1" u="sng">
                <a:effectLst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Life  </a:t>
            </a:r>
            <a:r>
              <a:rPr dirty="0">
                <a:solidFill>
                  <a:schemeClr val="accent2">
                    <a:satOff val="-32211"/>
                    <a:lumOff val="15392"/>
                  </a:schemeClr>
                </a:solidFill>
              </a:rPr>
              <a:t>Stage</a:t>
            </a:r>
            <a:r>
              <a:rPr dirty="0"/>
              <a:t>  Ministry  Goal  6.2</a:t>
            </a:r>
            <a:r>
              <a:rPr b="0" dirty="0"/>
              <a:t>  </a:t>
            </a:r>
            <a:r>
              <a:rPr dirty="0"/>
              <a:t>Action  Plan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strips dir="rd"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2" name="Content Placeholder 3"/>
          <p:cNvGraphicFramePr/>
          <p:nvPr>
            <p:extLst>
              <p:ext uri="{D42A27DB-BD31-4B8C-83A1-F6EECF244321}">
                <p14:modId xmlns:p14="http://schemas.microsoft.com/office/powerpoint/2010/main" val="3404728711"/>
              </p:ext>
            </p:extLst>
          </p:nvPr>
        </p:nvGraphicFramePr>
        <p:xfrm>
          <a:off x="0" y="733256"/>
          <a:ext cx="9032485" cy="397165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771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2709"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 dirty="0"/>
                    </a:p>
                    <a:p>
                      <a:pPr algn="l">
                        <a:defRPr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 dirty="0"/>
                    </a:p>
                    <a:p>
                      <a:pPr algn="l">
                        <a:defRPr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Specific  Key  Actions  Necessary  To  Achieve    </a:t>
                      </a:r>
                      <a:r>
                        <a:rPr u="sng" dirty="0"/>
                        <a:t>Goal  6.2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 dirty="0"/>
                    </a:p>
                    <a:p>
                      <a:pPr algn="l">
                        <a:defRPr u="sng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 dirty="0"/>
                    </a:p>
                    <a:p>
                      <a:pPr algn="l">
                        <a:defRPr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Who  Must  Do </a:t>
                      </a:r>
                      <a:r>
                        <a:rPr u="sng" dirty="0"/>
                        <a:t>Each  Action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Timetable:  How Many  Months  or Days  To   Finish  Action  From </a:t>
                      </a:r>
                      <a:r>
                        <a:rPr u="sng" dirty="0"/>
                        <a:t>Previous   Action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endParaRPr dirty="0"/>
                    </a:p>
                    <a:p>
                      <a:pPr algn="l">
                        <a:defRPr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How  Will  We  Know  When  This  Action Has  </a:t>
                      </a:r>
                      <a:r>
                        <a:rPr u="sng" dirty="0"/>
                        <a:t>Been Completed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381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990">
                <a:tc>
                  <a:txBody>
                    <a:bodyPr/>
                    <a:lstStyle/>
                    <a:p>
                      <a:pPr algn="l">
                        <a:defRPr sz="1100"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5.  Based on Best Practices Report and GAP Analysis revise existing Life 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Stage Ministries and develop new Life Stage Ministry programs </a:t>
                      </a:r>
                      <a:r>
                        <a:rPr dirty="0"/>
                        <a:t>that meet or exceed Best Practices and establish timetable and action plan to achieve engagement of at least (50%) of our parishioners within 3 years.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LSM6.2TF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dirty="0"/>
                        <a:t>months after step 4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Gap Analysis Workplan is executed and gaps are filled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381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990">
                <a:tc>
                  <a:txBody>
                    <a:bodyPr/>
                    <a:lstStyle/>
                    <a:p>
                      <a:pPr algn="l">
                        <a:defRPr sz="1100"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6. Begin official roll out of new and revised Life 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Stage Ministry programs. 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LSM6.2TF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1 month after step 5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New and revised Life Stage Ministry programs are officially rolled-out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990">
                <a:tc>
                  <a:txBody>
                    <a:bodyPr/>
                    <a:lstStyle/>
                    <a:p>
                      <a:pPr algn="l">
                        <a:defRPr sz="1100"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7.  Semi-annual review, evaluation and update of all Life 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Stage </a:t>
                      </a:r>
                      <a:r>
                        <a:rPr dirty="0"/>
                        <a:t>Ministries against Effectiveness Measurement Methodology and Process, Best Practices and progress toward achievement of goal of </a:t>
                      </a:r>
                      <a:r>
                        <a:rPr lang="en-US" dirty="0"/>
                        <a:t>reaching </a:t>
                      </a:r>
                      <a:r>
                        <a:rPr dirty="0"/>
                        <a:t>at least (50%) of our parishioners within 3 years.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chemeClr val="tx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LSM6.2TF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100" b="1" dirty="0">
                          <a:solidFill>
                            <a:srgbClr val="5D01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Semi-annual review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100"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defRPr>
                      </a:pPr>
                      <a:r>
                        <a:rPr dirty="0"/>
                        <a:t>Semi-Annual assessment of Life </a:t>
                      </a:r>
                      <a:r>
                        <a:rPr dirty="0">
                          <a:solidFill>
                            <a:schemeClr val="tx1"/>
                          </a:solidFill>
                        </a:rPr>
                        <a:t>Stage Ministries is complete, </a:t>
                      </a:r>
                      <a:r>
                        <a:rPr dirty="0"/>
                        <a:t>improvements are implemented and 50% target is achieved </a:t>
                      </a:r>
                    </a:p>
                  </a:txBody>
                  <a:tcPr marL="45725" marR="45725" marT="45725" marB="45725" horzOverflow="overflow">
                    <a:lnL w="12700">
                      <a:solidFill>
                        <a:srgbClr val="800000"/>
                      </a:solidFill>
                    </a:lnL>
                    <a:lnR w="12700">
                      <a:solidFill>
                        <a:srgbClr val="800000"/>
                      </a:solidFill>
                    </a:lnR>
                    <a:lnT w="12700">
                      <a:solidFill>
                        <a:srgbClr val="800000"/>
                      </a:solidFill>
                    </a:lnT>
                    <a:lnB w="12700">
                      <a:solidFill>
                        <a:srgbClr val="8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3" name="Google Shape;48;p9"/>
          <p:cNvSpPr txBox="1">
            <a:spLocks noGrp="1"/>
          </p:cNvSpPr>
          <p:nvPr>
            <p:ph type="title"/>
          </p:nvPr>
        </p:nvSpPr>
        <p:spPr>
          <a:xfrm>
            <a:off x="601660" y="-220304"/>
            <a:ext cx="7940676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>
              <a:defRPr sz="2400" b="1" u="sng">
                <a:effectLst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Life  </a:t>
            </a:r>
            <a:r>
              <a:rPr dirty="0">
                <a:solidFill>
                  <a:schemeClr val="accent2">
                    <a:satOff val="-32211"/>
                    <a:lumOff val="15392"/>
                  </a:schemeClr>
                </a:solidFill>
              </a:rPr>
              <a:t>Stage</a:t>
            </a:r>
            <a:r>
              <a:rPr dirty="0"/>
              <a:t>  Ministry  Goal  6.2</a:t>
            </a:r>
            <a:r>
              <a:rPr b="0" dirty="0"/>
              <a:t>  </a:t>
            </a:r>
            <a:r>
              <a:rPr dirty="0"/>
              <a:t>Action  Plan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strips dir="rd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rchdiocese Design Template">
  <a:themeElements>
    <a:clrScheme name="Archdiocese Design Template">
      <a:dk1>
        <a:srgbClr val="5D0100"/>
      </a:dk1>
      <a:lt1>
        <a:srgbClr val="FEFFF3"/>
      </a:lt1>
      <a:dk2>
        <a:srgbClr val="A7A7A7"/>
      </a:dk2>
      <a:lt2>
        <a:srgbClr val="535353"/>
      </a:lt2>
      <a:accent1>
        <a:srgbClr val="FFF4A0"/>
      </a:accent1>
      <a:accent2>
        <a:srgbClr val="B60E1E"/>
      </a:accent2>
      <a:accent3>
        <a:srgbClr val="C0AAAA"/>
      </a:accent3>
      <a:accent4>
        <a:srgbClr val="4E0100"/>
      </a:accent4>
      <a:accent5>
        <a:srgbClr val="FFF8CD"/>
      </a:accent5>
      <a:accent6>
        <a:srgbClr val="A50C1A"/>
      </a:accent6>
      <a:hlink>
        <a:srgbClr val="0000FF"/>
      </a:hlink>
      <a:folHlink>
        <a:srgbClr val="FF00FF"/>
      </a:folHlink>
    </a:clrScheme>
    <a:fontScheme name="Archdiocese Design Template">
      <a:majorFont>
        <a:latin typeface="Times"/>
        <a:ea typeface="Times"/>
        <a:cs typeface="Times"/>
      </a:majorFont>
      <a:minorFont>
        <a:latin typeface="Helvetica"/>
        <a:ea typeface="Helvetica"/>
        <a:cs typeface="Helvetica"/>
      </a:minorFont>
    </a:fontScheme>
    <a:fmtScheme name="Archdiocese Design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3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D0100"/>
            </a:solidFill>
            <a:effectLst/>
            <a:uFillTx/>
            <a:latin typeface="+mj-lt"/>
            <a:ea typeface="+mj-ea"/>
            <a:cs typeface="+mj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D0100"/>
            </a:solidFill>
            <a:effectLst/>
            <a:uFillTx/>
            <a:latin typeface="+mj-lt"/>
            <a:ea typeface="+mj-ea"/>
            <a:cs typeface="+mj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Archdiocese Design Template">
  <a:themeElements>
    <a:clrScheme name="Archdiocese Design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F4A0"/>
      </a:accent1>
      <a:accent2>
        <a:srgbClr val="B60E1E"/>
      </a:accent2>
      <a:accent3>
        <a:srgbClr val="C0AAAA"/>
      </a:accent3>
      <a:accent4>
        <a:srgbClr val="4E0100"/>
      </a:accent4>
      <a:accent5>
        <a:srgbClr val="FFF8CD"/>
      </a:accent5>
      <a:accent6>
        <a:srgbClr val="A50C1A"/>
      </a:accent6>
      <a:hlink>
        <a:srgbClr val="0000FF"/>
      </a:hlink>
      <a:folHlink>
        <a:srgbClr val="FF00FF"/>
      </a:folHlink>
    </a:clrScheme>
    <a:fontScheme name="Archdiocese Design Template">
      <a:majorFont>
        <a:latin typeface="Times"/>
        <a:ea typeface="Times"/>
        <a:cs typeface="Times"/>
      </a:majorFont>
      <a:minorFont>
        <a:latin typeface="Helvetica"/>
        <a:ea typeface="Helvetica"/>
        <a:cs typeface="Helvetica"/>
      </a:minorFont>
    </a:fontScheme>
    <a:fmtScheme name="Archdiocese Design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FFF3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D0100"/>
            </a:solidFill>
            <a:effectLst/>
            <a:uFillTx/>
            <a:latin typeface="+mj-lt"/>
            <a:ea typeface="+mj-ea"/>
            <a:cs typeface="+mj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D0100"/>
            </a:solidFill>
            <a:effectLst/>
            <a:uFillTx/>
            <a:latin typeface="+mj-lt"/>
            <a:ea typeface="+mj-ea"/>
            <a:cs typeface="+mj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583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Georgia</vt:lpstr>
      <vt:lpstr>Helvetica Neue</vt:lpstr>
      <vt:lpstr>Play</vt:lpstr>
      <vt:lpstr>RequiemDisplay-HTF-SmallCaps</vt:lpstr>
      <vt:lpstr>Times</vt:lpstr>
      <vt:lpstr>Archdiocese Design Template</vt:lpstr>
      <vt:lpstr>PowerPoint Presentation</vt:lpstr>
      <vt:lpstr>Life  Stage  Ministry  Goal  6.2  Action  Plan</vt:lpstr>
      <vt:lpstr>Life  Stage  Ministry  Goal  6.2  Action 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wbmarian</dc:creator>
  <cp:lastModifiedBy>wbmarian</cp:lastModifiedBy>
  <cp:revision>9</cp:revision>
  <dcterms:modified xsi:type="dcterms:W3CDTF">2019-12-07T01:29:21Z</dcterms:modified>
</cp:coreProperties>
</file>