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6" r:id="rId2"/>
    <p:sldId id="257" r:id="rId3"/>
    <p:sldId id="258" r:id="rId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D0100"/>
        </a:solidFill>
        <a:effectLst/>
        <a:uFillTx/>
        <a:latin typeface="+mj-lt"/>
        <a:ea typeface="+mj-ea"/>
        <a:cs typeface="+mj-cs"/>
        <a:sym typeface="Times"/>
      </a:defRPr>
    </a:lvl1pPr>
    <a:lvl2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D0100"/>
        </a:solidFill>
        <a:effectLst/>
        <a:uFillTx/>
        <a:latin typeface="+mj-lt"/>
        <a:ea typeface="+mj-ea"/>
        <a:cs typeface="+mj-cs"/>
        <a:sym typeface="Times"/>
      </a:defRPr>
    </a:lvl2pPr>
    <a:lvl3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D0100"/>
        </a:solidFill>
        <a:effectLst/>
        <a:uFillTx/>
        <a:latin typeface="+mj-lt"/>
        <a:ea typeface="+mj-ea"/>
        <a:cs typeface="+mj-cs"/>
        <a:sym typeface="Times"/>
      </a:defRPr>
    </a:lvl3pPr>
    <a:lvl4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D0100"/>
        </a:solidFill>
        <a:effectLst/>
        <a:uFillTx/>
        <a:latin typeface="+mj-lt"/>
        <a:ea typeface="+mj-ea"/>
        <a:cs typeface="+mj-cs"/>
        <a:sym typeface="Times"/>
      </a:defRPr>
    </a:lvl4pPr>
    <a:lvl5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D0100"/>
        </a:solidFill>
        <a:effectLst/>
        <a:uFillTx/>
        <a:latin typeface="+mj-lt"/>
        <a:ea typeface="+mj-ea"/>
        <a:cs typeface="+mj-cs"/>
        <a:sym typeface="Times"/>
      </a:defRPr>
    </a:lvl5pPr>
    <a:lvl6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D0100"/>
        </a:solidFill>
        <a:effectLst/>
        <a:uFillTx/>
        <a:latin typeface="+mj-lt"/>
        <a:ea typeface="+mj-ea"/>
        <a:cs typeface="+mj-cs"/>
        <a:sym typeface="Times"/>
      </a:defRPr>
    </a:lvl6pPr>
    <a:lvl7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D0100"/>
        </a:solidFill>
        <a:effectLst/>
        <a:uFillTx/>
        <a:latin typeface="+mj-lt"/>
        <a:ea typeface="+mj-ea"/>
        <a:cs typeface="+mj-cs"/>
        <a:sym typeface="Times"/>
      </a:defRPr>
    </a:lvl7pPr>
    <a:lvl8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D0100"/>
        </a:solidFill>
        <a:effectLst/>
        <a:uFillTx/>
        <a:latin typeface="+mj-lt"/>
        <a:ea typeface="+mj-ea"/>
        <a:cs typeface="+mj-cs"/>
        <a:sym typeface="Times"/>
      </a:defRPr>
    </a:lvl8pPr>
    <a:lvl9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D0100"/>
        </a:solidFill>
        <a:effectLst/>
        <a:uFillTx/>
        <a:latin typeface="+mj-lt"/>
        <a:ea typeface="+mj-ea"/>
        <a:cs typeface="+mj-cs"/>
        <a:sym typeface="Time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5D0100"/>
        </a:fontRef>
        <a:srgbClr val="5D0100"/>
      </a:tcTxStyle>
      <a:tcStyle>
        <a:tcBdr>
          <a:left>
            <a:ln w="12700" cap="flat">
              <a:solidFill>
                <a:srgbClr val="FEFFF3"/>
              </a:solidFill>
              <a:prstDash val="solid"/>
              <a:round/>
            </a:ln>
          </a:left>
          <a:right>
            <a:ln w="12700" cap="flat">
              <a:solidFill>
                <a:srgbClr val="FEFFF3"/>
              </a:solidFill>
              <a:prstDash val="solid"/>
              <a:round/>
            </a:ln>
          </a:right>
          <a:top>
            <a:ln w="12700" cap="flat">
              <a:solidFill>
                <a:srgbClr val="FEFFF3"/>
              </a:solidFill>
              <a:prstDash val="solid"/>
              <a:round/>
            </a:ln>
          </a:top>
          <a:bottom>
            <a:ln w="127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rgbClr val="FFFCED"/>
          </a:solidFill>
        </a:fill>
      </a:tcStyle>
    </a:wholeTbl>
    <a:band2H>
      <a:tcTxStyle/>
      <a:tcStyle>
        <a:tcBdr/>
        <a:fill>
          <a:solidFill>
            <a:srgbClr val="FFFEF6"/>
          </a:solidFill>
        </a:fill>
      </a:tcStyle>
    </a:band2H>
    <a:firstCol>
      <a:tcTxStyle b="on" i="off">
        <a:fontRef idx="minor">
          <a:srgbClr val="FEFFF3"/>
        </a:fontRef>
        <a:srgbClr val="FEFFF3"/>
      </a:tcTxStyle>
      <a:tcStyle>
        <a:tcBdr>
          <a:left>
            <a:ln w="12700" cap="flat">
              <a:solidFill>
                <a:srgbClr val="FEFFF3"/>
              </a:solidFill>
              <a:prstDash val="solid"/>
              <a:round/>
            </a:ln>
          </a:left>
          <a:right>
            <a:ln w="12700" cap="flat">
              <a:solidFill>
                <a:srgbClr val="FEFFF3"/>
              </a:solidFill>
              <a:prstDash val="solid"/>
              <a:round/>
            </a:ln>
          </a:right>
          <a:top>
            <a:ln w="12700" cap="flat">
              <a:solidFill>
                <a:srgbClr val="FEFFF3"/>
              </a:solidFill>
              <a:prstDash val="solid"/>
              <a:round/>
            </a:ln>
          </a:top>
          <a:bottom>
            <a:ln w="127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chemeClr val="accent5"/>
          </a:solidFill>
        </a:fill>
      </a:tcStyle>
    </a:firstCol>
    <a:lastRow>
      <a:tcTxStyle b="on" i="off">
        <a:fontRef idx="minor">
          <a:srgbClr val="FEFFF3"/>
        </a:fontRef>
        <a:srgbClr val="FEFFF3"/>
      </a:tcTxStyle>
      <a:tcStyle>
        <a:tcBdr>
          <a:left>
            <a:ln w="12700" cap="flat">
              <a:solidFill>
                <a:srgbClr val="FEFFF3"/>
              </a:solidFill>
              <a:prstDash val="solid"/>
              <a:round/>
            </a:ln>
          </a:left>
          <a:right>
            <a:ln w="12700" cap="flat">
              <a:solidFill>
                <a:srgbClr val="FEFFF3"/>
              </a:solidFill>
              <a:prstDash val="solid"/>
              <a:round/>
            </a:ln>
          </a:right>
          <a:top>
            <a:ln w="38100" cap="flat">
              <a:solidFill>
                <a:srgbClr val="FEFFF3"/>
              </a:solidFill>
              <a:prstDash val="solid"/>
              <a:round/>
            </a:ln>
          </a:top>
          <a:bottom>
            <a:ln w="127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chemeClr val="accent5"/>
          </a:solidFill>
        </a:fill>
      </a:tcStyle>
    </a:lastRow>
    <a:firstRow>
      <a:tcTxStyle b="on" i="off">
        <a:fontRef idx="minor">
          <a:srgbClr val="FEFFF3"/>
        </a:fontRef>
        <a:srgbClr val="FEFFF3"/>
      </a:tcTxStyle>
      <a:tcStyle>
        <a:tcBdr>
          <a:left>
            <a:ln w="12700" cap="flat">
              <a:solidFill>
                <a:srgbClr val="FEFFF3"/>
              </a:solidFill>
              <a:prstDash val="solid"/>
              <a:round/>
            </a:ln>
          </a:left>
          <a:right>
            <a:ln w="12700" cap="flat">
              <a:solidFill>
                <a:srgbClr val="FEFFF3"/>
              </a:solidFill>
              <a:prstDash val="solid"/>
              <a:round/>
            </a:ln>
          </a:right>
          <a:top>
            <a:ln w="12700" cap="flat">
              <a:solidFill>
                <a:srgbClr val="FEFFF3"/>
              </a:solidFill>
              <a:prstDash val="solid"/>
              <a:round/>
            </a:ln>
          </a:top>
          <a:bottom>
            <a:ln w="381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chemeClr val="accent5"/>
          </a:solidFill>
        </a:fill>
      </a:tcStyle>
    </a:firstRow>
  </a:tblStyle>
  <a:tblStyle styleId="{C7B018BB-80A7-4F77-B60F-C8B233D01FF8}" styleName="">
    <a:tblBg/>
    <a:wholeTbl>
      <a:tcTxStyle b="off" i="off">
        <a:fontRef idx="major">
          <a:srgbClr val="5D0100"/>
        </a:fontRef>
        <a:srgbClr val="5D0100"/>
      </a:tcTxStyle>
      <a:tcStyle>
        <a:tcBdr>
          <a:left>
            <a:ln w="12700" cap="flat">
              <a:solidFill>
                <a:srgbClr val="FEFFF3"/>
              </a:solidFill>
              <a:prstDash val="solid"/>
              <a:round/>
            </a:ln>
          </a:left>
          <a:right>
            <a:ln w="12700" cap="flat">
              <a:solidFill>
                <a:srgbClr val="FEFFF3"/>
              </a:solidFill>
              <a:prstDash val="solid"/>
              <a:round/>
            </a:ln>
          </a:right>
          <a:top>
            <a:ln w="12700" cap="flat">
              <a:solidFill>
                <a:srgbClr val="FEFFF3"/>
              </a:solidFill>
              <a:prstDash val="solid"/>
              <a:round/>
            </a:ln>
          </a:top>
          <a:bottom>
            <a:ln w="127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rgbClr val="FFFBDF"/>
          </a:solidFill>
        </a:fill>
      </a:tcStyle>
    </a:wholeTbl>
    <a:band2H>
      <a:tcTxStyle/>
      <a:tcStyle>
        <a:tcBdr/>
        <a:fill>
          <a:solidFill>
            <a:srgbClr val="FFFDF0"/>
          </a:solidFill>
        </a:fill>
      </a:tcStyle>
    </a:band2H>
    <a:firstCol>
      <a:tcTxStyle b="on" i="off">
        <a:fontRef idx="major">
          <a:srgbClr val="FEFFF3"/>
        </a:fontRef>
        <a:srgbClr val="FEFFF3"/>
      </a:tcTxStyle>
      <a:tcStyle>
        <a:tcBdr>
          <a:left>
            <a:ln w="12700" cap="flat">
              <a:solidFill>
                <a:srgbClr val="FEFFF3"/>
              </a:solidFill>
              <a:prstDash val="solid"/>
              <a:round/>
            </a:ln>
          </a:left>
          <a:right>
            <a:ln w="12700" cap="flat">
              <a:solidFill>
                <a:srgbClr val="FEFFF3"/>
              </a:solidFill>
              <a:prstDash val="solid"/>
              <a:round/>
            </a:ln>
          </a:right>
          <a:top>
            <a:ln w="12700" cap="flat">
              <a:solidFill>
                <a:srgbClr val="FEFFF3"/>
              </a:solidFill>
              <a:prstDash val="solid"/>
              <a:round/>
            </a:ln>
          </a:top>
          <a:bottom>
            <a:ln w="127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chemeClr val="accent1"/>
          </a:solidFill>
        </a:fill>
      </a:tcStyle>
    </a:firstCol>
    <a:lastRow>
      <a:tcTxStyle b="on" i="off">
        <a:fontRef idx="major">
          <a:srgbClr val="FEFFF3"/>
        </a:fontRef>
        <a:srgbClr val="FEFFF3"/>
      </a:tcTxStyle>
      <a:tcStyle>
        <a:tcBdr>
          <a:left>
            <a:ln w="12700" cap="flat">
              <a:solidFill>
                <a:srgbClr val="FEFFF3"/>
              </a:solidFill>
              <a:prstDash val="solid"/>
              <a:round/>
            </a:ln>
          </a:left>
          <a:right>
            <a:ln w="12700" cap="flat">
              <a:solidFill>
                <a:srgbClr val="FEFFF3"/>
              </a:solidFill>
              <a:prstDash val="solid"/>
              <a:round/>
            </a:ln>
          </a:right>
          <a:top>
            <a:ln w="38100" cap="flat">
              <a:solidFill>
                <a:srgbClr val="FEFFF3"/>
              </a:solidFill>
              <a:prstDash val="solid"/>
              <a:round/>
            </a:ln>
          </a:top>
          <a:bottom>
            <a:ln w="127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chemeClr val="accent1"/>
          </a:solidFill>
        </a:fill>
      </a:tcStyle>
    </a:lastRow>
    <a:firstRow>
      <a:tcTxStyle b="on" i="off">
        <a:fontRef idx="major">
          <a:srgbClr val="FEFFF3"/>
        </a:fontRef>
        <a:srgbClr val="FEFFF3"/>
      </a:tcTxStyle>
      <a:tcStyle>
        <a:tcBdr>
          <a:left>
            <a:ln w="12700" cap="flat">
              <a:solidFill>
                <a:srgbClr val="FEFFF3"/>
              </a:solidFill>
              <a:prstDash val="solid"/>
              <a:round/>
            </a:ln>
          </a:left>
          <a:right>
            <a:ln w="12700" cap="flat">
              <a:solidFill>
                <a:srgbClr val="FEFFF3"/>
              </a:solidFill>
              <a:prstDash val="solid"/>
              <a:round/>
            </a:ln>
          </a:right>
          <a:top>
            <a:ln w="12700" cap="flat">
              <a:solidFill>
                <a:srgbClr val="FEFFF3"/>
              </a:solidFill>
              <a:prstDash val="solid"/>
              <a:round/>
            </a:ln>
          </a:top>
          <a:bottom>
            <a:ln w="381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chemeClr val="accent1"/>
          </a:solidFill>
        </a:fill>
      </a:tcStyle>
    </a:firstRow>
  </a:tblStyle>
  <a:tblStyle styleId="{EEE7283C-3CF3-47DC-8721-378D4A62B228}" styleName="">
    <a:tblBg/>
    <a:wholeTbl>
      <a:tcTxStyle b="off" i="off">
        <a:fontRef idx="major">
          <a:srgbClr val="5D0100"/>
        </a:fontRef>
        <a:srgbClr val="5D0100"/>
      </a:tcTxStyle>
      <a:tcStyle>
        <a:tcBdr>
          <a:left>
            <a:ln w="12700" cap="flat">
              <a:solidFill>
                <a:srgbClr val="FEFFF3"/>
              </a:solidFill>
              <a:prstDash val="solid"/>
              <a:round/>
            </a:ln>
          </a:left>
          <a:right>
            <a:ln w="12700" cap="flat">
              <a:solidFill>
                <a:srgbClr val="FEFFF3"/>
              </a:solidFill>
              <a:prstDash val="solid"/>
              <a:round/>
            </a:ln>
          </a:right>
          <a:top>
            <a:ln w="12700" cap="flat">
              <a:solidFill>
                <a:srgbClr val="FEFFF3"/>
              </a:solidFill>
              <a:prstDash val="solid"/>
              <a:round/>
            </a:ln>
          </a:top>
          <a:bottom>
            <a:ln w="127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rgbClr val="E8E2E2"/>
          </a:solidFill>
        </a:fill>
      </a:tcStyle>
    </a:wholeTbl>
    <a:band2H>
      <a:tcTxStyle/>
      <a:tcStyle>
        <a:tcBdr/>
        <a:fill>
          <a:solidFill>
            <a:srgbClr val="F4F1F1"/>
          </a:solidFill>
        </a:fill>
      </a:tcStyle>
    </a:band2H>
    <a:firstCol>
      <a:tcTxStyle b="on" i="off">
        <a:fontRef idx="major">
          <a:srgbClr val="FEFFF3"/>
        </a:fontRef>
        <a:srgbClr val="FEFFF3"/>
      </a:tcTxStyle>
      <a:tcStyle>
        <a:tcBdr>
          <a:left>
            <a:ln w="12700" cap="flat">
              <a:solidFill>
                <a:srgbClr val="FEFFF3"/>
              </a:solidFill>
              <a:prstDash val="solid"/>
              <a:round/>
            </a:ln>
          </a:left>
          <a:right>
            <a:ln w="12700" cap="flat">
              <a:solidFill>
                <a:srgbClr val="FEFFF3"/>
              </a:solidFill>
              <a:prstDash val="solid"/>
              <a:round/>
            </a:ln>
          </a:right>
          <a:top>
            <a:ln w="12700" cap="flat">
              <a:solidFill>
                <a:srgbClr val="FEFFF3"/>
              </a:solidFill>
              <a:prstDash val="solid"/>
              <a:round/>
            </a:ln>
          </a:top>
          <a:bottom>
            <a:ln w="127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chemeClr val="accent3"/>
          </a:solidFill>
        </a:fill>
      </a:tcStyle>
    </a:firstCol>
    <a:lastRow>
      <a:tcTxStyle b="on" i="off">
        <a:fontRef idx="major">
          <a:srgbClr val="FEFFF3"/>
        </a:fontRef>
        <a:srgbClr val="FEFFF3"/>
      </a:tcTxStyle>
      <a:tcStyle>
        <a:tcBdr>
          <a:left>
            <a:ln w="12700" cap="flat">
              <a:solidFill>
                <a:srgbClr val="FEFFF3"/>
              </a:solidFill>
              <a:prstDash val="solid"/>
              <a:round/>
            </a:ln>
          </a:left>
          <a:right>
            <a:ln w="12700" cap="flat">
              <a:solidFill>
                <a:srgbClr val="FEFFF3"/>
              </a:solidFill>
              <a:prstDash val="solid"/>
              <a:round/>
            </a:ln>
          </a:right>
          <a:top>
            <a:ln w="38100" cap="flat">
              <a:solidFill>
                <a:srgbClr val="FEFFF3"/>
              </a:solidFill>
              <a:prstDash val="solid"/>
              <a:round/>
            </a:ln>
          </a:top>
          <a:bottom>
            <a:ln w="127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chemeClr val="accent3"/>
          </a:solidFill>
        </a:fill>
      </a:tcStyle>
    </a:lastRow>
    <a:firstRow>
      <a:tcTxStyle b="on" i="off">
        <a:fontRef idx="major">
          <a:srgbClr val="FEFFF3"/>
        </a:fontRef>
        <a:srgbClr val="FEFFF3"/>
      </a:tcTxStyle>
      <a:tcStyle>
        <a:tcBdr>
          <a:left>
            <a:ln w="12700" cap="flat">
              <a:solidFill>
                <a:srgbClr val="FEFFF3"/>
              </a:solidFill>
              <a:prstDash val="solid"/>
              <a:round/>
            </a:ln>
          </a:left>
          <a:right>
            <a:ln w="12700" cap="flat">
              <a:solidFill>
                <a:srgbClr val="FEFFF3"/>
              </a:solidFill>
              <a:prstDash val="solid"/>
              <a:round/>
            </a:ln>
          </a:right>
          <a:top>
            <a:ln w="12700" cap="flat">
              <a:solidFill>
                <a:srgbClr val="FEFFF3"/>
              </a:solidFill>
              <a:prstDash val="solid"/>
              <a:round/>
            </a:ln>
          </a:top>
          <a:bottom>
            <a:ln w="381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chemeClr val="accent3"/>
          </a:solidFill>
        </a:fill>
      </a:tcStyle>
    </a:firstRow>
  </a:tblStyle>
  <a:tblStyle styleId="{CF821DB8-F4EB-4A41-A1BA-3FCAFE7338EE}" styleName="">
    <a:tblBg/>
    <a:wholeTbl>
      <a:tcTxStyle b="off" i="off">
        <a:fontRef idx="major">
          <a:srgbClr val="5D0100"/>
        </a:fontRef>
        <a:srgbClr val="5D0100"/>
      </a:tcTxStyle>
      <a:tcStyle>
        <a:tcBdr>
          <a:left>
            <a:ln w="12700" cap="flat">
              <a:solidFill>
                <a:srgbClr val="FEFFF3"/>
              </a:solidFill>
              <a:prstDash val="solid"/>
              <a:round/>
            </a:ln>
          </a:left>
          <a:right>
            <a:ln w="12700" cap="flat">
              <a:solidFill>
                <a:srgbClr val="FEFFF3"/>
              </a:solidFill>
              <a:prstDash val="solid"/>
              <a:round/>
            </a:ln>
          </a:right>
          <a:top>
            <a:ln w="12700" cap="flat">
              <a:solidFill>
                <a:srgbClr val="FEFFF3"/>
              </a:solidFill>
              <a:prstDash val="solid"/>
              <a:round/>
            </a:ln>
          </a:top>
          <a:bottom>
            <a:ln w="127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rgbClr val="E0CACB"/>
          </a:solidFill>
        </a:fill>
      </a:tcStyle>
    </a:wholeTbl>
    <a:band2H>
      <a:tcTxStyle/>
      <a:tcStyle>
        <a:tcBdr/>
        <a:fill>
          <a:solidFill>
            <a:srgbClr val="F0E6E7"/>
          </a:solidFill>
        </a:fill>
      </a:tcStyle>
    </a:band2H>
    <a:firstCol>
      <a:tcTxStyle b="on" i="off">
        <a:fontRef idx="major">
          <a:srgbClr val="FEFFF3"/>
        </a:fontRef>
        <a:srgbClr val="FEFFF3"/>
      </a:tcTxStyle>
      <a:tcStyle>
        <a:tcBdr>
          <a:left>
            <a:ln w="12700" cap="flat">
              <a:solidFill>
                <a:srgbClr val="FEFFF3"/>
              </a:solidFill>
              <a:prstDash val="solid"/>
              <a:round/>
            </a:ln>
          </a:left>
          <a:right>
            <a:ln w="12700" cap="flat">
              <a:solidFill>
                <a:srgbClr val="FEFFF3"/>
              </a:solidFill>
              <a:prstDash val="solid"/>
              <a:round/>
            </a:ln>
          </a:right>
          <a:top>
            <a:ln w="12700" cap="flat">
              <a:solidFill>
                <a:srgbClr val="FEFFF3"/>
              </a:solidFill>
              <a:prstDash val="solid"/>
              <a:round/>
            </a:ln>
          </a:top>
          <a:bottom>
            <a:ln w="127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chemeClr val="accent6"/>
          </a:solidFill>
        </a:fill>
      </a:tcStyle>
    </a:firstCol>
    <a:lastRow>
      <a:tcTxStyle b="on" i="off">
        <a:fontRef idx="major">
          <a:srgbClr val="FEFFF3"/>
        </a:fontRef>
        <a:srgbClr val="FEFFF3"/>
      </a:tcTxStyle>
      <a:tcStyle>
        <a:tcBdr>
          <a:left>
            <a:ln w="12700" cap="flat">
              <a:solidFill>
                <a:srgbClr val="FEFFF3"/>
              </a:solidFill>
              <a:prstDash val="solid"/>
              <a:round/>
            </a:ln>
          </a:left>
          <a:right>
            <a:ln w="12700" cap="flat">
              <a:solidFill>
                <a:srgbClr val="FEFFF3"/>
              </a:solidFill>
              <a:prstDash val="solid"/>
              <a:round/>
            </a:ln>
          </a:right>
          <a:top>
            <a:ln w="38100" cap="flat">
              <a:solidFill>
                <a:srgbClr val="FEFFF3"/>
              </a:solidFill>
              <a:prstDash val="solid"/>
              <a:round/>
            </a:ln>
          </a:top>
          <a:bottom>
            <a:ln w="127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chemeClr val="accent6"/>
          </a:solidFill>
        </a:fill>
      </a:tcStyle>
    </a:lastRow>
    <a:firstRow>
      <a:tcTxStyle b="on" i="off">
        <a:fontRef idx="major">
          <a:srgbClr val="FEFFF3"/>
        </a:fontRef>
        <a:srgbClr val="FEFFF3"/>
      </a:tcTxStyle>
      <a:tcStyle>
        <a:tcBdr>
          <a:left>
            <a:ln w="12700" cap="flat">
              <a:solidFill>
                <a:srgbClr val="FEFFF3"/>
              </a:solidFill>
              <a:prstDash val="solid"/>
              <a:round/>
            </a:ln>
          </a:left>
          <a:right>
            <a:ln w="12700" cap="flat">
              <a:solidFill>
                <a:srgbClr val="FEFFF3"/>
              </a:solidFill>
              <a:prstDash val="solid"/>
              <a:round/>
            </a:ln>
          </a:right>
          <a:top>
            <a:ln w="12700" cap="flat">
              <a:solidFill>
                <a:srgbClr val="FEFFF3"/>
              </a:solidFill>
              <a:prstDash val="solid"/>
              <a:round/>
            </a:ln>
          </a:top>
          <a:bottom>
            <a:ln w="381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chemeClr val="accent6"/>
          </a:solidFill>
        </a:fill>
      </a:tcStyle>
    </a:firstRow>
  </a:tblStyle>
  <a:tblStyle styleId="{33BA23B1-9221-436E-865A-0063620EA4FD}" styleName="">
    <a:tblBg/>
    <a:wholeTbl>
      <a:tcTxStyle b="off" i="off">
        <a:fontRef idx="major">
          <a:srgbClr val="5D0100"/>
        </a:fontRef>
        <a:srgbClr val="5D01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9E6E6"/>
          </a:solidFill>
        </a:fill>
      </a:tcStyle>
    </a:wholeTbl>
    <a:band2H>
      <a:tcTxStyle/>
      <a:tcStyle>
        <a:tcBdr/>
        <a:fill>
          <a:solidFill>
            <a:srgbClr val="FEFFF3"/>
          </a:solidFill>
        </a:fill>
      </a:tcStyle>
    </a:band2H>
    <a:firstCol>
      <a:tcTxStyle b="on" i="off">
        <a:fontRef idx="major">
          <a:srgbClr val="FEFFF3"/>
        </a:fontRef>
        <a:srgbClr val="FEFFF3"/>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5D0100"/>
        </a:fontRef>
        <a:srgbClr val="5D0100"/>
      </a:tcTxStyle>
      <a:tcStyle>
        <a:tcBdr>
          <a:left>
            <a:ln w="12700" cap="flat">
              <a:noFill/>
              <a:miter lim="400000"/>
            </a:ln>
          </a:left>
          <a:right>
            <a:ln w="12700" cap="flat">
              <a:noFill/>
              <a:miter lim="400000"/>
            </a:ln>
          </a:right>
          <a:top>
            <a:ln w="50800" cap="flat">
              <a:solidFill>
                <a:srgbClr val="5D0100"/>
              </a:solidFill>
              <a:prstDash val="solid"/>
              <a:round/>
            </a:ln>
          </a:top>
          <a:bottom>
            <a:ln w="25400" cap="flat">
              <a:solidFill>
                <a:srgbClr val="5D0100"/>
              </a:solidFill>
              <a:prstDash val="solid"/>
              <a:round/>
            </a:ln>
          </a:bottom>
          <a:insideH>
            <a:ln w="12700" cap="flat">
              <a:noFill/>
              <a:miter lim="400000"/>
            </a:ln>
          </a:insideH>
          <a:insideV>
            <a:ln w="12700" cap="flat">
              <a:noFill/>
              <a:miter lim="400000"/>
            </a:ln>
          </a:insideV>
        </a:tcBdr>
        <a:fill>
          <a:solidFill>
            <a:srgbClr val="FEFFF3"/>
          </a:solidFill>
        </a:fill>
      </a:tcStyle>
    </a:lastRow>
    <a:firstRow>
      <a:tcTxStyle b="on" i="off">
        <a:fontRef idx="major">
          <a:srgbClr val="FEFFF3"/>
        </a:fontRef>
        <a:srgbClr val="FEFFF3"/>
      </a:tcTxStyle>
      <a:tcStyle>
        <a:tcBdr>
          <a:left>
            <a:ln w="12700" cap="flat">
              <a:noFill/>
              <a:miter lim="400000"/>
            </a:ln>
          </a:left>
          <a:right>
            <a:ln w="12700" cap="flat">
              <a:noFill/>
              <a:miter lim="400000"/>
            </a:ln>
          </a:right>
          <a:top>
            <a:ln w="25400" cap="flat">
              <a:solidFill>
                <a:srgbClr val="5D0100"/>
              </a:solidFill>
              <a:prstDash val="solid"/>
              <a:round/>
            </a:ln>
          </a:top>
          <a:bottom>
            <a:ln w="25400" cap="flat">
              <a:solidFill>
                <a:srgbClr val="5D01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ajor">
          <a:srgbClr val="5D0100"/>
        </a:fontRef>
        <a:srgbClr val="5D0100"/>
      </a:tcTxStyle>
      <a:tcStyle>
        <a:tcBdr>
          <a:left>
            <a:ln w="12700" cap="flat">
              <a:solidFill>
                <a:srgbClr val="FEFFF3"/>
              </a:solidFill>
              <a:prstDash val="solid"/>
              <a:round/>
            </a:ln>
          </a:left>
          <a:right>
            <a:ln w="12700" cap="flat">
              <a:solidFill>
                <a:srgbClr val="FEFFF3"/>
              </a:solidFill>
              <a:prstDash val="solid"/>
              <a:round/>
            </a:ln>
          </a:right>
          <a:top>
            <a:ln w="12700" cap="flat">
              <a:solidFill>
                <a:srgbClr val="FEFFF3"/>
              </a:solidFill>
              <a:prstDash val="solid"/>
              <a:round/>
            </a:ln>
          </a:top>
          <a:bottom>
            <a:ln w="127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rgbClr val="D1CACA"/>
          </a:solidFill>
        </a:fill>
      </a:tcStyle>
    </a:wholeTbl>
    <a:band2H>
      <a:tcTxStyle/>
      <a:tcStyle>
        <a:tcBdr/>
        <a:fill>
          <a:solidFill>
            <a:srgbClr val="E9E6E6"/>
          </a:solidFill>
        </a:fill>
      </a:tcStyle>
    </a:band2H>
    <a:firstCol>
      <a:tcTxStyle b="on" i="off">
        <a:fontRef idx="major">
          <a:srgbClr val="FEFFF3"/>
        </a:fontRef>
        <a:srgbClr val="FEFFF3"/>
      </a:tcTxStyle>
      <a:tcStyle>
        <a:tcBdr>
          <a:left>
            <a:ln w="12700" cap="flat">
              <a:solidFill>
                <a:srgbClr val="FEFFF3"/>
              </a:solidFill>
              <a:prstDash val="solid"/>
              <a:round/>
            </a:ln>
          </a:left>
          <a:right>
            <a:ln w="12700" cap="flat">
              <a:solidFill>
                <a:srgbClr val="FEFFF3"/>
              </a:solidFill>
              <a:prstDash val="solid"/>
              <a:round/>
            </a:ln>
          </a:right>
          <a:top>
            <a:ln w="12700" cap="flat">
              <a:solidFill>
                <a:srgbClr val="FEFFF3"/>
              </a:solidFill>
              <a:prstDash val="solid"/>
              <a:round/>
            </a:ln>
          </a:top>
          <a:bottom>
            <a:ln w="127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rgbClr val="5D0100"/>
          </a:solidFill>
        </a:fill>
      </a:tcStyle>
    </a:firstCol>
    <a:lastRow>
      <a:tcTxStyle b="on" i="off">
        <a:fontRef idx="major">
          <a:srgbClr val="FEFFF3"/>
        </a:fontRef>
        <a:srgbClr val="FEFFF3"/>
      </a:tcTxStyle>
      <a:tcStyle>
        <a:tcBdr>
          <a:left>
            <a:ln w="12700" cap="flat">
              <a:solidFill>
                <a:srgbClr val="FEFFF3"/>
              </a:solidFill>
              <a:prstDash val="solid"/>
              <a:round/>
            </a:ln>
          </a:left>
          <a:right>
            <a:ln w="12700" cap="flat">
              <a:solidFill>
                <a:srgbClr val="FEFFF3"/>
              </a:solidFill>
              <a:prstDash val="solid"/>
              <a:round/>
            </a:ln>
          </a:right>
          <a:top>
            <a:ln w="38100" cap="flat">
              <a:solidFill>
                <a:srgbClr val="FEFFF3"/>
              </a:solidFill>
              <a:prstDash val="solid"/>
              <a:round/>
            </a:ln>
          </a:top>
          <a:bottom>
            <a:ln w="127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rgbClr val="5D0100"/>
          </a:solidFill>
        </a:fill>
      </a:tcStyle>
    </a:lastRow>
    <a:firstRow>
      <a:tcTxStyle b="on" i="off">
        <a:fontRef idx="major">
          <a:srgbClr val="FEFFF3"/>
        </a:fontRef>
        <a:srgbClr val="FEFFF3"/>
      </a:tcTxStyle>
      <a:tcStyle>
        <a:tcBdr>
          <a:left>
            <a:ln w="12700" cap="flat">
              <a:solidFill>
                <a:srgbClr val="FEFFF3"/>
              </a:solidFill>
              <a:prstDash val="solid"/>
              <a:round/>
            </a:ln>
          </a:left>
          <a:right>
            <a:ln w="12700" cap="flat">
              <a:solidFill>
                <a:srgbClr val="FEFFF3"/>
              </a:solidFill>
              <a:prstDash val="solid"/>
              <a:round/>
            </a:ln>
          </a:right>
          <a:top>
            <a:ln w="12700" cap="flat">
              <a:solidFill>
                <a:srgbClr val="FEFFF3"/>
              </a:solidFill>
              <a:prstDash val="solid"/>
              <a:round/>
            </a:ln>
          </a:top>
          <a:bottom>
            <a:ln w="38100" cap="flat">
              <a:solidFill>
                <a:srgbClr val="FEFFF3"/>
              </a:solidFill>
              <a:prstDash val="solid"/>
              <a:round/>
            </a:ln>
          </a:bottom>
          <a:insideH>
            <a:ln w="12700" cap="flat">
              <a:solidFill>
                <a:srgbClr val="FEFFF3"/>
              </a:solidFill>
              <a:prstDash val="solid"/>
              <a:round/>
            </a:ln>
          </a:insideH>
          <a:insideV>
            <a:ln w="12700" cap="flat">
              <a:solidFill>
                <a:srgbClr val="FEFFF3"/>
              </a:solidFill>
              <a:prstDash val="solid"/>
              <a:round/>
            </a:ln>
          </a:insideV>
        </a:tcBdr>
        <a:fill>
          <a:solidFill>
            <a:srgbClr val="5D01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4" d="100"/>
          <a:sy n="54" d="100"/>
        </p:scale>
        <p:origin x="420" y="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44" name="Shape 444"/>
          <p:cNvSpPr>
            <a:spLocks noGrp="1" noRot="1" noChangeAspect="1"/>
          </p:cNvSpPr>
          <p:nvPr>
            <p:ph type="sldImg"/>
          </p:nvPr>
        </p:nvSpPr>
        <p:spPr>
          <a:xfrm>
            <a:off x="1143000" y="685800"/>
            <a:ext cx="4572000" cy="3429000"/>
          </a:xfrm>
          <a:prstGeom prst="rect">
            <a:avLst/>
          </a:prstGeom>
        </p:spPr>
        <p:txBody>
          <a:bodyPr/>
          <a:lstStyle/>
          <a:p>
            <a:endParaRPr dirty="0"/>
          </a:p>
        </p:txBody>
      </p:sp>
      <p:sp>
        <p:nvSpPr>
          <p:cNvPr id="445" name="Shape 445"/>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Times"/>
      </a:defRPr>
    </a:lvl1pPr>
    <a:lvl2pPr indent="228600" latinLnBrk="0">
      <a:spcBef>
        <a:spcPts val="400"/>
      </a:spcBef>
      <a:defRPr sz="1200">
        <a:latin typeface="+mj-lt"/>
        <a:ea typeface="+mj-ea"/>
        <a:cs typeface="+mj-cs"/>
        <a:sym typeface="Times"/>
      </a:defRPr>
    </a:lvl2pPr>
    <a:lvl3pPr indent="457200" latinLnBrk="0">
      <a:spcBef>
        <a:spcPts val="400"/>
      </a:spcBef>
      <a:defRPr sz="1200">
        <a:latin typeface="+mj-lt"/>
        <a:ea typeface="+mj-ea"/>
        <a:cs typeface="+mj-cs"/>
        <a:sym typeface="Times"/>
      </a:defRPr>
    </a:lvl3pPr>
    <a:lvl4pPr indent="685800" latinLnBrk="0">
      <a:spcBef>
        <a:spcPts val="400"/>
      </a:spcBef>
      <a:defRPr sz="1200">
        <a:latin typeface="+mj-lt"/>
        <a:ea typeface="+mj-ea"/>
        <a:cs typeface="+mj-cs"/>
        <a:sym typeface="Times"/>
      </a:defRPr>
    </a:lvl4pPr>
    <a:lvl5pPr indent="914400" latinLnBrk="0">
      <a:spcBef>
        <a:spcPts val="400"/>
      </a:spcBef>
      <a:defRPr sz="1200">
        <a:latin typeface="+mj-lt"/>
        <a:ea typeface="+mj-ea"/>
        <a:cs typeface="+mj-cs"/>
        <a:sym typeface="Times"/>
      </a:defRPr>
    </a:lvl5pPr>
    <a:lvl6pPr indent="1143000" latinLnBrk="0">
      <a:spcBef>
        <a:spcPts val="400"/>
      </a:spcBef>
      <a:defRPr sz="1200">
        <a:latin typeface="+mj-lt"/>
        <a:ea typeface="+mj-ea"/>
        <a:cs typeface="+mj-cs"/>
        <a:sym typeface="Times"/>
      </a:defRPr>
    </a:lvl6pPr>
    <a:lvl7pPr indent="1371600" latinLnBrk="0">
      <a:spcBef>
        <a:spcPts val="400"/>
      </a:spcBef>
      <a:defRPr sz="1200">
        <a:latin typeface="+mj-lt"/>
        <a:ea typeface="+mj-ea"/>
        <a:cs typeface="+mj-cs"/>
        <a:sym typeface="Times"/>
      </a:defRPr>
    </a:lvl7pPr>
    <a:lvl8pPr indent="1600200" latinLnBrk="0">
      <a:spcBef>
        <a:spcPts val="400"/>
      </a:spcBef>
      <a:defRPr sz="1200">
        <a:latin typeface="+mj-lt"/>
        <a:ea typeface="+mj-ea"/>
        <a:cs typeface="+mj-cs"/>
        <a:sym typeface="Times"/>
      </a:defRPr>
    </a:lvl8pPr>
    <a:lvl9pPr indent="1828800" latinLnBrk="0">
      <a:spcBef>
        <a:spcPts val="400"/>
      </a:spcBef>
      <a:defRPr sz="1200">
        <a:latin typeface="+mj-lt"/>
        <a:ea typeface="+mj-ea"/>
        <a:cs typeface="+mj-cs"/>
        <a:sym typeface="Time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15" name="Picture 2" descr="Picture 2"/>
          <p:cNvPicPr>
            <a:picLocks noChangeAspect="1"/>
          </p:cNvPicPr>
          <p:nvPr/>
        </p:nvPicPr>
        <p:blipFill>
          <a:blip r:embed="rId2"/>
          <a:stretch>
            <a:fillRect/>
          </a:stretch>
        </p:blipFill>
        <p:spPr>
          <a:xfrm>
            <a:off x="0" y="5321300"/>
            <a:ext cx="9144000" cy="1536700"/>
          </a:xfrm>
          <a:prstGeom prst="rect">
            <a:avLst/>
          </a:prstGeom>
          <a:ln w="12700">
            <a:miter lim="400000"/>
          </a:ln>
        </p:spPr>
      </p:pic>
      <p:pic>
        <p:nvPicPr>
          <p:cNvPr id="16" name="Picture 3" descr="Picture 3"/>
          <p:cNvPicPr>
            <a:picLocks noChangeAspect="1"/>
          </p:cNvPicPr>
          <p:nvPr/>
        </p:nvPicPr>
        <p:blipFill>
          <a:blip r:embed="rId3"/>
          <a:stretch>
            <a:fillRect/>
          </a:stretch>
        </p:blipFill>
        <p:spPr>
          <a:xfrm>
            <a:off x="0" y="0"/>
            <a:ext cx="9144000" cy="1536700"/>
          </a:xfrm>
          <a:prstGeom prst="rect">
            <a:avLst/>
          </a:prstGeom>
          <a:ln w="12700">
            <a:miter lim="400000"/>
          </a:ln>
        </p:spPr>
      </p:pic>
      <p:sp>
        <p:nvSpPr>
          <p:cNvPr id="17" name="Title Text"/>
          <p:cNvSpPr txBox="1">
            <a:spLocks noGrp="1"/>
          </p:cNvSpPr>
          <p:nvPr>
            <p:ph type="title"/>
          </p:nvPr>
        </p:nvSpPr>
        <p:spPr>
          <a:xfrm>
            <a:off x="1008667" y="957262"/>
            <a:ext cx="7315201" cy="1311276"/>
          </a:xfrm>
          <a:prstGeom prst="rect">
            <a:avLst/>
          </a:prstGeom>
        </p:spPr>
        <p:txBody>
          <a:bodyPr/>
          <a:lstStyle>
            <a:lvl1pPr>
              <a:lnSpc>
                <a:spcPct val="100000"/>
              </a:lnSpc>
              <a:defRPr sz="4000"/>
            </a:lvl1pPr>
          </a:lstStyle>
          <a:p>
            <a:r>
              <a:t>Title Text</a:t>
            </a:r>
          </a:p>
        </p:txBody>
      </p:sp>
      <p:sp>
        <p:nvSpPr>
          <p:cNvPr id="18" name="Body Level One…"/>
          <p:cNvSpPr txBox="1">
            <a:spLocks noGrp="1"/>
          </p:cNvSpPr>
          <p:nvPr>
            <p:ph type="body" sz="quarter" idx="1"/>
          </p:nvPr>
        </p:nvSpPr>
        <p:spPr>
          <a:xfrm>
            <a:off x="1371600" y="3505200"/>
            <a:ext cx="6400800" cy="1752600"/>
          </a:xfrm>
          <a:prstGeom prst="rect">
            <a:avLst/>
          </a:prstGeom>
        </p:spPr>
        <p:txBody>
          <a:bodyPr/>
          <a:lstStyle>
            <a:lvl1pPr marL="0" indent="0" algn="ctr">
              <a:spcBef>
                <a:spcPts val="600"/>
              </a:spcBef>
              <a:buSzTx/>
              <a:buNone/>
              <a:defRPr sz="2800"/>
            </a:lvl1pPr>
            <a:lvl2pPr marL="742950" indent="-285750" algn="ctr">
              <a:spcBef>
                <a:spcPts val="600"/>
              </a:spcBef>
              <a:defRPr sz="2800"/>
            </a:lvl2pPr>
            <a:lvl3pPr marL="1181100" indent="-266700" algn="ctr">
              <a:spcBef>
                <a:spcPts val="600"/>
              </a:spcBef>
              <a:defRPr sz="2800"/>
            </a:lvl3pPr>
            <a:lvl4pPr marL="1691638" indent="-320038" algn="ctr">
              <a:spcBef>
                <a:spcPts val="600"/>
              </a:spcBef>
              <a:defRPr sz="2800"/>
            </a:lvl4pPr>
            <a:lvl5pPr marL="2148838" indent="-320038" algn="ctr">
              <a:spcBef>
                <a:spcPts val="600"/>
              </a:spcBef>
              <a:defRPr sz="2800"/>
            </a:lvl5pPr>
          </a:lstStyle>
          <a:p>
            <a:r>
              <a:t>Body Level One</a:t>
            </a:r>
          </a:p>
          <a:p>
            <a:pPr lvl="1"/>
            <a:r>
              <a:t>Body Level Two</a:t>
            </a:r>
          </a:p>
          <a:p>
            <a:pPr lvl="2"/>
            <a:r>
              <a:t>Body Level Three</a:t>
            </a:r>
          </a:p>
          <a:p>
            <a:pPr lvl="3"/>
            <a:r>
              <a:t>Body Level Four</a:t>
            </a:r>
          </a:p>
          <a:p>
            <a:pPr lvl="4"/>
            <a:r>
              <a:t>Body Level Five</a:t>
            </a:r>
          </a:p>
        </p:txBody>
      </p:sp>
      <p:pic>
        <p:nvPicPr>
          <p:cNvPr id="19" name="Picture 1" descr="Picture 1"/>
          <p:cNvPicPr>
            <a:picLocks noChangeAspect="1"/>
          </p:cNvPicPr>
          <p:nvPr/>
        </p:nvPicPr>
        <p:blipFill>
          <a:blip r:embed="rId4"/>
          <a:stretch>
            <a:fillRect/>
          </a:stretch>
        </p:blipFill>
        <p:spPr>
          <a:xfrm>
            <a:off x="0" y="1"/>
            <a:ext cx="710154" cy="688157"/>
          </a:xfrm>
          <a:prstGeom prst="rect">
            <a:avLst/>
          </a:prstGeom>
          <a:ln w="12700">
            <a:miter lim="400000"/>
          </a:ln>
        </p:spPr>
      </p:pic>
      <p:pic>
        <p:nvPicPr>
          <p:cNvPr id="20" name="Picture 10" descr="Picture 10"/>
          <p:cNvPicPr>
            <a:picLocks noChangeAspect="1"/>
          </p:cNvPicPr>
          <p:nvPr/>
        </p:nvPicPr>
        <p:blipFill>
          <a:blip r:embed="rId4"/>
          <a:stretch>
            <a:fillRect/>
          </a:stretch>
        </p:blipFill>
        <p:spPr>
          <a:xfrm>
            <a:off x="8433847" y="1"/>
            <a:ext cx="710156" cy="688157"/>
          </a:xfrm>
          <a:prstGeom prst="rect">
            <a:avLst/>
          </a:prstGeom>
          <a:ln w="12700">
            <a:miter lim="400000"/>
          </a:ln>
        </p:spPr>
      </p:pic>
      <p:sp>
        <p:nvSpPr>
          <p:cNvPr id="21"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pic>
        <p:nvPicPr>
          <p:cNvPr id="136" name="Picture 2" descr="Picture 2"/>
          <p:cNvPicPr>
            <a:picLocks noChangeAspect="1"/>
          </p:cNvPicPr>
          <p:nvPr/>
        </p:nvPicPr>
        <p:blipFill>
          <a:blip r:embed="rId2"/>
          <a:srcRect l="151" t="5911"/>
          <a:stretch>
            <a:fillRect/>
          </a:stretch>
        </p:blipFill>
        <p:spPr>
          <a:xfrm>
            <a:off x="-1" y="5410198"/>
            <a:ext cx="9130195" cy="1446189"/>
          </a:xfrm>
          <a:prstGeom prst="rect">
            <a:avLst/>
          </a:prstGeom>
          <a:ln w="12700">
            <a:miter lim="400000"/>
          </a:ln>
        </p:spPr>
      </p:pic>
      <p:pic>
        <p:nvPicPr>
          <p:cNvPr id="137" name="Picture 3" descr="Picture 3"/>
          <p:cNvPicPr>
            <a:picLocks noChangeAspect="1"/>
          </p:cNvPicPr>
          <p:nvPr/>
        </p:nvPicPr>
        <p:blipFill>
          <a:blip r:embed="rId3"/>
          <a:stretch>
            <a:fillRect/>
          </a:stretch>
        </p:blipFill>
        <p:spPr>
          <a:xfrm>
            <a:off x="0" y="0"/>
            <a:ext cx="9144000" cy="1536700"/>
          </a:xfrm>
          <a:prstGeom prst="rect">
            <a:avLst/>
          </a:prstGeom>
          <a:ln w="12700">
            <a:miter lim="400000"/>
          </a:ln>
        </p:spPr>
      </p:pic>
      <p:pic>
        <p:nvPicPr>
          <p:cNvPr id="138" name="Picture 9" descr="Picture 9"/>
          <p:cNvPicPr>
            <a:picLocks noChangeAspect="1"/>
          </p:cNvPicPr>
          <p:nvPr/>
        </p:nvPicPr>
        <p:blipFill>
          <a:blip r:embed="rId4"/>
          <a:stretch>
            <a:fillRect/>
          </a:stretch>
        </p:blipFill>
        <p:spPr>
          <a:xfrm>
            <a:off x="0" y="1"/>
            <a:ext cx="710154" cy="688157"/>
          </a:xfrm>
          <a:prstGeom prst="rect">
            <a:avLst/>
          </a:prstGeom>
          <a:ln w="12700">
            <a:miter lim="400000"/>
          </a:ln>
        </p:spPr>
      </p:pic>
      <p:pic>
        <p:nvPicPr>
          <p:cNvPr id="139" name="Picture 10" descr="Picture 10"/>
          <p:cNvPicPr>
            <a:picLocks noChangeAspect="1"/>
          </p:cNvPicPr>
          <p:nvPr/>
        </p:nvPicPr>
        <p:blipFill>
          <a:blip r:embed="rId4"/>
          <a:stretch>
            <a:fillRect/>
          </a:stretch>
        </p:blipFill>
        <p:spPr>
          <a:xfrm>
            <a:off x="8433847" y="1"/>
            <a:ext cx="710154" cy="688157"/>
          </a:xfrm>
          <a:prstGeom prst="rect">
            <a:avLst/>
          </a:prstGeom>
          <a:ln w="12700">
            <a:miter lim="400000"/>
          </a:ln>
        </p:spPr>
      </p:pic>
      <p:sp>
        <p:nvSpPr>
          <p:cNvPr id="140" name="Slide Number"/>
          <p:cNvSpPr txBox="1">
            <a:spLocks noGrp="1"/>
          </p:cNvSpPr>
          <p:nvPr>
            <p:ph type="sldNum" sz="quarter" idx="2"/>
          </p:nvPr>
        </p:nvSpPr>
        <p:spPr>
          <a:xfrm>
            <a:off x="6296664" y="6221732"/>
            <a:ext cx="256537" cy="269237"/>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Custom Layout">
    <p:spTree>
      <p:nvGrpSpPr>
        <p:cNvPr id="1" name=""/>
        <p:cNvGrpSpPr/>
        <p:nvPr/>
      </p:nvGrpSpPr>
      <p:grpSpPr>
        <a:xfrm>
          <a:off x="0" y="0"/>
          <a:ext cx="0" cy="0"/>
          <a:chOff x="0" y="0"/>
          <a:chExt cx="0" cy="0"/>
        </a:xfrm>
      </p:grpSpPr>
      <p:pic>
        <p:nvPicPr>
          <p:cNvPr id="147" name="Picture 2" descr="Picture 2"/>
          <p:cNvPicPr>
            <a:picLocks noChangeAspect="1"/>
          </p:cNvPicPr>
          <p:nvPr/>
        </p:nvPicPr>
        <p:blipFill>
          <a:blip r:embed="rId2"/>
          <a:srcRect l="151" t="5911"/>
          <a:stretch>
            <a:fillRect/>
          </a:stretch>
        </p:blipFill>
        <p:spPr>
          <a:xfrm>
            <a:off x="-1" y="5410198"/>
            <a:ext cx="9130195" cy="1446189"/>
          </a:xfrm>
          <a:prstGeom prst="rect">
            <a:avLst/>
          </a:prstGeom>
          <a:ln w="12700">
            <a:miter lim="400000"/>
          </a:ln>
        </p:spPr>
      </p:pic>
      <p:pic>
        <p:nvPicPr>
          <p:cNvPr id="148" name="Picture 3" descr="Picture 3"/>
          <p:cNvPicPr>
            <a:picLocks noChangeAspect="1"/>
          </p:cNvPicPr>
          <p:nvPr/>
        </p:nvPicPr>
        <p:blipFill>
          <a:blip r:embed="rId3"/>
          <a:stretch>
            <a:fillRect/>
          </a:stretch>
        </p:blipFill>
        <p:spPr>
          <a:xfrm>
            <a:off x="0" y="0"/>
            <a:ext cx="9144000" cy="1536700"/>
          </a:xfrm>
          <a:prstGeom prst="rect">
            <a:avLst/>
          </a:prstGeom>
          <a:ln w="12700">
            <a:miter lim="400000"/>
          </a:ln>
        </p:spPr>
      </p:pic>
      <p:pic>
        <p:nvPicPr>
          <p:cNvPr id="149" name="Picture 9" descr="Picture 9"/>
          <p:cNvPicPr>
            <a:picLocks noChangeAspect="1"/>
          </p:cNvPicPr>
          <p:nvPr/>
        </p:nvPicPr>
        <p:blipFill>
          <a:blip r:embed="rId4"/>
          <a:stretch>
            <a:fillRect/>
          </a:stretch>
        </p:blipFill>
        <p:spPr>
          <a:xfrm>
            <a:off x="0" y="1"/>
            <a:ext cx="710154" cy="688157"/>
          </a:xfrm>
          <a:prstGeom prst="rect">
            <a:avLst/>
          </a:prstGeom>
          <a:ln w="12700">
            <a:miter lim="400000"/>
          </a:ln>
        </p:spPr>
      </p:pic>
      <p:pic>
        <p:nvPicPr>
          <p:cNvPr id="150" name="Picture 10" descr="Picture 10"/>
          <p:cNvPicPr>
            <a:picLocks noChangeAspect="1"/>
          </p:cNvPicPr>
          <p:nvPr/>
        </p:nvPicPr>
        <p:blipFill>
          <a:blip r:embed="rId4"/>
          <a:stretch>
            <a:fillRect/>
          </a:stretch>
        </p:blipFill>
        <p:spPr>
          <a:xfrm>
            <a:off x="8433847" y="1"/>
            <a:ext cx="710154" cy="688157"/>
          </a:xfrm>
          <a:prstGeom prst="rect">
            <a:avLst/>
          </a:prstGeom>
          <a:ln w="12700">
            <a:miter lim="400000"/>
          </a:ln>
        </p:spPr>
      </p:pic>
      <p:sp>
        <p:nvSpPr>
          <p:cNvPr id="151" name="Title Text"/>
          <p:cNvSpPr txBox="1">
            <a:spLocks noGrp="1"/>
          </p:cNvSpPr>
          <p:nvPr>
            <p:ph type="title"/>
          </p:nvPr>
        </p:nvSpPr>
        <p:spPr>
          <a:xfrm>
            <a:off x="1566428" y="633947"/>
            <a:ext cx="6324602" cy="1143001"/>
          </a:xfrm>
          <a:prstGeom prst="rect">
            <a:avLst/>
          </a:prstGeom>
        </p:spPr>
        <p:txBody>
          <a:bodyPr lIns="45718" tIns="45718" rIns="45718" bIns="45718"/>
          <a:lstStyle/>
          <a:p>
            <a:r>
              <a:t>Title Text</a:t>
            </a:r>
          </a:p>
        </p:txBody>
      </p:sp>
      <p:sp>
        <p:nvSpPr>
          <p:cNvPr id="152" name="Slide Number"/>
          <p:cNvSpPr txBox="1">
            <a:spLocks noGrp="1"/>
          </p:cNvSpPr>
          <p:nvPr>
            <p:ph type="sldNum" sz="quarter" idx="2"/>
          </p:nvPr>
        </p:nvSpPr>
        <p:spPr>
          <a:xfrm>
            <a:off x="6296664" y="6221732"/>
            <a:ext cx="256537" cy="269237"/>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pic>
        <p:nvPicPr>
          <p:cNvPr id="159" name="Google Shape;10;p1" descr="Google Shape;10;p1"/>
          <p:cNvPicPr>
            <a:picLocks noChangeAspect="1"/>
          </p:cNvPicPr>
          <p:nvPr/>
        </p:nvPicPr>
        <p:blipFill>
          <a:blip r:embed="rId2"/>
          <a:srcRect l="151" t="5911"/>
          <a:stretch>
            <a:fillRect/>
          </a:stretch>
        </p:blipFill>
        <p:spPr>
          <a:xfrm>
            <a:off x="-1" y="5410198"/>
            <a:ext cx="9130195" cy="1446189"/>
          </a:xfrm>
          <a:prstGeom prst="rect">
            <a:avLst/>
          </a:prstGeom>
          <a:ln w="12700">
            <a:miter lim="400000"/>
          </a:ln>
        </p:spPr>
      </p:pic>
      <p:pic>
        <p:nvPicPr>
          <p:cNvPr id="160" name="Google Shape;11;p1" descr="Google Shape;11;p1"/>
          <p:cNvPicPr>
            <a:picLocks noChangeAspect="1"/>
          </p:cNvPicPr>
          <p:nvPr/>
        </p:nvPicPr>
        <p:blipFill>
          <a:blip r:embed="rId3"/>
          <a:stretch>
            <a:fillRect/>
          </a:stretch>
        </p:blipFill>
        <p:spPr>
          <a:xfrm>
            <a:off x="0" y="0"/>
            <a:ext cx="9144000" cy="1536700"/>
          </a:xfrm>
          <a:prstGeom prst="rect">
            <a:avLst/>
          </a:prstGeom>
          <a:ln w="12700">
            <a:miter lim="400000"/>
          </a:ln>
        </p:spPr>
      </p:pic>
      <p:pic>
        <p:nvPicPr>
          <p:cNvPr id="161" name="Google Shape;14;p1" descr="Google Shape;14;p1"/>
          <p:cNvPicPr>
            <a:picLocks noChangeAspect="1"/>
          </p:cNvPicPr>
          <p:nvPr/>
        </p:nvPicPr>
        <p:blipFill>
          <a:blip r:embed="rId4"/>
          <a:stretch>
            <a:fillRect/>
          </a:stretch>
        </p:blipFill>
        <p:spPr>
          <a:xfrm>
            <a:off x="0" y="1"/>
            <a:ext cx="710154" cy="688157"/>
          </a:xfrm>
          <a:prstGeom prst="rect">
            <a:avLst/>
          </a:prstGeom>
          <a:ln w="12700">
            <a:miter lim="400000"/>
          </a:ln>
        </p:spPr>
      </p:pic>
      <p:pic>
        <p:nvPicPr>
          <p:cNvPr id="162" name="Google Shape;15;p1" descr="Google Shape;15;p1"/>
          <p:cNvPicPr>
            <a:picLocks noChangeAspect="1"/>
          </p:cNvPicPr>
          <p:nvPr/>
        </p:nvPicPr>
        <p:blipFill>
          <a:blip r:embed="rId4"/>
          <a:stretch>
            <a:fillRect/>
          </a:stretch>
        </p:blipFill>
        <p:spPr>
          <a:xfrm>
            <a:off x="8433847" y="1"/>
            <a:ext cx="710154" cy="688157"/>
          </a:xfrm>
          <a:prstGeom prst="rect">
            <a:avLst/>
          </a:prstGeom>
          <a:ln w="12700">
            <a:miter lim="400000"/>
          </a:ln>
        </p:spPr>
      </p:pic>
      <p:sp>
        <p:nvSpPr>
          <p:cNvPr id="163" name="Title Text"/>
          <p:cNvSpPr txBox="1">
            <a:spLocks noGrp="1"/>
          </p:cNvSpPr>
          <p:nvPr>
            <p:ph type="title"/>
          </p:nvPr>
        </p:nvSpPr>
        <p:spPr>
          <a:xfrm>
            <a:off x="1566428" y="633947"/>
            <a:ext cx="6324602" cy="1143001"/>
          </a:xfrm>
          <a:prstGeom prst="rect">
            <a:avLst/>
          </a:prstGeom>
        </p:spPr>
        <p:txBody>
          <a:bodyPr lIns="45699" tIns="45699" rIns="45699" bIns="45699"/>
          <a:lstStyle>
            <a:lvl1pPr>
              <a:defRPr>
                <a:latin typeface="Play"/>
                <a:ea typeface="Play"/>
                <a:cs typeface="Play"/>
                <a:sym typeface="Play"/>
              </a:defRPr>
            </a:lvl1pPr>
          </a:lstStyle>
          <a:p>
            <a:pPr>
              <a:defRPr>
                <a:effectLst/>
              </a:defRPr>
            </a:pPr>
            <a:r>
              <a:t>Title Text</a:t>
            </a:r>
          </a:p>
        </p:txBody>
      </p:sp>
      <p:sp>
        <p:nvSpPr>
          <p:cNvPr id="164" name="Body Level One…"/>
          <p:cNvSpPr txBox="1">
            <a:spLocks noGrp="1"/>
          </p:cNvSpPr>
          <p:nvPr>
            <p:ph type="body" idx="1"/>
          </p:nvPr>
        </p:nvSpPr>
        <p:spPr>
          <a:xfrm>
            <a:off x="876300" y="2186233"/>
            <a:ext cx="7391400" cy="4343402"/>
          </a:xfrm>
          <a:prstGeom prst="rect">
            <a:avLst/>
          </a:prstGeom>
        </p:spPr>
        <p:txBody>
          <a:bodyPr lIns="45699" tIns="45699" rIns="45699" bIns="45699"/>
          <a:lstStyle>
            <a:lvl1pPr marL="457200">
              <a:spcBef>
                <a:spcPts val="300"/>
              </a:spcBef>
              <a:buClr>
                <a:srgbClr val="5D0100"/>
              </a:buClr>
              <a:buSzPts val="3200"/>
              <a:buFont typeface="Helvetica Neue"/>
            </a:lvl1pPr>
            <a:lvl2pPr marL="963384" indent="-391884">
              <a:spcBef>
                <a:spcPts val="300"/>
              </a:spcBef>
              <a:buClr>
                <a:srgbClr val="5D0100"/>
              </a:buClr>
              <a:buSzPts val="3200"/>
              <a:buFont typeface="Helvetica Neue"/>
            </a:lvl2pPr>
            <a:lvl3pPr marL="1485900" indent="-457200">
              <a:spcBef>
                <a:spcPts val="300"/>
              </a:spcBef>
              <a:buClr>
                <a:srgbClr val="5D0100"/>
              </a:buClr>
              <a:buSzPts val="3200"/>
              <a:buFont typeface="Helvetica Neue"/>
            </a:lvl3pPr>
            <a:lvl4pPr marL="2034538" indent="-548638">
              <a:spcBef>
                <a:spcPts val="300"/>
              </a:spcBef>
              <a:buClr>
                <a:srgbClr val="5D0100"/>
              </a:buClr>
              <a:buSzPts val="3200"/>
              <a:buFont typeface="Helvetica Neue"/>
            </a:lvl4pPr>
            <a:lvl5pPr marL="2491738" indent="-548638">
              <a:spcBef>
                <a:spcPts val="300"/>
              </a:spcBef>
              <a:buClr>
                <a:srgbClr val="5D0100"/>
              </a:buClr>
              <a:buSzPts val="3200"/>
              <a:buFont typeface="Helvetica Neue"/>
            </a:lvl5pPr>
          </a:lstStyle>
          <a:p>
            <a:pPr>
              <a:defRPr>
                <a:effectLst/>
              </a:defRPr>
            </a:pPr>
            <a:r>
              <a:t>Body Level One</a:t>
            </a:r>
          </a:p>
          <a:p>
            <a:pPr lvl="1">
              <a:defRPr>
                <a:effectLst/>
              </a:defRPr>
            </a:pPr>
            <a:r>
              <a:t>Body Level Two</a:t>
            </a:r>
          </a:p>
          <a:p>
            <a:pPr lvl="2">
              <a:defRPr>
                <a:effectLst/>
              </a:defRPr>
            </a:pPr>
            <a:r>
              <a:t>Body Level Three</a:t>
            </a:r>
          </a:p>
          <a:p>
            <a:pPr lvl="3">
              <a:defRPr>
                <a:effectLst/>
              </a:defRPr>
            </a:pPr>
            <a:r>
              <a:t>Body Level Four</a:t>
            </a:r>
          </a:p>
          <a:p>
            <a:pPr lvl="4">
              <a:defRPr>
                <a:effectLst/>
              </a:defRPr>
            </a:pPr>
            <a:r>
              <a:t>Body Level Five</a:t>
            </a:r>
          </a:p>
        </p:txBody>
      </p:sp>
      <p:sp>
        <p:nvSpPr>
          <p:cNvPr id="165" name="Slide Number"/>
          <p:cNvSpPr txBox="1">
            <a:spLocks noGrp="1"/>
          </p:cNvSpPr>
          <p:nvPr>
            <p:ph type="sldNum" sz="quarter" idx="2"/>
          </p:nvPr>
        </p:nvSpPr>
        <p:spPr>
          <a:xfrm>
            <a:off x="6296664" y="6221732"/>
            <a:ext cx="256537" cy="269237"/>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172" name="Google Shape;20;p3" descr="Google Shape;20;p3"/>
          <p:cNvPicPr>
            <a:picLocks noChangeAspect="1"/>
          </p:cNvPicPr>
          <p:nvPr/>
        </p:nvPicPr>
        <p:blipFill>
          <a:blip r:embed="rId2"/>
          <a:stretch>
            <a:fillRect/>
          </a:stretch>
        </p:blipFill>
        <p:spPr>
          <a:xfrm>
            <a:off x="0" y="5321300"/>
            <a:ext cx="9144000" cy="1536700"/>
          </a:xfrm>
          <a:prstGeom prst="rect">
            <a:avLst/>
          </a:prstGeom>
          <a:ln w="12700">
            <a:miter lim="400000"/>
          </a:ln>
        </p:spPr>
      </p:pic>
      <p:pic>
        <p:nvPicPr>
          <p:cNvPr id="173" name="Google Shape;21;p3" descr="Google Shape;21;p3"/>
          <p:cNvPicPr>
            <a:picLocks noChangeAspect="1"/>
          </p:cNvPicPr>
          <p:nvPr/>
        </p:nvPicPr>
        <p:blipFill>
          <a:blip r:embed="rId3"/>
          <a:stretch>
            <a:fillRect/>
          </a:stretch>
        </p:blipFill>
        <p:spPr>
          <a:xfrm>
            <a:off x="0" y="0"/>
            <a:ext cx="9144000" cy="1536700"/>
          </a:xfrm>
          <a:prstGeom prst="rect">
            <a:avLst/>
          </a:prstGeom>
          <a:ln w="12700">
            <a:miter lim="400000"/>
          </a:ln>
        </p:spPr>
      </p:pic>
      <p:sp>
        <p:nvSpPr>
          <p:cNvPr id="174" name="Title Text"/>
          <p:cNvSpPr txBox="1">
            <a:spLocks noGrp="1"/>
          </p:cNvSpPr>
          <p:nvPr>
            <p:ph type="title"/>
          </p:nvPr>
        </p:nvSpPr>
        <p:spPr>
          <a:xfrm>
            <a:off x="1008667" y="957262"/>
            <a:ext cx="7315201" cy="1311276"/>
          </a:xfrm>
          <a:prstGeom prst="rect">
            <a:avLst/>
          </a:prstGeom>
        </p:spPr>
        <p:txBody>
          <a:bodyPr lIns="45699" tIns="45699" rIns="45699" bIns="45699"/>
          <a:lstStyle>
            <a:lvl1pPr>
              <a:lnSpc>
                <a:spcPct val="100000"/>
              </a:lnSpc>
              <a:defRPr sz="4000">
                <a:latin typeface="Play"/>
                <a:ea typeface="Play"/>
                <a:cs typeface="Play"/>
                <a:sym typeface="Play"/>
              </a:defRPr>
            </a:lvl1pPr>
          </a:lstStyle>
          <a:p>
            <a:pPr>
              <a:defRPr>
                <a:effectLst/>
              </a:defRPr>
            </a:pPr>
            <a:r>
              <a:t>Title Text</a:t>
            </a:r>
          </a:p>
        </p:txBody>
      </p:sp>
      <p:sp>
        <p:nvSpPr>
          <p:cNvPr id="175" name="Body Level One…"/>
          <p:cNvSpPr txBox="1">
            <a:spLocks noGrp="1"/>
          </p:cNvSpPr>
          <p:nvPr>
            <p:ph type="body" sz="quarter" idx="1"/>
          </p:nvPr>
        </p:nvSpPr>
        <p:spPr>
          <a:xfrm>
            <a:off x="1371600" y="3505200"/>
            <a:ext cx="6400800" cy="1752600"/>
          </a:xfrm>
          <a:prstGeom prst="rect">
            <a:avLst/>
          </a:prstGeom>
        </p:spPr>
        <p:txBody>
          <a:bodyPr lIns="45699" tIns="45699" rIns="45699" bIns="45699"/>
          <a:lstStyle>
            <a:lvl1pPr marL="406400" indent="-381000" algn="ctr">
              <a:spcBef>
                <a:spcPts val="500"/>
              </a:spcBef>
              <a:buSzTx/>
              <a:buNone/>
              <a:defRPr sz="2800"/>
            </a:lvl1pPr>
            <a:lvl2pPr marL="914400" indent="-406400" algn="ctr">
              <a:spcBef>
                <a:spcPts val="500"/>
              </a:spcBef>
              <a:buSzPts val="2800"/>
              <a:defRPr sz="2800"/>
            </a:lvl2pPr>
            <a:lvl3pPr marL="1435100" indent="-444500" algn="ctr">
              <a:spcBef>
                <a:spcPts val="500"/>
              </a:spcBef>
              <a:buSzPts val="2800"/>
              <a:defRPr sz="2800"/>
            </a:lvl3pPr>
            <a:lvl4pPr marL="1971038" indent="-497838" algn="ctr">
              <a:spcBef>
                <a:spcPts val="500"/>
              </a:spcBef>
              <a:buSzPts val="2800"/>
              <a:defRPr sz="2800"/>
            </a:lvl4pPr>
            <a:lvl5pPr marL="2428238" indent="-497838" algn="ctr">
              <a:spcBef>
                <a:spcPts val="500"/>
              </a:spcBef>
              <a:buSzPts val="2800"/>
              <a:defRPr sz="2800"/>
            </a:lvl5pPr>
          </a:lstStyle>
          <a:p>
            <a:pPr>
              <a:defRPr>
                <a:effectLst/>
              </a:defRPr>
            </a:pPr>
            <a:r>
              <a:t>Body Level One</a:t>
            </a:r>
          </a:p>
          <a:p>
            <a:pPr lvl="1">
              <a:defRPr>
                <a:effectLst/>
              </a:defRPr>
            </a:pPr>
            <a:r>
              <a:t>Body Level Two</a:t>
            </a:r>
          </a:p>
          <a:p>
            <a:pPr lvl="2">
              <a:defRPr>
                <a:effectLst/>
              </a:defRPr>
            </a:pPr>
            <a:r>
              <a:t>Body Level Three</a:t>
            </a:r>
          </a:p>
          <a:p>
            <a:pPr lvl="3">
              <a:defRPr>
                <a:effectLst/>
              </a:defRPr>
            </a:pPr>
            <a:r>
              <a:t>Body Level Four</a:t>
            </a:r>
          </a:p>
          <a:p>
            <a:pPr lvl="4">
              <a:defRPr>
                <a:effectLst/>
              </a:defRPr>
            </a:pPr>
            <a:r>
              <a:t>Body Level Five</a:t>
            </a:r>
          </a:p>
        </p:txBody>
      </p:sp>
      <p:pic>
        <p:nvPicPr>
          <p:cNvPr id="176" name="Google Shape;24;p3" descr="Google Shape;24;p3"/>
          <p:cNvPicPr>
            <a:picLocks noChangeAspect="1"/>
          </p:cNvPicPr>
          <p:nvPr/>
        </p:nvPicPr>
        <p:blipFill>
          <a:blip r:embed="rId4"/>
          <a:stretch>
            <a:fillRect/>
          </a:stretch>
        </p:blipFill>
        <p:spPr>
          <a:xfrm>
            <a:off x="0" y="1"/>
            <a:ext cx="710154" cy="688157"/>
          </a:xfrm>
          <a:prstGeom prst="rect">
            <a:avLst/>
          </a:prstGeom>
          <a:ln w="12700">
            <a:miter lim="400000"/>
          </a:ln>
        </p:spPr>
      </p:pic>
      <p:pic>
        <p:nvPicPr>
          <p:cNvPr id="177" name="Google Shape;25;p3" descr="Google Shape;25;p3"/>
          <p:cNvPicPr>
            <a:picLocks noChangeAspect="1"/>
          </p:cNvPicPr>
          <p:nvPr/>
        </p:nvPicPr>
        <p:blipFill>
          <a:blip r:embed="rId4"/>
          <a:stretch>
            <a:fillRect/>
          </a:stretch>
        </p:blipFill>
        <p:spPr>
          <a:xfrm>
            <a:off x="8433847" y="1"/>
            <a:ext cx="710154" cy="688157"/>
          </a:xfrm>
          <a:prstGeom prst="rect">
            <a:avLst/>
          </a:prstGeom>
          <a:ln w="12700">
            <a:miter lim="400000"/>
          </a:ln>
        </p:spPr>
      </p:pic>
      <p:sp>
        <p:nvSpPr>
          <p:cNvPr id="178" name="Slide Number"/>
          <p:cNvSpPr txBox="1">
            <a:spLocks noGrp="1"/>
          </p:cNvSpPr>
          <p:nvPr>
            <p:ph type="sldNum" sz="quarter" idx="2"/>
          </p:nvPr>
        </p:nvSpPr>
        <p:spPr>
          <a:xfrm>
            <a:off x="6296664" y="6221732"/>
            <a:ext cx="256537" cy="269237"/>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pic>
        <p:nvPicPr>
          <p:cNvPr id="185" name="Google Shape;10;p1" descr="Google Shape;10;p1"/>
          <p:cNvPicPr>
            <a:picLocks noChangeAspect="1"/>
          </p:cNvPicPr>
          <p:nvPr/>
        </p:nvPicPr>
        <p:blipFill>
          <a:blip r:embed="rId2"/>
          <a:srcRect l="151" t="5911"/>
          <a:stretch>
            <a:fillRect/>
          </a:stretch>
        </p:blipFill>
        <p:spPr>
          <a:xfrm>
            <a:off x="-1" y="5410198"/>
            <a:ext cx="9130195" cy="1446189"/>
          </a:xfrm>
          <a:prstGeom prst="rect">
            <a:avLst/>
          </a:prstGeom>
          <a:ln w="12700">
            <a:miter lim="400000"/>
          </a:ln>
        </p:spPr>
      </p:pic>
      <p:pic>
        <p:nvPicPr>
          <p:cNvPr id="186" name="Google Shape;11;p1" descr="Google Shape;11;p1"/>
          <p:cNvPicPr>
            <a:picLocks noChangeAspect="1"/>
          </p:cNvPicPr>
          <p:nvPr/>
        </p:nvPicPr>
        <p:blipFill>
          <a:blip r:embed="rId3"/>
          <a:stretch>
            <a:fillRect/>
          </a:stretch>
        </p:blipFill>
        <p:spPr>
          <a:xfrm>
            <a:off x="0" y="0"/>
            <a:ext cx="9144000" cy="1536700"/>
          </a:xfrm>
          <a:prstGeom prst="rect">
            <a:avLst/>
          </a:prstGeom>
          <a:ln w="12700">
            <a:miter lim="400000"/>
          </a:ln>
        </p:spPr>
      </p:pic>
      <p:pic>
        <p:nvPicPr>
          <p:cNvPr id="187" name="Google Shape;14;p1" descr="Google Shape;14;p1"/>
          <p:cNvPicPr>
            <a:picLocks noChangeAspect="1"/>
          </p:cNvPicPr>
          <p:nvPr/>
        </p:nvPicPr>
        <p:blipFill>
          <a:blip r:embed="rId4"/>
          <a:stretch>
            <a:fillRect/>
          </a:stretch>
        </p:blipFill>
        <p:spPr>
          <a:xfrm>
            <a:off x="0" y="1"/>
            <a:ext cx="710154" cy="688157"/>
          </a:xfrm>
          <a:prstGeom prst="rect">
            <a:avLst/>
          </a:prstGeom>
          <a:ln w="12700">
            <a:miter lim="400000"/>
          </a:ln>
        </p:spPr>
      </p:pic>
      <p:pic>
        <p:nvPicPr>
          <p:cNvPr id="188" name="Google Shape;15;p1" descr="Google Shape;15;p1"/>
          <p:cNvPicPr>
            <a:picLocks noChangeAspect="1"/>
          </p:cNvPicPr>
          <p:nvPr/>
        </p:nvPicPr>
        <p:blipFill>
          <a:blip r:embed="rId4"/>
          <a:stretch>
            <a:fillRect/>
          </a:stretch>
        </p:blipFill>
        <p:spPr>
          <a:xfrm>
            <a:off x="8433847" y="1"/>
            <a:ext cx="710154" cy="688157"/>
          </a:xfrm>
          <a:prstGeom prst="rect">
            <a:avLst/>
          </a:prstGeom>
          <a:ln w="12700">
            <a:miter lim="400000"/>
          </a:ln>
        </p:spPr>
      </p:pic>
      <p:sp>
        <p:nvSpPr>
          <p:cNvPr id="189" name="Title Text"/>
          <p:cNvSpPr txBox="1">
            <a:spLocks noGrp="1"/>
          </p:cNvSpPr>
          <p:nvPr>
            <p:ph type="title"/>
          </p:nvPr>
        </p:nvSpPr>
        <p:spPr>
          <a:xfrm>
            <a:off x="1566428" y="633947"/>
            <a:ext cx="6324602" cy="1143001"/>
          </a:xfrm>
          <a:prstGeom prst="rect">
            <a:avLst/>
          </a:prstGeom>
        </p:spPr>
        <p:txBody>
          <a:bodyPr lIns="45699" tIns="45699" rIns="45699" bIns="45699"/>
          <a:lstStyle>
            <a:lvl1pPr>
              <a:defRPr>
                <a:latin typeface="Play"/>
                <a:ea typeface="Play"/>
                <a:cs typeface="Play"/>
                <a:sym typeface="Play"/>
              </a:defRPr>
            </a:lvl1pPr>
          </a:lstStyle>
          <a:p>
            <a:pPr>
              <a:defRPr>
                <a:effectLst/>
              </a:defRPr>
            </a:pPr>
            <a:r>
              <a:t>Title Text</a:t>
            </a:r>
          </a:p>
        </p:txBody>
      </p:sp>
      <p:sp>
        <p:nvSpPr>
          <p:cNvPr id="190" name="Body Level One…"/>
          <p:cNvSpPr txBox="1">
            <a:spLocks noGrp="1"/>
          </p:cNvSpPr>
          <p:nvPr>
            <p:ph type="body" sz="half" idx="1"/>
          </p:nvPr>
        </p:nvSpPr>
        <p:spPr>
          <a:xfrm>
            <a:off x="1066800" y="1752600"/>
            <a:ext cx="3619500" cy="4343400"/>
          </a:xfrm>
          <a:prstGeom prst="rect">
            <a:avLst/>
          </a:prstGeom>
        </p:spPr>
        <p:txBody>
          <a:bodyPr lIns="45699" tIns="45699" rIns="45699" bIns="45699"/>
          <a:lstStyle>
            <a:lvl1pPr marL="457200" indent="-406400">
              <a:spcBef>
                <a:spcPts val="500"/>
              </a:spcBef>
              <a:buClr>
                <a:srgbClr val="5D0100"/>
              </a:buClr>
              <a:buSzPts val="2800"/>
              <a:buFont typeface="Helvetica Neue"/>
              <a:defRPr sz="2800"/>
            </a:lvl1pPr>
            <a:lvl2pPr marL="977900" indent="-444500">
              <a:spcBef>
                <a:spcPts val="500"/>
              </a:spcBef>
              <a:buClr>
                <a:srgbClr val="5D0100"/>
              </a:buClr>
              <a:buSzPts val="2800"/>
              <a:buFont typeface="Helvetica Neue"/>
              <a:defRPr sz="2800"/>
            </a:lvl2pPr>
            <a:lvl3pPr marL="1513838" indent="-497838">
              <a:spcBef>
                <a:spcPts val="500"/>
              </a:spcBef>
              <a:buClr>
                <a:srgbClr val="5D0100"/>
              </a:buClr>
              <a:buSzPts val="2800"/>
              <a:buFont typeface="Helvetica Neue"/>
              <a:defRPr sz="2800"/>
            </a:lvl3pPr>
            <a:lvl4pPr marL="2019300" indent="-533400">
              <a:spcBef>
                <a:spcPts val="500"/>
              </a:spcBef>
              <a:buClr>
                <a:srgbClr val="5D0100"/>
              </a:buClr>
              <a:buSzPts val="2800"/>
              <a:buFont typeface="Helvetica Neue"/>
              <a:defRPr sz="2800"/>
            </a:lvl4pPr>
            <a:lvl5pPr marL="2476500" indent="-533400">
              <a:spcBef>
                <a:spcPts val="500"/>
              </a:spcBef>
              <a:buClr>
                <a:srgbClr val="5D0100"/>
              </a:buClr>
              <a:buSzPts val="2800"/>
              <a:buFont typeface="Helvetica Neue"/>
              <a:defRPr sz="2800"/>
            </a:lvl5pPr>
          </a:lstStyle>
          <a:p>
            <a:pPr>
              <a:defRPr>
                <a:effectLst/>
              </a:defRPr>
            </a:pPr>
            <a:r>
              <a:t>Body Level One</a:t>
            </a:r>
          </a:p>
          <a:p>
            <a:pPr lvl="1">
              <a:defRPr>
                <a:effectLst/>
              </a:defRPr>
            </a:pPr>
            <a:r>
              <a:t>Body Level Two</a:t>
            </a:r>
          </a:p>
          <a:p>
            <a:pPr lvl="2">
              <a:defRPr>
                <a:effectLst/>
              </a:defRPr>
            </a:pPr>
            <a:r>
              <a:t>Body Level Three</a:t>
            </a:r>
          </a:p>
          <a:p>
            <a:pPr lvl="3">
              <a:defRPr>
                <a:effectLst/>
              </a:defRPr>
            </a:pPr>
            <a:r>
              <a:t>Body Level Four</a:t>
            </a:r>
          </a:p>
          <a:p>
            <a:pPr lvl="4">
              <a:defRPr>
                <a:effectLst/>
              </a:defRPr>
            </a:pPr>
            <a:r>
              <a:t>Body Level Five</a:t>
            </a:r>
          </a:p>
        </p:txBody>
      </p:sp>
      <p:sp>
        <p:nvSpPr>
          <p:cNvPr id="191" name="Google Shape;29;p4"/>
          <p:cNvSpPr txBox="1">
            <a:spLocks noGrp="1"/>
          </p:cNvSpPr>
          <p:nvPr>
            <p:ph type="body" sz="half" idx="13"/>
          </p:nvPr>
        </p:nvSpPr>
        <p:spPr>
          <a:xfrm>
            <a:off x="4838700" y="1752600"/>
            <a:ext cx="3619500" cy="4343400"/>
          </a:xfrm>
          <a:prstGeom prst="rect">
            <a:avLst/>
          </a:prstGeom>
        </p:spPr>
        <p:txBody>
          <a:bodyPr lIns="45699" tIns="45699" rIns="45699" bIns="45699"/>
          <a:lstStyle/>
          <a:p>
            <a:endParaRPr/>
          </a:p>
        </p:txBody>
      </p:sp>
      <p:sp>
        <p:nvSpPr>
          <p:cNvPr id="192" name="Slide Number"/>
          <p:cNvSpPr txBox="1">
            <a:spLocks noGrp="1"/>
          </p:cNvSpPr>
          <p:nvPr>
            <p:ph type="sldNum" sz="quarter" idx="2"/>
          </p:nvPr>
        </p:nvSpPr>
        <p:spPr>
          <a:xfrm>
            <a:off x="6296664" y="6221732"/>
            <a:ext cx="256537" cy="269237"/>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pic>
        <p:nvPicPr>
          <p:cNvPr id="199" name="Google Shape;10;p1" descr="Google Shape;10;p1"/>
          <p:cNvPicPr>
            <a:picLocks noChangeAspect="1"/>
          </p:cNvPicPr>
          <p:nvPr/>
        </p:nvPicPr>
        <p:blipFill>
          <a:blip r:embed="rId2"/>
          <a:srcRect l="151" t="5911"/>
          <a:stretch>
            <a:fillRect/>
          </a:stretch>
        </p:blipFill>
        <p:spPr>
          <a:xfrm>
            <a:off x="-1" y="5410198"/>
            <a:ext cx="9130195" cy="1446189"/>
          </a:xfrm>
          <a:prstGeom prst="rect">
            <a:avLst/>
          </a:prstGeom>
          <a:ln w="12700">
            <a:miter lim="400000"/>
          </a:ln>
        </p:spPr>
      </p:pic>
      <p:pic>
        <p:nvPicPr>
          <p:cNvPr id="200" name="Google Shape;11;p1" descr="Google Shape;11;p1"/>
          <p:cNvPicPr>
            <a:picLocks noChangeAspect="1"/>
          </p:cNvPicPr>
          <p:nvPr/>
        </p:nvPicPr>
        <p:blipFill>
          <a:blip r:embed="rId3"/>
          <a:stretch>
            <a:fillRect/>
          </a:stretch>
        </p:blipFill>
        <p:spPr>
          <a:xfrm>
            <a:off x="0" y="0"/>
            <a:ext cx="9144000" cy="1536700"/>
          </a:xfrm>
          <a:prstGeom prst="rect">
            <a:avLst/>
          </a:prstGeom>
          <a:ln w="12700">
            <a:miter lim="400000"/>
          </a:ln>
        </p:spPr>
      </p:pic>
      <p:pic>
        <p:nvPicPr>
          <p:cNvPr id="201" name="Google Shape;14;p1" descr="Google Shape;14;p1"/>
          <p:cNvPicPr>
            <a:picLocks noChangeAspect="1"/>
          </p:cNvPicPr>
          <p:nvPr/>
        </p:nvPicPr>
        <p:blipFill>
          <a:blip r:embed="rId4"/>
          <a:stretch>
            <a:fillRect/>
          </a:stretch>
        </p:blipFill>
        <p:spPr>
          <a:xfrm>
            <a:off x="0" y="1"/>
            <a:ext cx="710154" cy="688157"/>
          </a:xfrm>
          <a:prstGeom prst="rect">
            <a:avLst/>
          </a:prstGeom>
          <a:ln w="12700">
            <a:miter lim="400000"/>
          </a:ln>
        </p:spPr>
      </p:pic>
      <p:pic>
        <p:nvPicPr>
          <p:cNvPr id="202" name="Google Shape;15;p1" descr="Google Shape;15;p1"/>
          <p:cNvPicPr>
            <a:picLocks noChangeAspect="1"/>
          </p:cNvPicPr>
          <p:nvPr/>
        </p:nvPicPr>
        <p:blipFill>
          <a:blip r:embed="rId4"/>
          <a:stretch>
            <a:fillRect/>
          </a:stretch>
        </p:blipFill>
        <p:spPr>
          <a:xfrm>
            <a:off x="8433847" y="1"/>
            <a:ext cx="710154" cy="688157"/>
          </a:xfrm>
          <a:prstGeom prst="rect">
            <a:avLst/>
          </a:prstGeom>
          <a:ln w="12700">
            <a:miter lim="400000"/>
          </a:ln>
        </p:spPr>
      </p:pic>
      <p:sp>
        <p:nvSpPr>
          <p:cNvPr id="203" name="Title Text"/>
          <p:cNvSpPr txBox="1">
            <a:spLocks noGrp="1"/>
          </p:cNvSpPr>
          <p:nvPr>
            <p:ph type="title"/>
          </p:nvPr>
        </p:nvSpPr>
        <p:spPr>
          <a:xfrm>
            <a:off x="1566428" y="633947"/>
            <a:ext cx="6324602" cy="1143001"/>
          </a:xfrm>
          <a:prstGeom prst="rect">
            <a:avLst/>
          </a:prstGeom>
        </p:spPr>
        <p:txBody>
          <a:bodyPr lIns="45699" tIns="45699" rIns="45699" bIns="45699"/>
          <a:lstStyle>
            <a:lvl1pPr>
              <a:defRPr>
                <a:latin typeface="Play"/>
                <a:ea typeface="Play"/>
                <a:cs typeface="Play"/>
                <a:sym typeface="Play"/>
              </a:defRPr>
            </a:lvl1pPr>
          </a:lstStyle>
          <a:p>
            <a:pPr>
              <a:defRPr>
                <a:effectLst/>
              </a:defRPr>
            </a:pPr>
            <a:r>
              <a:t>Title Text</a:t>
            </a:r>
          </a:p>
        </p:txBody>
      </p:sp>
      <p:sp>
        <p:nvSpPr>
          <p:cNvPr id="204" name="Slide Number"/>
          <p:cNvSpPr txBox="1">
            <a:spLocks noGrp="1"/>
          </p:cNvSpPr>
          <p:nvPr>
            <p:ph type="sldNum" sz="quarter" idx="2"/>
          </p:nvPr>
        </p:nvSpPr>
        <p:spPr>
          <a:xfrm>
            <a:off x="6296664" y="6221732"/>
            <a:ext cx="256537" cy="269237"/>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pic>
        <p:nvPicPr>
          <p:cNvPr id="211" name="Google Shape;10;p1" descr="Google Shape;10;p1"/>
          <p:cNvPicPr>
            <a:picLocks noChangeAspect="1"/>
          </p:cNvPicPr>
          <p:nvPr/>
        </p:nvPicPr>
        <p:blipFill>
          <a:blip r:embed="rId2"/>
          <a:srcRect l="151" t="5911"/>
          <a:stretch>
            <a:fillRect/>
          </a:stretch>
        </p:blipFill>
        <p:spPr>
          <a:xfrm>
            <a:off x="-1" y="5410198"/>
            <a:ext cx="9130195" cy="1446189"/>
          </a:xfrm>
          <a:prstGeom prst="rect">
            <a:avLst/>
          </a:prstGeom>
          <a:ln w="12700">
            <a:miter lim="400000"/>
          </a:ln>
        </p:spPr>
      </p:pic>
      <p:pic>
        <p:nvPicPr>
          <p:cNvPr id="212" name="Google Shape;11;p1" descr="Google Shape;11;p1"/>
          <p:cNvPicPr>
            <a:picLocks noChangeAspect="1"/>
          </p:cNvPicPr>
          <p:nvPr/>
        </p:nvPicPr>
        <p:blipFill>
          <a:blip r:embed="rId3"/>
          <a:stretch>
            <a:fillRect/>
          </a:stretch>
        </p:blipFill>
        <p:spPr>
          <a:xfrm>
            <a:off x="0" y="0"/>
            <a:ext cx="9144000" cy="1536700"/>
          </a:xfrm>
          <a:prstGeom prst="rect">
            <a:avLst/>
          </a:prstGeom>
          <a:ln w="12700">
            <a:miter lim="400000"/>
          </a:ln>
        </p:spPr>
      </p:pic>
      <p:pic>
        <p:nvPicPr>
          <p:cNvPr id="213" name="Google Shape;14;p1" descr="Google Shape;14;p1"/>
          <p:cNvPicPr>
            <a:picLocks noChangeAspect="1"/>
          </p:cNvPicPr>
          <p:nvPr/>
        </p:nvPicPr>
        <p:blipFill>
          <a:blip r:embed="rId4"/>
          <a:stretch>
            <a:fillRect/>
          </a:stretch>
        </p:blipFill>
        <p:spPr>
          <a:xfrm>
            <a:off x="0" y="1"/>
            <a:ext cx="710154" cy="688157"/>
          </a:xfrm>
          <a:prstGeom prst="rect">
            <a:avLst/>
          </a:prstGeom>
          <a:ln w="12700">
            <a:miter lim="400000"/>
          </a:ln>
        </p:spPr>
      </p:pic>
      <p:pic>
        <p:nvPicPr>
          <p:cNvPr id="214" name="Google Shape;15;p1" descr="Google Shape;15;p1"/>
          <p:cNvPicPr>
            <a:picLocks noChangeAspect="1"/>
          </p:cNvPicPr>
          <p:nvPr/>
        </p:nvPicPr>
        <p:blipFill>
          <a:blip r:embed="rId4"/>
          <a:stretch>
            <a:fillRect/>
          </a:stretch>
        </p:blipFill>
        <p:spPr>
          <a:xfrm>
            <a:off x="8433847" y="1"/>
            <a:ext cx="710154" cy="688157"/>
          </a:xfrm>
          <a:prstGeom prst="rect">
            <a:avLst/>
          </a:prstGeom>
          <a:ln w="12700">
            <a:miter lim="400000"/>
          </a:ln>
        </p:spPr>
      </p:pic>
      <p:sp>
        <p:nvSpPr>
          <p:cNvPr id="215" name="Slide Number"/>
          <p:cNvSpPr txBox="1">
            <a:spLocks noGrp="1"/>
          </p:cNvSpPr>
          <p:nvPr>
            <p:ph type="sldNum" sz="quarter" idx="2"/>
          </p:nvPr>
        </p:nvSpPr>
        <p:spPr>
          <a:xfrm>
            <a:off x="6296664" y="6221732"/>
            <a:ext cx="256537" cy="269237"/>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Custom Layout">
    <p:spTree>
      <p:nvGrpSpPr>
        <p:cNvPr id="1" name=""/>
        <p:cNvGrpSpPr/>
        <p:nvPr/>
      </p:nvGrpSpPr>
      <p:grpSpPr>
        <a:xfrm>
          <a:off x="0" y="0"/>
          <a:ext cx="0" cy="0"/>
          <a:chOff x="0" y="0"/>
          <a:chExt cx="0" cy="0"/>
        </a:xfrm>
      </p:grpSpPr>
      <p:pic>
        <p:nvPicPr>
          <p:cNvPr id="222" name="Google Shape;10;p1" descr="Google Shape;10;p1"/>
          <p:cNvPicPr>
            <a:picLocks noChangeAspect="1"/>
          </p:cNvPicPr>
          <p:nvPr/>
        </p:nvPicPr>
        <p:blipFill>
          <a:blip r:embed="rId2"/>
          <a:srcRect l="151" t="5911"/>
          <a:stretch>
            <a:fillRect/>
          </a:stretch>
        </p:blipFill>
        <p:spPr>
          <a:xfrm>
            <a:off x="-1" y="5410198"/>
            <a:ext cx="9130195" cy="1446189"/>
          </a:xfrm>
          <a:prstGeom prst="rect">
            <a:avLst/>
          </a:prstGeom>
          <a:ln w="12700">
            <a:miter lim="400000"/>
          </a:ln>
        </p:spPr>
      </p:pic>
      <p:pic>
        <p:nvPicPr>
          <p:cNvPr id="223" name="Google Shape;11;p1" descr="Google Shape;11;p1"/>
          <p:cNvPicPr>
            <a:picLocks noChangeAspect="1"/>
          </p:cNvPicPr>
          <p:nvPr/>
        </p:nvPicPr>
        <p:blipFill>
          <a:blip r:embed="rId3"/>
          <a:stretch>
            <a:fillRect/>
          </a:stretch>
        </p:blipFill>
        <p:spPr>
          <a:xfrm>
            <a:off x="0" y="0"/>
            <a:ext cx="9144000" cy="1536700"/>
          </a:xfrm>
          <a:prstGeom prst="rect">
            <a:avLst/>
          </a:prstGeom>
          <a:ln w="12700">
            <a:miter lim="400000"/>
          </a:ln>
        </p:spPr>
      </p:pic>
      <p:pic>
        <p:nvPicPr>
          <p:cNvPr id="224" name="Google Shape;14;p1" descr="Google Shape;14;p1"/>
          <p:cNvPicPr>
            <a:picLocks noChangeAspect="1"/>
          </p:cNvPicPr>
          <p:nvPr/>
        </p:nvPicPr>
        <p:blipFill>
          <a:blip r:embed="rId4"/>
          <a:stretch>
            <a:fillRect/>
          </a:stretch>
        </p:blipFill>
        <p:spPr>
          <a:xfrm>
            <a:off x="0" y="1"/>
            <a:ext cx="710154" cy="688157"/>
          </a:xfrm>
          <a:prstGeom prst="rect">
            <a:avLst/>
          </a:prstGeom>
          <a:ln w="12700">
            <a:miter lim="400000"/>
          </a:ln>
        </p:spPr>
      </p:pic>
      <p:pic>
        <p:nvPicPr>
          <p:cNvPr id="225" name="Google Shape;15;p1" descr="Google Shape;15;p1"/>
          <p:cNvPicPr>
            <a:picLocks noChangeAspect="1"/>
          </p:cNvPicPr>
          <p:nvPr/>
        </p:nvPicPr>
        <p:blipFill>
          <a:blip r:embed="rId4"/>
          <a:stretch>
            <a:fillRect/>
          </a:stretch>
        </p:blipFill>
        <p:spPr>
          <a:xfrm>
            <a:off x="8433847" y="1"/>
            <a:ext cx="710154" cy="688157"/>
          </a:xfrm>
          <a:prstGeom prst="rect">
            <a:avLst/>
          </a:prstGeom>
          <a:ln w="12700">
            <a:miter lim="400000"/>
          </a:ln>
        </p:spPr>
      </p:pic>
      <p:sp>
        <p:nvSpPr>
          <p:cNvPr id="226" name="Title Text"/>
          <p:cNvSpPr txBox="1">
            <a:spLocks noGrp="1"/>
          </p:cNvSpPr>
          <p:nvPr>
            <p:ph type="title"/>
          </p:nvPr>
        </p:nvSpPr>
        <p:spPr>
          <a:xfrm>
            <a:off x="1566428" y="633947"/>
            <a:ext cx="6324602" cy="1143001"/>
          </a:xfrm>
          <a:prstGeom prst="rect">
            <a:avLst/>
          </a:prstGeom>
        </p:spPr>
        <p:txBody>
          <a:bodyPr lIns="45699" tIns="45699" rIns="45699" bIns="45699"/>
          <a:lstStyle>
            <a:lvl1pPr>
              <a:defRPr>
                <a:latin typeface="Play"/>
                <a:ea typeface="Play"/>
                <a:cs typeface="Play"/>
                <a:sym typeface="Play"/>
              </a:defRPr>
            </a:lvl1pPr>
          </a:lstStyle>
          <a:p>
            <a:pPr>
              <a:defRPr>
                <a:effectLst/>
              </a:defRPr>
            </a:pPr>
            <a:r>
              <a:t>Title Text</a:t>
            </a:r>
          </a:p>
        </p:txBody>
      </p:sp>
      <p:sp>
        <p:nvSpPr>
          <p:cNvPr id="227" name="Slide Number"/>
          <p:cNvSpPr txBox="1">
            <a:spLocks noGrp="1"/>
          </p:cNvSpPr>
          <p:nvPr>
            <p:ph type="sldNum" sz="quarter" idx="2"/>
          </p:nvPr>
        </p:nvSpPr>
        <p:spPr>
          <a:xfrm>
            <a:off x="6296664" y="6221732"/>
            <a:ext cx="256537" cy="269237"/>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pic>
        <p:nvPicPr>
          <p:cNvPr id="234" name="image1.png" descr="image1.png"/>
          <p:cNvPicPr>
            <a:picLocks noChangeAspect="1"/>
          </p:cNvPicPr>
          <p:nvPr/>
        </p:nvPicPr>
        <p:blipFill>
          <a:blip r:embed="rId2"/>
          <a:srcRect l="150" t="5911"/>
          <a:stretch>
            <a:fillRect/>
          </a:stretch>
        </p:blipFill>
        <p:spPr>
          <a:xfrm>
            <a:off x="-2" y="5410198"/>
            <a:ext cx="9130196" cy="1446190"/>
          </a:xfrm>
          <a:prstGeom prst="rect">
            <a:avLst/>
          </a:prstGeom>
          <a:ln w="12700">
            <a:miter lim="400000"/>
          </a:ln>
        </p:spPr>
      </p:pic>
      <p:pic>
        <p:nvPicPr>
          <p:cNvPr id="235" name="image2.png" descr="image2.png"/>
          <p:cNvPicPr>
            <a:picLocks noChangeAspect="1"/>
          </p:cNvPicPr>
          <p:nvPr/>
        </p:nvPicPr>
        <p:blipFill>
          <a:blip r:embed="rId3"/>
          <a:stretch>
            <a:fillRect/>
          </a:stretch>
        </p:blipFill>
        <p:spPr>
          <a:xfrm>
            <a:off x="0" y="0"/>
            <a:ext cx="9144000" cy="1536700"/>
          </a:xfrm>
          <a:prstGeom prst="rect">
            <a:avLst/>
          </a:prstGeom>
          <a:ln w="12700">
            <a:miter lim="400000"/>
          </a:ln>
        </p:spPr>
      </p:pic>
      <p:pic>
        <p:nvPicPr>
          <p:cNvPr id="236" name="image3.jpg" descr="image3.jpg"/>
          <p:cNvPicPr>
            <a:picLocks noChangeAspect="1"/>
          </p:cNvPicPr>
          <p:nvPr/>
        </p:nvPicPr>
        <p:blipFill>
          <a:blip r:embed="rId4"/>
          <a:stretch>
            <a:fillRect/>
          </a:stretch>
        </p:blipFill>
        <p:spPr>
          <a:xfrm>
            <a:off x="0" y="1"/>
            <a:ext cx="710154" cy="688157"/>
          </a:xfrm>
          <a:prstGeom prst="rect">
            <a:avLst/>
          </a:prstGeom>
          <a:ln w="12700">
            <a:miter lim="400000"/>
          </a:ln>
        </p:spPr>
      </p:pic>
      <p:pic>
        <p:nvPicPr>
          <p:cNvPr id="237" name="image3.jpg" descr="image3.jpg"/>
          <p:cNvPicPr>
            <a:picLocks noChangeAspect="1"/>
          </p:cNvPicPr>
          <p:nvPr/>
        </p:nvPicPr>
        <p:blipFill>
          <a:blip r:embed="rId4"/>
          <a:stretch>
            <a:fillRect/>
          </a:stretch>
        </p:blipFill>
        <p:spPr>
          <a:xfrm>
            <a:off x="8433847" y="1"/>
            <a:ext cx="710155" cy="688157"/>
          </a:xfrm>
          <a:prstGeom prst="rect">
            <a:avLst/>
          </a:prstGeom>
          <a:ln w="12700">
            <a:miter lim="400000"/>
          </a:ln>
        </p:spPr>
      </p:pic>
      <p:sp>
        <p:nvSpPr>
          <p:cNvPr id="238" name="Title Text"/>
          <p:cNvSpPr txBox="1">
            <a:spLocks noGrp="1"/>
          </p:cNvSpPr>
          <p:nvPr>
            <p:ph type="title"/>
          </p:nvPr>
        </p:nvSpPr>
        <p:spPr>
          <a:prstGeom prst="rect">
            <a:avLst/>
          </a:prstGeom>
        </p:spPr>
        <p:txBody>
          <a:bodyPr/>
          <a:lstStyle/>
          <a:p>
            <a:r>
              <a:t>Title Text</a:t>
            </a:r>
          </a:p>
        </p:txBody>
      </p:sp>
      <p:sp>
        <p:nvSpPr>
          <p:cNvPr id="239"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40" name="Slide Number"/>
          <p:cNvSpPr txBox="1">
            <a:spLocks noGrp="1"/>
          </p:cNvSpPr>
          <p:nvPr>
            <p:ph type="sldNum" sz="quarter" idx="2"/>
          </p:nvPr>
        </p:nvSpPr>
        <p:spPr>
          <a:xfrm>
            <a:off x="6296664" y="6221732"/>
            <a:ext cx="256537" cy="269237"/>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pic>
        <p:nvPicPr>
          <p:cNvPr id="247" name="image1.png" descr="image1.png"/>
          <p:cNvPicPr>
            <a:picLocks noChangeAspect="1"/>
          </p:cNvPicPr>
          <p:nvPr/>
        </p:nvPicPr>
        <p:blipFill>
          <a:blip r:embed="rId2"/>
          <a:srcRect l="150" t="5911"/>
          <a:stretch>
            <a:fillRect/>
          </a:stretch>
        </p:blipFill>
        <p:spPr>
          <a:xfrm>
            <a:off x="-2" y="5410198"/>
            <a:ext cx="9130196" cy="1446190"/>
          </a:xfrm>
          <a:prstGeom prst="rect">
            <a:avLst/>
          </a:prstGeom>
          <a:ln w="12700">
            <a:miter lim="400000"/>
          </a:ln>
        </p:spPr>
      </p:pic>
      <p:pic>
        <p:nvPicPr>
          <p:cNvPr id="248" name="image2.png" descr="image2.png"/>
          <p:cNvPicPr>
            <a:picLocks noChangeAspect="1"/>
          </p:cNvPicPr>
          <p:nvPr/>
        </p:nvPicPr>
        <p:blipFill>
          <a:blip r:embed="rId3"/>
          <a:stretch>
            <a:fillRect/>
          </a:stretch>
        </p:blipFill>
        <p:spPr>
          <a:xfrm>
            <a:off x="0" y="0"/>
            <a:ext cx="9144000" cy="1536700"/>
          </a:xfrm>
          <a:prstGeom prst="rect">
            <a:avLst/>
          </a:prstGeom>
          <a:ln w="12700">
            <a:miter lim="400000"/>
          </a:ln>
        </p:spPr>
      </p:pic>
      <p:pic>
        <p:nvPicPr>
          <p:cNvPr id="249" name="image3.jpg" descr="image3.jpg"/>
          <p:cNvPicPr>
            <a:picLocks noChangeAspect="1"/>
          </p:cNvPicPr>
          <p:nvPr/>
        </p:nvPicPr>
        <p:blipFill>
          <a:blip r:embed="rId4"/>
          <a:stretch>
            <a:fillRect/>
          </a:stretch>
        </p:blipFill>
        <p:spPr>
          <a:xfrm>
            <a:off x="0" y="1"/>
            <a:ext cx="710154" cy="688157"/>
          </a:xfrm>
          <a:prstGeom prst="rect">
            <a:avLst/>
          </a:prstGeom>
          <a:ln w="12700">
            <a:miter lim="400000"/>
          </a:ln>
        </p:spPr>
      </p:pic>
      <p:pic>
        <p:nvPicPr>
          <p:cNvPr id="250" name="image3.jpg" descr="image3.jpg"/>
          <p:cNvPicPr>
            <a:picLocks noChangeAspect="1"/>
          </p:cNvPicPr>
          <p:nvPr/>
        </p:nvPicPr>
        <p:blipFill>
          <a:blip r:embed="rId4"/>
          <a:stretch>
            <a:fillRect/>
          </a:stretch>
        </p:blipFill>
        <p:spPr>
          <a:xfrm>
            <a:off x="8433847" y="1"/>
            <a:ext cx="710155" cy="688157"/>
          </a:xfrm>
          <a:prstGeom prst="rect">
            <a:avLst/>
          </a:prstGeom>
          <a:ln w="12700">
            <a:miter lim="400000"/>
          </a:ln>
        </p:spPr>
      </p:pic>
      <p:sp>
        <p:nvSpPr>
          <p:cNvPr id="251" name="Title Text"/>
          <p:cNvSpPr txBox="1">
            <a:spLocks noGrp="1"/>
          </p:cNvSpPr>
          <p:nvPr>
            <p:ph type="title"/>
          </p:nvPr>
        </p:nvSpPr>
        <p:spPr>
          <a:prstGeom prst="rect">
            <a:avLst/>
          </a:prstGeom>
        </p:spPr>
        <p:txBody>
          <a:bodyPr/>
          <a:lstStyle/>
          <a:p>
            <a:r>
              <a:t>Title Text</a:t>
            </a:r>
          </a:p>
        </p:txBody>
      </p:sp>
      <p:sp>
        <p:nvSpPr>
          <p:cNvPr id="252" name="Body Level One…"/>
          <p:cNvSpPr txBox="1">
            <a:spLocks noGrp="1"/>
          </p:cNvSpPr>
          <p:nvPr>
            <p:ph type="body" sz="half" idx="1"/>
          </p:nvPr>
        </p:nvSpPr>
        <p:spPr>
          <a:xfrm>
            <a:off x="1066800" y="1752600"/>
            <a:ext cx="3619500" cy="4343400"/>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253" name="Slide Number"/>
          <p:cNvSpPr txBox="1">
            <a:spLocks noGrp="1"/>
          </p:cNvSpPr>
          <p:nvPr>
            <p:ph type="sldNum" sz="quarter" idx="2"/>
          </p:nvPr>
        </p:nvSpPr>
        <p:spPr>
          <a:xfrm>
            <a:off x="6296664" y="6221732"/>
            <a:ext cx="256537" cy="269237"/>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8" name="Title Text"/>
          <p:cNvSpPr txBox="1">
            <a:spLocks noGrp="1"/>
          </p:cNvSpPr>
          <p:nvPr>
            <p:ph type="title"/>
          </p:nvPr>
        </p:nvSpPr>
        <p:spPr>
          <a:prstGeom prst="rect">
            <a:avLst/>
          </a:prstGeom>
        </p:spPr>
        <p:txBody>
          <a:bodyPr/>
          <a:lstStyle/>
          <a:p>
            <a:r>
              <a:t>Title Text</a:t>
            </a:r>
          </a:p>
        </p:txBody>
      </p:sp>
      <p:sp>
        <p:nvSpPr>
          <p:cNvPr id="29"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0"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pic>
        <p:nvPicPr>
          <p:cNvPr id="260" name="image1.png" descr="image1.png"/>
          <p:cNvPicPr>
            <a:picLocks noChangeAspect="1"/>
          </p:cNvPicPr>
          <p:nvPr/>
        </p:nvPicPr>
        <p:blipFill>
          <a:blip r:embed="rId2"/>
          <a:srcRect l="150" t="5911"/>
          <a:stretch>
            <a:fillRect/>
          </a:stretch>
        </p:blipFill>
        <p:spPr>
          <a:xfrm>
            <a:off x="-2" y="5410198"/>
            <a:ext cx="9130196" cy="1446190"/>
          </a:xfrm>
          <a:prstGeom prst="rect">
            <a:avLst/>
          </a:prstGeom>
          <a:ln w="12700">
            <a:miter lim="400000"/>
          </a:ln>
        </p:spPr>
      </p:pic>
      <p:pic>
        <p:nvPicPr>
          <p:cNvPr id="261" name="image2.png" descr="image2.png"/>
          <p:cNvPicPr>
            <a:picLocks noChangeAspect="1"/>
          </p:cNvPicPr>
          <p:nvPr/>
        </p:nvPicPr>
        <p:blipFill>
          <a:blip r:embed="rId3"/>
          <a:stretch>
            <a:fillRect/>
          </a:stretch>
        </p:blipFill>
        <p:spPr>
          <a:xfrm>
            <a:off x="0" y="0"/>
            <a:ext cx="9144000" cy="1536700"/>
          </a:xfrm>
          <a:prstGeom prst="rect">
            <a:avLst/>
          </a:prstGeom>
          <a:ln w="12700">
            <a:miter lim="400000"/>
          </a:ln>
        </p:spPr>
      </p:pic>
      <p:pic>
        <p:nvPicPr>
          <p:cNvPr id="262" name="image3.jpg" descr="image3.jpg"/>
          <p:cNvPicPr>
            <a:picLocks noChangeAspect="1"/>
          </p:cNvPicPr>
          <p:nvPr/>
        </p:nvPicPr>
        <p:blipFill>
          <a:blip r:embed="rId4"/>
          <a:stretch>
            <a:fillRect/>
          </a:stretch>
        </p:blipFill>
        <p:spPr>
          <a:xfrm>
            <a:off x="0" y="1"/>
            <a:ext cx="710154" cy="688157"/>
          </a:xfrm>
          <a:prstGeom prst="rect">
            <a:avLst/>
          </a:prstGeom>
          <a:ln w="12700">
            <a:miter lim="400000"/>
          </a:ln>
        </p:spPr>
      </p:pic>
      <p:pic>
        <p:nvPicPr>
          <p:cNvPr id="263" name="image3.jpg" descr="image3.jpg"/>
          <p:cNvPicPr>
            <a:picLocks noChangeAspect="1"/>
          </p:cNvPicPr>
          <p:nvPr/>
        </p:nvPicPr>
        <p:blipFill>
          <a:blip r:embed="rId4"/>
          <a:stretch>
            <a:fillRect/>
          </a:stretch>
        </p:blipFill>
        <p:spPr>
          <a:xfrm>
            <a:off x="8433847" y="1"/>
            <a:ext cx="710155" cy="688157"/>
          </a:xfrm>
          <a:prstGeom prst="rect">
            <a:avLst/>
          </a:prstGeom>
          <a:ln w="12700">
            <a:miter lim="400000"/>
          </a:ln>
        </p:spPr>
      </p:pic>
      <p:sp>
        <p:nvSpPr>
          <p:cNvPr id="264" name="Title Text"/>
          <p:cNvSpPr txBox="1">
            <a:spLocks noGrp="1"/>
          </p:cNvSpPr>
          <p:nvPr>
            <p:ph type="title"/>
          </p:nvPr>
        </p:nvSpPr>
        <p:spPr>
          <a:prstGeom prst="rect">
            <a:avLst/>
          </a:prstGeom>
        </p:spPr>
        <p:txBody>
          <a:bodyPr/>
          <a:lstStyle/>
          <a:p>
            <a:r>
              <a:t>Title Text</a:t>
            </a:r>
          </a:p>
        </p:txBody>
      </p:sp>
      <p:sp>
        <p:nvSpPr>
          <p:cNvPr id="265" name="Slide Number"/>
          <p:cNvSpPr txBox="1">
            <a:spLocks noGrp="1"/>
          </p:cNvSpPr>
          <p:nvPr>
            <p:ph type="sldNum" sz="quarter" idx="2"/>
          </p:nvPr>
        </p:nvSpPr>
        <p:spPr>
          <a:xfrm>
            <a:off x="6296664" y="6221732"/>
            <a:ext cx="256537" cy="269237"/>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pic>
        <p:nvPicPr>
          <p:cNvPr id="272" name="image1.png" descr="image1.png"/>
          <p:cNvPicPr>
            <a:picLocks noChangeAspect="1"/>
          </p:cNvPicPr>
          <p:nvPr/>
        </p:nvPicPr>
        <p:blipFill>
          <a:blip r:embed="rId2"/>
          <a:srcRect l="150" t="5911"/>
          <a:stretch>
            <a:fillRect/>
          </a:stretch>
        </p:blipFill>
        <p:spPr>
          <a:xfrm>
            <a:off x="-2" y="5410198"/>
            <a:ext cx="9130196" cy="1446190"/>
          </a:xfrm>
          <a:prstGeom prst="rect">
            <a:avLst/>
          </a:prstGeom>
          <a:ln w="12700">
            <a:miter lim="400000"/>
          </a:ln>
        </p:spPr>
      </p:pic>
      <p:pic>
        <p:nvPicPr>
          <p:cNvPr id="273" name="image2.png" descr="image2.png"/>
          <p:cNvPicPr>
            <a:picLocks noChangeAspect="1"/>
          </p:cNvPicPr>
          <p:nvPr/>
        </p:nvPicPr>
        <p:blipFill>
          <a:blip r:embed="rId3"/>
          <a:stretch>
            <a:fillRect/>
          </a:stretch>
        </p:blipFill>
        <p:spPr>
          <a:xfrm>
            <a:off x="0" y="0"/>
            <a:ext cx="9144000" cy="1536700"/>
          </a:xfrm>
          <a:prstGeom prst="rect">
            <a:avLst/>
          </a:prstGeom>
          <a:ln w="12700">
            <a:miter lim="400000"/>
          </a:ln>
        </p:spPr>
      </p:pic>
      <p:pic>
        <p:nvPicPr>
          <p:cNvPr id="274" name="image3.jpg" descr="image3.jpg"/>
          <p:cNvPicPr>
            <a:picLocks noChangeAspect="1"/>
          </p:cNvPicPr>
          <p:nvPr/>
        </p:nvPicPr>
        <p:blipFill>
          <a:blip r:embed="rId4"/>
          <a:stretch>
            <a:fillRect/>
          </a:stretch>
        </p:blipFill>
        <p:spPr>
          <a:xfrm>
            <a:off x="0" y="1"/>
            <a:ext cx="710154" cy="688157"/>
          </a:xfrm>
          <a:prstGeom prst="rect">
            <a:avLst/>
          </a:prstGeom>
          <a:ln w="12700">
            <a:miter lim="400000"/>
          </a:ln>
        </p:spPr>
      </p:pic>
      <p:pic>
        <p:nvPicPr>
          <p:cNvPr id="275" name="image3.jpg" descr="image3.jpg"/>
          <p:cNvPicPr>
            <a:picLocks noChangeAspect="1"/>
          </p:cNvPicPr>
          <p:nvPr/>
        </p:nvPicPr>
        <p:blipFill>
          <a:blip r:embed="rId4"/>
          <a:stretch>
            <a:fillRect/>
          </a:stretch>
        </p:blipFill>
        <p:spPr>
          <a:xfrm>
            <a:off x="8433847" y="1"/>
            <a:ext cx="710155" cy="688157"/>
          </a:xfrm>
          <a:prstGeom prst="rect">
            <a:avLst/>
          </a:prstGeom>
          <a:ln w="12700">
            <a:miter lim="400000"/>
          </a:ln>
        </p:spPr>
      </p:pic>
      <p:sp>
        <p:nvSpPr>
          <p:cNvPr id="276" name="Slide Number"/>
          <p:cNvSpPr txBox="1">
            <a:spLocks noGrp="1"/>
          </p:cNvSpPr>
          <p:nvPr>
            <p:ph type="sldNum" sz="quarter" idx="2"/>
          </p:nvPr>
        </p:nvSpPr>
        <p:spPr>
          <a:xfrm>
            <a:off x="6296664" y="6221732"/>
            <a:ext cx="256537" cy="269237"/>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x">
  <p:cSld name="Custom Layout">
    <p:spTree>
      <p:nvGrpSpPr>
        <p:cNvPr id="1" name=""/>
        <p:cNvGrpSpPr/>
        <p:nvPr/>
      </p:nvGrpSpPr>
      <p:grpSpPr>
        <a:xfrm>
          <a:off x="0" y="0"/>
          <a:ext cx="0" cy="0"/>
          <a:chOff x="0" y="0"/>
          <a:chExt cx="0" cy="0"/>
        </a:xfrm>
      </p:grpSpPr>
      <p:pic>
        <p:nvPicPr>
          <p:cNvPr id="283" name="image1.png" descr="image1.png"/>
          <p:cNvPicPr>
            <a:picLocks noChangeAspect="1"/>
          </p:cNvPicPr>
          <p:nvPr/>
        </p:nvPicPr>
        <p:blipFill>
          <a:blip r:embed="rId2"/>
          <a:srcRect l="150" t="5911"/>
          <a:stretch>
            <a:fillRect/>
          </a:stretch>
        </p:blipFill>
        <p:spPr>
          <a:xfrm>
            <a:off x="-2" y="5410198"/>
            <a:ext cx="9130196" cy="1446190"/>
          </a:xfrm>
          <a:prstGeom prst="rect">
            <a:avLst/>
          </a:prstGeom>
          <a:ln w="12700">
            <a:miter lim="400000"/>
          </a:ln>
        </p:spPr>
      </p:pic>
      <p:pic>
        <p:nvPicPr>
          <p:cNvPr id="284" name="image2.png" descr="image2.png"/>
          <p:cNvPicPr>
            <a:picLocks noChangeAspect="1"/>
          </p:cNvPicPr>
          <p:nvPr/>
        </p:nvPicPr>
        <p:blipFill>
          <a:blip r:embed="rId3"/>
          <a:stretch>
            <a:fillRect/>
          </a:stretch>
        </p:blipFill>
        <p:spPr>
          <a:xfrm>
            <a:off x="0" y="0"/>
            <a:ext cx="9144000" cy="1536700"/>
          </a:xfrm>
          <a:prstGeom prst="rect">
            <a:avLst/>
          </a:prstGeom>
          <a:ln w="12700">
            <a:miter lim="400000"/>
          </a:ln>
        </p:spPr>
      </p:pic>
      <p:pic>
        <p:nvPicPr>
          <p:cNvPr id="285" name="image3.jpg" descr="image3.jpg"/>
          <p:cNvPicPr>
            <a:picLocks noChangeAspect="1"/>
          </p:cNvPicPr>
          <p:nvPr/>
        </p:nvPicPr>
        <p:blipFill>
          <a:blip r:embed="rId4"/>
          <a:stretch>
            <a:fillRect/>
          </a:stretch>
        </p:blipFill>
        <p:spPr>
          <a:xfrm>
            <a:off x="0" y="1"/>
            <a:ext cx="710154" cy="688157"/>
          </a:xfrm>
          <a:prstGeom prst="rect">
            <a:avLst/>
          </a:prstGeom>
          <a:ln w="12700">
            <a:miter lim="400000"/>
          </a:ln>
        </p:spPr>
      </p:pic>
      <p:pic>
        <p:nvPicPr>
          <p:cNvPr id="286" name="image3.jpg" descr="image3.jpg"/>
          <p:cNvPicPr>
            <a:picLocks noChangeAspect="1"/>
          </p:cNvPicPr>
          <p:nvPr/>
        </p:nvPicPr>
        <p:blipFill>
          <a:blip r:embed="rId4"/>
          <a:stretch>
            <a:fillRect/>
          </a:stretch>
        </p:blipFill>
        <p:spPr>
          <a:xfrm>
            <a:off x="8433847" y="1"/>
            <a:ext cx="710155" cy="688157"/>
          </a:xfrm>
          <a:prstGeom prst="rect">
            <a:avLst/>
          </a:prstGeom>
          <a:ln w="12700">
            <a:miter lim="400000"/>
          </a:ln>
        </p:spPr>
      </p:pic>
      <p:sp>
        <p:nvSpPr>
          <p:cNvPr id="287" name="Title Text"/>
          <p:cNvSpPr txBox="1">
            <a:spLocks noGrp="1"/>
          </p:cNvSpPr>
          <p:nvPr>
            <p:ph type="title"/>
          </p:nvPr>
        </p:nvSpPr>
        <p:spPr>
          <a:prstGeom prst="rect">
            <a:avLst/>
          </a:prstGeom>
        </p:spPr>
        <p:txBody>
          <a:bodyPr/>
          <a:lstStyle/>
          <a:p>
            <a:r>
              <a:t>Title Text</a:t>
            </a:r>
          </a:p>
        </p:txBody>
      </p:sp>
      <p:sp>
        <p:nvSpPr>
          <p:cNvPr id="288" name="Slide Number"/>
          <p:cNvSpPr txBox="1">
            <a:spLocks noGrp="1"/>
          </p:cNvSpPr>
          <p:nvPr>
            <p:ph type="sldNum" sz="quarter" idx="2"/>
          </p:nvPr>
        </p:nvSpPr>
        <p:spPr>
          <a:xfrm>
            <a:off x="6296664" y="6221732"/>
            <a:ext cx="256537" cy="269237"/>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295" name="Picture 3" descr="Picture 3"/>
          <p:cNvPicPr>
            <a:picLocks noChangeAspect="1"/>
          </p:cNvPicPr>
          <p:nvPr/>
        </p:nvPicPr>
        <p:blipFill>
          <a:blip r:embed="rId2"/>
          <a:stretch>
            <a:fillRect/>
          </a:stretch>
        </p:blipFill>
        <p:spPr>
          <a:xfrm>
            <a:off x="0" y="0"/>
            <a:ext cx="9144000" cy="1536700"/>
          </a:xfrm>
          <a:prstGeom prst="rect">
            <a:avLst/>
          </a:prstGeom>
          <a:ln w="12700">
            <a:miter lim="400000"/>
          </a:ln>
        </p:spPr>
      </p:pic>
      <p:pic>
        <p:nvPicPr>
          <p:cNvPr id="296" name="Picture 2" descr="Picture 2"/>
          <p:cNvPicPr>
            <a:picLocks noChangeAspect="1"/>
          </p:cNvPicPr>
          <p:nvPr/>
        </p:nvPicPr>
        <p:blipFill>
          <a:blip r:embed="rId3"/>
          <a:stretch>
            <a:fillRect/>
          </a:stretch>
        </p:blipFill>
        <p:spPr>
          <a:xfrm>
            <a:off x="0" y="5321300"/>
            <a:ext cx="9144000" cy="1536700"/>
          </a:xfrm>
          <a:prstGeom prst="rect">
            <a:avLst/>
          </a:prstGeom>
          <a:ln w="12700">
            <a:miter lim="400000"/>
          </a:ln>
        </p:spPr>
      </p:pic>
      <p:pic>
        <p:nvPicPr>
          <p:cNvPr id="297" name="Picture 3" descr="Picture 3"/>
          <p:cNvPicPr>
            <a:picLocks noChangeAspect="1"/>
          </p:cNvPicPr>
          <p:nvPr/>
        </p:nvPicPr>
        <p:blipFill>
          <a:blip r:embed="rId2"/>
          <a:stretch>
            <a:fillRect/>
          </a:stretch>
        </p:blipFill>
        <p:spPr>
          <a:xfrm>
            <a:off x="0" y="0"/>
            <a:ext cx="9144000" cy="1536700"/>
          </a:xfrm>
          <a:prstGeom prst="rect">
            <a:avLst/>
          </a:prstGeom>
          <a:ln w="12700">
            <a:miter lim="400000"/>
          </a:ln>
        </p:spPr>
      </p:pic>
      <p:sp>
        <p:nvSpPr>
          <p:cNvPr id="298" name="Title Text"/>
          <p:cNvSpPr txBox="1">
            <a:spLocks noGrp="1"/>
          </p:cNvSpPr>
          <p:nvPr>
            <p:ph type="title"/>
          </p:nvPr>
        </p:nvSpPr>
        <p:spPr>
          <a:xfrm>
            <a:off x="914400" y="1981200"/>
            <a:ext cx="7315200" cy="701675"/>
          </a:xfrm>
          <a:prstGeom prst="rect">
            <a:avLst/>
          </a:prstGeom>
        </p:spPr>
        <p:txBody>
          <a:bodyPr lIns="45718" tIns="45718" rIns="45718" bIns="45718"/>
          <a:lstStyle>
            <a:lvl1pPr>
              <a:lnSpc>
                <a:spcPct val="100000"/>
              </a:lnSpc>
              <a:defRPr sz="4000">
                <a:latin typeface="Arial"/>
                <a:ea typeface="Arial"/>
                <a:cs typeface="Arial"/>
                <a:sym typeface="Arial"/>
              </a:defRPr>
            </a:lvl1pPr>
          </a:lstStyle>
          <a:p>
            <a:r>
              <a:t>Title Text</a:t>
            </a:r>
          </a:p>
        </p:txBody>
      </p:sp>
      <p:sp>
        <p:nvSpPr>
          <p:cNvPr id="299" name="Body Level One…"/>
          <p:cNvSpPr txBox="1">
            <a:spLocks noGrp="1"/>
          </p:cNvSpPr>
          <p:nvPr>
            <p:ph type="body" sz="quarter" idx="1"/>
          </p:nvPr>
        </p:nvSpPr>
        <p:spPr>
          <a:xfrm>
            <a:off x="1371600" y="3505200"/>
            <a:ext cx="6400800" cy="1752600"/>
          </a:xfrm>
          <a:prstGeom prst="rect">
            <a:avLst/>
          </a:prstGeom>
        </p:spPr>
        <p:txBody>
          <a:bodyPr lIns="45718" tIns="45718" rIns="45718" bIns="45718"/>
          <a:lstStyle>
            <a:lvl1pPr marL="0" indent="0" algn="ctr">
              <a:spcBef>
                <a:spcPts val="600"/>
              </a:spcBef>
              <a:buSzTx/>
              <a:buNone/>
              <a:defRPr sz="2800">
                <a:latin typeface="Arial"/>
                <a:ea typeface="Arial"/>
                <a:cs typeface="Arial"/>
                <a:sym typeface="Arial"/>
              </a:defRPr>
            </a:lvl1pPr>
            <a:lvl2pPr marL="742950" indent="-285750" algn="ctr">
              <a:spcBef>
                <a:spcPts val="600"/>
              </a:spcBef>
              <a:defRPr sz="2800">
                <a:latin typeface="Arial"/>
                <a:ea typeface="Arial"/>
                <a:cs typeface="Arial"/>
                <a:sym typeface="Arial"/>
              </a:defRPr>
            </a:lvl2pPr>
            <a:lvl3pPr marL="1181100" indent="-266700" algn="ctr">
              <a:spcBef>
                <a:spcPts val="600"/>
              </a:spcBef>
              <a:defRPr sz="2800">
                <a:latin typeface="Arial"/>
                <a:ea typeface="Arial"/>
                <a:cs typeface="Arial"/>
                <a:sym typeface="Arial"/>
              </a:defRPr>
            </a:lvl3pPr>
            <a:lvl4pPr marL="1691638" indent="-320038" algn="ctr">
              <a:spcBef>
                <a:spcPts val="600"/>
              </a:spcBef>
              <a:defRPr sz="2800">
                <a:latin typeface="Arial"/>
                <a:ea typeface="Arial"/>
                <a:cs typeface="Arial"/>
                <a:sym typeface="Arial"/>
              </a:defRPr>
            </a:lvl4pPr>
            <a:lvl5pPr marL="2148838" indent="-320038" algn="ctr">
              <a:spcBef>
                <a:spcPts val="600"/>
              </a:spcBef>
              <a:defRPr sz="2800">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300" name="Slide Number"/>
          <p:cNvSpPr txBox="1">
            <a:spLocks noGrp="1"/>
          </p:cNvSpPr>
          <p:nvPr>
            <p:ph type="sldNum" sz="quarter" idx="2"/>
          </p:nvPr>
        </p:nvSpPr>
        <p:spPr>
          <a:xfrm>
            <a:off x="6296664" y="6221732"/>
            <a:ext cx="256537" cy="269237"/>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pic>
        <p:nvPicPr>
          <p:cNvPr id="307" name="Picture 3" descr="Picture 3"/>
          <p:cNvPicPr>
            <a:picLocks noChangeAspect="1"/>
          </p:cNvPicPr>
          <p:nvPr/>
        </p:nvPicPr>
        <p:blipFill>
          <a:blip r:embed="rId2"/>
          <a:stretch>
            <a:fillRect/>
          </a:stretch>
        </p:blipFill>
        <p:spPr>
          <a:xfrm>
            <a:off x="0" y="0"/>
            <a:ext cx="9144000" cy="1536700"/>
          </a:xfrm>
          <a:prstGeom prst="rect">
            <a:avLst/>
          </a:prstGeom>
          <a:ln w="12700">
            <a:miter lim="400000"/>
          </a:ln>
        </p:spPr>
      </p:pic>
      <p:sp>
        <p:nvSpPr>
          <p:cNvPr id="308" name="Title Text"/>
          <p:cNvSpPr txBox="1">
            <a:spLocks noGrp="1"/>
          </p:cNvSpPr>
          <p:nvPr>
            <p:ph type="title"/>
          </p:nvPr>
        </p:nvSpPr>
        <p:spPr>
          <a:xfrm>
            <a:off x="938102" y="13209"/>
            <a:ext cx="7267796" cy="1143001"/>
          </a:xfrm>
          <a:prstGeom prst="rect">
            <a:avLst/>
          </a:prstGeom>
        </p:spPr>
        <p:txBody>
          <a:bodyPr lIns="45718" tIns="45718" rIns="45718" bIns="45718"/>
          <a:lstStyle>
            <a:lvl1pPr>
              <a:defRPr b="1" u="sng">
                <a:latin typeface="Georgia"/>
                <a:ea typeface="Georgia"/>
                <a:cs typeface="Georgia"/>
                <a:sym typeface="Georgia"/>
              </a:defRPr>
            </a:lvl1pPr>
          </a:lstStyle>
          <a:p>
            <a:pPr>
              <a:defRPr>
                <a:effectLst/>
              </a:defRPr>
            </a:pPr>
            <a:r>
              <a:t>Title Text</a:t>
            </a:r>
          </a:p>
        </p:txBody>
      </p:sp>
      <p:sp>
        <p:nvSpPr>
          <p:cNvPr id="309" name="Body Level One…"/>
          <p:cNvSpPr txBox="1">
            <a:spLocks noGrp="1"/>
          </p:cNvSpPr>
          <p:nvPr>
            <p:ph type="body" idx="1"/>
          </p:nvPr>
        </p:nvSpPr>
        <p:spPr>
          <a:xfrm>
            <a:off x="609600" y="1576019"/>
            <a:ext cx="7391400" cy="4343402"/>
          </a:xfrm>
          <a:prstGeom prst="rect">
            <a:avLst/>
          </a:prstGeom>
        </p:spPr>
        <p:txBody>
          <a:bodyPr lIns="45718" tIns="45718" rIns="45718" bIns="45718"/>
          <a:lstStyle>
            <a:lvl1pPr>
              <a:defRPr sz="3000">
                <a:latin typeface="Georgia"/>
                <a:ea typeface="Georgia"/>
                <a:cs typeface="Georgia"/>
                <a:sym typeface="Georgia"/>
              </a:defRPr>
            </a:lvl1pPr>
            <a:lvl2pPr marL="763359" indent="-306159">
              <a:defRPr sz="3000">
                <a:latin typeface="Georgia"/>
                <a:ea typeface="Georgia"/>
                <a:cs typeface="Georgia"/>
                <a:sym typeface="Georgia"/>
              </a:defRPr>
            </a:lvl2pPr>
            <a:lvl3pPr marL="1200150" indent="-285750">
              <a:defRPr sz="3000">
                <a:latin typeface="Georgia"/>
                <a:ea typeface="Georgia"/>
                <a:cs typeface="Georgia"/>
                <a:sym typeface="Georgia"/>
              </a:defRPr>
            </a:lvl3pPr>
            <a:lvl4pPr marL="1714500" indent="-342900">
              <a:defRPr sz="3000">
                <a:latin typeface="Georgia"/>
                <a:ea typeface="Georgia"/>
                <a:cs typeface="Georgia"/>
                <a:sym typeface="Georgia"/>
              </a:defRPr>
            </a:lvl4pPr>
            <a:lvl5pPr marL="2171700" indent="-342900">
              <a:defRPr sz="3000">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pic>
        <p:nvPicPr>
          <p:cNvPr id="310" name="Picture 5" descr="Picture 5"/>
          <p:cNvPicPr>
            <a:picLocks noChangeAspect="1"/>
          </p:cNvPicPr>
          <p:nvPr/>
        </p:nvPicPr>
        <p:blipFill>
          <a:blip r:embed="rId3"/>
          <a:stretch>
            <a:fillRect/>
          </a:stretch>
        </p:blipFill>
        <p:spPr>
          <a:xfrm>
            <a:off x="0" y="0"/>
            <a:ext cx="938104" cy="909046"/>
          </a:xfrm>
          <a:prstGeom prst="rect">
            <a:avLst/>
          </a:prstGeom>
          <a:ln w="12700">
            <a:miter lim="400000"/>
          </a:ln>
        </p:spPr>
      </p:pic>
      <p:pic>
        <p:nvPicPr>
          <p:cNvPr id="311" name="Picture 6" descr="Picture 6"/>
          <p:cNvPicPr>
            <a:picLocks noChangeAspect="1"/>
          </p:cNvPicPr>
          <p:nvPr/>
        </p:nvPicPr>
        <p:blipFill>
          <a:blip r:embed="rId3"/>
          <a:stretch>
            <a:fillRect/>
          </a:stretch>
        </p:blipFill>
        <p:spPr>
          <a:xfrm>
            <a:off x="8205898" y="0"/>
            <a:ext cx="938104" cy="909046"/>
          </a:xfrm>
          <a:prstGeom prst="rect">
            <a:avLst/>
          </a:prstGeom>
          <a:ln w="12700">
            <a:miter lim="400000"/>
          </a:ln>
        </p:spPr>
      </p:pic>
      <p:sp>
        <p:nvSpPr>
          <p:cNvPr id="312" name="Slide Number"/>
          <p:cNvSpPr txBox="1">
            <a:spLocks noGrp="1"/>
          </p:cNvSpPr>
          <p:nvPr>
            <p:ph type="sldNum" sz="quarter" idx="2"/>
          </p:nvPr>
        </p:nvSpPr>
        <p:spPr>
          <a:xfrm>
            <a:off x="6296664" y="6221732"/>
            <a:ext cx="256537" cy="269237"/>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x">
  <p:cSld name="2_Custom Layout">
    <p:spTree>
      <p:nvGrpSpPr>
        <p:cNvPr id="1" name=""/>
        <p:cNvGrpSpPr/>
        <p:nvPr/>
      </p:nvGrpSpPr>
      <p:grpSpPr>
        <a:xfrm>
          <a:off x="0" y="0"/>
          <a:ext cx="0" cy="0"/>
          <a:chOff x="0" y="0"/>
          <a:chExt cx="0" cy="0"/>
        </a:xfrm>
      </p:grpSpPr>
      <p:pic>
        <p:nvPicPr>
          <p:cNvPr id="319" name="Picture 3" descr="Picture 3"/>
          <p:cNvPicPr>
            <a:picLocks noChangeAspect="1"/>
          </p:cNvPicPr>
          <p:nvPr/>
        </p:nvPicPr>
        <p:blipFill>
          <a:blip r:embed="rId2"/>
          <a:stretch>
            <a:fillRect/>
          </a:stretch>
        </p:blipFill>
        <p:spPr>
          <a:xfrm>
            <a:off x="0" y="0"/>
            <a:ext cx="9144000" cy="1536700"/>
          </a:xfrm>
          <a:prstGeom prst="rect">
            <a:avLst/>
          </a:prstGeom>
          <a:ln w="12700">
            <a:miter lim="400000"/>
          </a:ln>
        </p:spPr>
      </p:pic>
      <p:pic>
        <p:nvPicPr>
          <p:cNvPr id="320" name="Picture 3" descr="Picture 3"/>
          <p:cNvPicPr>
            <a:picLocks noChangeAspect="1"/>
          </p:cNvPicPr>
          <p:nvPr/>
        </p:nvPicPr>
        <p:blipFill>
          <a:blip r:embed="rId3"/>
          <a:stretch>
            <a:fillRect/>
          </a:stretch>
        </p:blipFill>
        <p:spPr>
          <a:xfrm>
            <a:off x="0" y="0"/>
            <a:ext cx="938104" cy="909046"/>
          </a:xfrm>
          <a:prstGeom prst="rect">
            <a:avLst/>
          </a:prstGeom>
          <a:ln w="12700">
            <a:miter lim="400000"/>
          </a:ln>
        </p:spPr>
      </p:pic>
      <p:pic>
        <p:nvPicPr>
          <p:cNvPr id="321" name="Picture 4" descr="Picture 4"/>
          <p:cNvPicPr>
            <a:picLocks noChangeAspect="1"/>
          </p:cNvPicPr>
          <p:nvPr/>
        </p:nvPicPr>
        <p:blipFill>
          <a:blip r:embed="rId3"/>
          <a:stretch>
            <a:fillRect/>
          </a:stretch>
        </p:blipFill>
        <p:spPr>
          <a:xfrm>
            <a:off x="8205898" y="0"/>
            <a:ext cx="938104" cy="909046"/>
          </a:xfrm>
          <a:prstGeom prst="rect">
            <a:avLst/>
          </a:prstGeom>
          <a:ln w="12700">
            <a:miter lim="400000"/>
          </a:ln>
        </p:spPr>
      </p:pic>
      <p:sp>
        <p:nvSpPr>
          <p:cNvPr id="322" name="Slide Number"/>
          <p:cNvSpPr txBox="1">
            <a:spLocks noGrp="1"/>
          </p:cNvSpPr>
          <p:nvPr>
            <p:ph type="sldNum" sz="quarter" idx="2"/>
          </p:nvPr>
        </p:nvSpPr>
        <p:spPr>
          <a:xfrm>
            <a:off x="6296664" y="6221732"/>
            <a:ext cx="256537" cy="269237"/>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pic>
        <p:nvPicPr>
          <p:cNvPr id="329" name="Picture 3" descr="Picture 3"/>
          <p:cNvPicPr>
            <a:picLocks noChangeAspect="1"/>
          </p:cNvPicPr>
          <p:nvPr/>
        </p:nvPicPr>
        <p:blipFill>
          <a:blip r:embed="rId2"/>
          <a:stretch>
            <a:fillRect/>
          </a:stretch>
        </p:blipFill>
        <p:spPr>
          <a:xfrm>
            <a:off x="0" y="0"/>
            <a:ext cx="9144000" cy="1536700"/>
          </a:xfrm>
          <a:prstGeom prst="rect">
            <a:avLst/>
          </a:prstGeom>
          <a:ln w="12700">
            <a:miter lim="400000"/>
          </a:ln>
        </p:spPr>
      </p:pic>
      <p:sp>
        <p:nvSpPr>
          <p:cNvPr id="330" name="Slide Number"/>
          <p:cNvSpPr txBox="1">
            <a:spLocks noGrp="1"/>
          </p:cNvSpPr>
          <p:nvPr>
            <p:ph type="sldNum" sz="quarter" idx="2"/>
          </p:nvPr>
        </p:nvSpPr>
        <p:spPr>
          <a:xfrm>
            <a:off x="6296664" y="6221732"/>
            <a:ext cx="256537" cy="269237"/>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pic>
        <p:nvPicPr>
          <p:cNvPr id="337" name="Picture 3" descr="Picture 3"/>
          <p:cNvPicPr>
            <a:picLocks noChangeAspect="1"/>
          </p:cNvPicPr>
          <p:nvPr/>
        </p:nvPicPr>
        <p:blipFill>
          <a:blip r:embed="rId2"/>
          <a:stretch>
            <a:fillRect/>
          </a:stretch>
        </p:blipFill>
        <p:spPr>
          <a:xfrm>
            <a:off x="0" y="0"/>
            <a:ext cx="9144000" cy="1536700"/>
          </a:xfrm>
          <a:prstGeom prst="rect">
            <a:avLst/>
          </a:prstGeom>
          <a:ln w="12700">
            <a:miter lim="400000"/>
          </a:ln>
        </p:spPr>
      </p:pic>
      <p:sp>
        <p:nvSpPr>
          <p:cNvPr id="338" name="Title Text"/>
          <p:cNvSpPr txBox="1">
            <a:spLocks noGrp="1"/>
          </p:cNvSpPr>
          <p:nvPr>
            <p:ph type="title"/>
          </p:nvPr>
        </p:nvSpPr>
        <p:spPr>
          <a:xfrm>
            <a:off x="1277937" y="1017587"/>
            <a:ext cx="6324602" cy="1143001"/>
          </a:xfrm>
          <a:prstGeom prst="rect">
            <a:avLst/>
          </a:prstGeom>
        </p:spPr>
        <p:txBody>
          <a:bodyPr lIns="45718" tIns="45718" rIns="45718" bIns="45718"/>
          <a:lstStyle>
            <a:lvl1pPr>
              <a:defRPr sz="4400">
                <a:latin typeface="Arial"/>
                <a:ea typeface="Arial"/>
                <a:cs typeface="Arial"/>
                <a:sym typeface="Arial"/>
              </a:defRPr>
            </a:lvl1pPr>
          </a:lstStyle>
          <a:p>
            <a:r>
              <a:t>Title Text</a:t>
            </a:r>
          </a:p>
        </p:txBody>
      </p:sp>
      <p:sp>
        <p:nvSpPr>
          <p:cNvPr id="339" name="Body Level One…"/>
          <p:cNvSpPr txBox="1">
            <a:spLocks noGrp="1"/>
          </p:cNvSpPr>
          <p:nvPr>
            <p:ph type="body" sz="half" idx="1"/>
          </p:nvPr>
        </p:nvSpPr>
        <p:spPr>
          <a:xfrm>
            <a:off x="1066800" y="2341563"/>
            <a:ext cx="3619500" cy="4343402"/>
          </a:xfrm>
          <a:prstGeom prst="rect">
            <a:avLst/>
          </a:prstGeom>
        </p:spPr>
        <p:txBody>
          <a:bodyPr lIns="45718" tIns="45718" rIns="45718" bIns="45718"/>
          <a:lstStyle>
            <a:lvl1pPr>
              <a:spcBef>
                <a:spcPts val="600"/>
              </a:spcBef>
              <a:defRPr sz="2800">
                <a:latin typeface="Arial"/>
                <a:ea typeface="Arial"/>
                <a:cs typeface="Arial"/>
                <a:sym typeface="Arial"/>
              </a:defRPr>
            </a:lvl1pPr>
            <a:lvl2pPr marL="790575" indent="-333375">
              <a:spcBef>
                <a:spcPts val="600"/>
              </a:spcBef>
              <a:defRPr sz="2800">
                <a:latin typeface="Arial"/>
                <a:ea typeface="Arial"/>
                <a:cs typeface="Arial"/>
                <a:sym typeface="Arial"/>
              </a:defRPr>
            </a:lvl2pPr>
            <a:lvl3pPr marL="1234438" indent="-320038">
              <a:spcBef>
                <a:spcPts val="600"/>
              </a:spcBef>
              <a:defRPr sz="2800">
                <a:latin typeface="Arial"/>
                <a:ea typeface="Arial"/>
                <a:cs typeface="Arial"/>
                <a:sym typeface="Arial"/>
              </a:defRPr>
            </a:lvl3pPr>
            <a:lvl4pPr marL="1727200" indent="-355600">
              <a:spcBef>
                <a:spcPts val="600"/>
              </a:spcBef>
              <a:defRPr sz="2800">
                <a:latin typeface="Arial"/>
                <a:ea typeface="Arial"/>
                <a:cs typeface="Arial"/>
                <a:sym typeface="Arial"/>
              </a:defRPr>
            </a:lvl4pPr>
            <a:lvl5pPr marL="2184400" indent="-355600">
              <a:spcBef>
                <a:spcPts val="600"/>
              </a:spcBef>
              <a:defRPr sz="2800">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340" name="Slide Number"/>
          <p:cNvSpPr txBox="1">
            <a:spLocks noGrp="1"/>
          </p:cNvSpPr>
          <p:nvPr>
            <p:ph type="sldNum" sz="quarter" idx="2"/>
          </p:nvPr>
        </p:nvSpPr>
        <p:spPr>
          <a:xfrm>
            <a:off x="6296664" y="6221732"/>
            <a:ext cx="256537" cy="269237"/>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pic>
        <p:nvPicPr>
          <p:cNvPr id="347" name="Picture 3" descr="Picture 3"/>
          <p:cNvPicPr>
            <a:picLocks noChangeAspect="1"/>
          </p:cNvPicPr>
          <p:nvPr/>
        </p:nvPicPr>
        <p:blipFill>
          <a:blip r:embed="rId2"/>
          <a:stretch>
            <a:fillRect/>
          </a:stretch>
        </p:blipFill>
        <p:spPr>
          <a:xfrm>
            <a:off x="0" y="0"/>
            <a:ext cx="9144000" cy="1536700"/>
          </a:xfrm>
          <a:prstGeom prst="rect">
            <a:avLst/>
          </a:prstGeom>
          <a:ln w="12700">
            <a:miter lim="400000"/>
          </a:ln>
        </p:spPr>
      </p:pic>
      <p:sp>
        <p:nvSpPr>
          <p:cNvPr id="348" name="Title Text"/>
          <p:cNvSpPr txBox="1">
            <a:spLocks noGrp="1"/>
          </p:cNvSpPr>
          <p:nvPr>
            <p:ph type="title"/>
          </p:nvPr>
        </p:nvSpPr>
        <p:spPr>
          <a:xfrm>
            <a:off x="457200" y="274638"/>
            <a:ext cx="8229600" cy="1143001"/>
          </a:xfrm>
          <a:prstGeom prst="rect">
            <a:avLst/>
          </a:prstGeom>
        </p:spPr>
        <p:txBody>
          <a:bodyPr lIns="45718" tIns="45718" rIns="45718" bIns="45718"/>
          <a:lstStyle>
            <a:lvl1pPr>
              <a:defRPr sz="4400">
                <a:latin typeface="Arial"/>
                <a:ea typeface="Arial"/>
                <a:cs typeface="Arial"/>
                <a:sym typeface="Arial"/>
              </a:defRPr>
            </a:lvl1pPr>
          </a:lstStyle>
          <a:p>
            <a:r>
              <a:t>Title Text</a:t>
            </a:r>
          </a:p>
        </p:txBody>
      </p:sp>
      <p:sp>
        <p:nvSpPr>
          <p:cNvPr id="349" name="Body Level One…"/>
          <p:cNvSpPr txBox="1">
            <a:spLocks noGrp="1"/>
          </p:cNvSpPr>
          <p:nvPr>
            <p:ph type="body" sz="quarter" idx="1"/>
          </p:nvPr>
        </p:nvSpPr>
        <p:spPr>
          <a:xfrm>
            <a:off x="457200" y="1535112"/>
            <a:ext cx="4040188" cy="639763"/>
          </a:xfrm>
          <a:prstGeom prst="rect">
            <a:avLst/>
          </a:prstGeom>
        </p:spPr>
        <p:txBody>
          <a:bodyPr lIns="45718" tIns="45718" rIns="45718" bIns="45718" anchor="b"/>
          <a:lstStyle>
            <a:lvl1pPr marL="0" indent="0">
              <a:spcBef>
                <a:spcPts val="500"/>
              </a:spcBef>
              <a:buSzTx/>
              <a:buNone/>
              <a:defRPr sz="2400" b="1">
                <a:latin typeface="Arial"/>
                <a:ea typeface="Arial"/>
                <a:cs typeface="Arial"/>
                <a:sym typeface="Arial"/>
              </a:defRPr>
            </a:lvl1pPr>
            <a:lvl2pPr marL="0" indent="0">
              <a:spcBef>
                <a:spcPts val="500"/>
              </a:spcBef>
              <a:buSzTx/>
              <a:buNone/>
              <a:defRPr sz="2400" b="1">
                <a:latin typeface="Arial"/>
                <a:ea typeface="Arial"/>
                <a:cs typeface="Arial"/>
                <a:sym typeface="Arial"/>
              </a:defRPr>
            </a:lvl2pPr>
            <a:lvl3pPr marL="0" indent="0">
              <a:spcBef>
                <a:spcPts val="500"/>
              </a:spcBef>
              <a:buSzTx/>
              <a:buNone/>
              <a:defRPr sz="2400" b="1">
                <a:latin typeface="Arial"/>
                <a:ea typeface="Arial"/>
                <a:cs typeface="Arial"/>
                <a:sym typeface="Arial"/>
              </a:defRPr>
            </a:lvl3pPr>
            <a:lvl4pPr marL="0" indent="0">
              <a:spcBef>
                <a:spcPts val="500"/>
              </a:spcBef>
              <a:buSzTx/>
              <a:buNone/>
              <a:defRPr sz="2400" b="1">
                <a:latin typeface="Arial"/>
                <a:ea typeface="Arial"/>
                <a:cs typeface="Arial"/>
                <a:sym typeface="Arial"/>
              </a:defRPr>
            </a:lvl4pPr>
            <a:lvl5pPr marL="0" indent="0">
              <a:spcBef>
                <a:spcPts val="500"/>
              </a:spcBef>
              <a:buSzTx/>
              <a:buNone/>
              <a:defRPr sz="2400" b="1">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350" name="Text Placeholder 4"/>
          <p:cNvSpPr>
            <a:spLocks noGrp="1"/>
          </p:cNvSpPr>
          <p:nvPr>
            <p:ph type="body" sz="quarter" idx="13"/>
          </p:nvPr>
        </p:nvSpPr>
        <p:spPr>
          <a:xfrm>
            <a:off x="4645025" y="1535111"/>
            <a:ext cx="4041775" cy="639765"/>
          </a:xfrm>
          <a:prstGeom prst="rect">
            <a:avLst/>
          </a:prstGeom>
        </p:spPr>
        <p:txBody>
          <a:bodyPr lIns="45718" tIns="45718" rIns="45718" bIns="45718" anchor="b"/>
          <a:lstStyle/>
          <a:p>
            <a:endParaRPr/>
          </a:p>
        </p:txBody>
      </p:sp>
      <p:sp>
        <p:nvSpPr>
          <p:cNvPr id="351" name="Slide Number"/>
          <p:cNvSpPr txBox="1">
            <a:spLocks noGrp="1"/>
          </p:cNvSpPr>
          <p:nvPr>
            <p:ph type="sldNum" sz="quarter" idx="2"/>
          </p:nvPr>
        </p:nvSpPr>
        <p:spPr>
          <a:xfrm>
            <a:off x="6296664" y="6221732"/>
            <a:ext cx="256537" cy="269237"/>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pic>
        <p:nvPicPr>
          <p:cNvPr id="358" name="Picture 3" descr="Picture 3"/>
          <p:cNvPicPr>
            <a:picLocks noChangeAspect="1"/>
          </p:cNvPicPr>
          <p:nvPr/>
        </p:nvPicPr>
        <p:blipFill>
          <a:blip r:embed="rId2"/>
          <a:stretch>
            <a:fillRect/>
          </a:stretch>
        </p:blipFill>
        <p:spPr>
          <a:xfrm>
            <a:off x="0" y="0"/>
            <a:ext cx="9144000" cy="1536700"/>
          </a:xfrm>
          <a:prstGeom prst="rect">
            <a:avLst/>
          </a:prstGeom>
          <a:ln w="12700">
            <a:miter lim="400000"/>
          </a:ln>
        </p:spPr>
      </p:pic>
      <p:sp>
        <p:nvSpPr>
          <p:cNvPr id="359" name="Title Text"/>
          <p:cNvSpPr txBox="1">
            <a:spLocks noGrp="1"/>
          </p:cNvSpPr>
          <p:nvPr>
            <p:ph type="title"/>
          </p:nvPr>
        </p:nvSpPr>
        <p:spPr>
          <a:xfrm>
            <a:off x="1277937" y="1017587"/>
            <a:ext cx="6324602" cy="1143001"/>
          </a:xfrm>
          <a:prstGeom prst="rect">
            <a:avLst/>
          </a:prstGeom>
        </p:spPr>
        <p:txBody>
          <a:bodyPr lIns="45718" tIns="45718" rIns="45718" bIns="45718"/>
          <a:lstStyle>
            <a:lvl1pPr>
              <a:defRPr sz="4400">
                <a:latin typeface="Arial"/>
                <a:ea typeface="Arial"/>
                <a:cs typeface="Arial"/>
                <a:sym typeface="Arial"/>
              </a:defRPr>
            </a:lvl1pPr>
          </a:lstStyle>
          <a:p>
            <a:r>
              <a:t>Title Text</a:t>
            </a:r>
          </a:p>
        </p:txBody>
      </p:sp>
      <p:sp>
        <p:nvSpPr>
          <p:cNvPr id="360" name="Slide Number"/>
          <p:cNvSpPr txBox="1">
            <a:spLocks noGrp="1"/>
          </p:cNvSpPr>
          <p:nvPr>
            <p:ph type="sldNum" sz="quarter" idx="2"/>
          </p:nvPr>
        </p:nvSpPr>
        <p:spPr>
          <a:xfrm>
            <a:off x="6296664" y="6221732"/>
            <a:ext cx="256537" cy="269237"/>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pic>
        <p:nvPicPr>
          <p:cNvPr id="37" name="Picture 2" descr="Picture 2"/>
          <p:cNvPicPr>
            <a:picLocks noChangeAspect="1"/>
          </p:cNvPicPr>
          <p:nvPr/>
        </p:nvPicPr>
        <p:blipFill>
          <a:blip r:embed="rId2"/>
          <a:srcRect l="150" t="5911"/>
          <a:stretch>
            <a:fillRect/>
          </a:stretch>
        </p:blipFill>
        <p:spPr>
          <a:xfrm>
            <a:off x="-3" y="5410198"/>
            <a:ext cx="9130198" cy="1446191"/>
          </a:xfrm>
          <a:prstGeom prst="rect">
            <a:avLst/>
          </a:prstGeom>
          <a:ln w="12700">
            <a:miter lim="400000"/>
          </a:ln>
        </p:spPr>
      </p:pic>
      <p:pic>
        <p:nvPicPr>
          <p:cNvPr id="38" name="Picture 3" descr="Picture 3"/>
          <p:cNvPicPr>
            <a:picLocks noChangeAspect="1"/>
          </p:cNvPicPr>
          <p:nvPr/>
        </p:nvPicPr>
        <p:blipFill>
          <a:blip r:embed="rId3"/>
          <a:stretch>
            <a:fillRect/>
          </a:stretch>
        </p:blipFill>
        <p:spPr>
          <a:xfrm>
            <a:off x="0" y="0"/>
            <a:ext cx="9144000" cy="1536700"/>
          </a:xfrm>
          <a:prstGeom prst="rect">
            <a:avLst/>
          </a:prstGeom>
          <a:ln w="12700">
            <a:miter lim="400000"/>
          </a:ln>
        </p:spPr>
      </p:pic>
      <p:pic>
        <p:nvPicPr>
          <p:cNvPr id="39" name="Picture 9" descr="Picture 9"/>
          <p:cNvPicPr>
            <a:picLocks noChangeAspect="1"/>
          </p:cNvPicPr>
          <p:nvPr/>
        </p:nvPicPr>
        <p:blipFill>
          <a:blip r:embed="rId4"/>
          <a:stretch>
            <a:fillRect/>
          </a:stretch>
        </p:blipFill>
        <p:spPr>
          <a:xfrm>
            <a:off x="0" y="1"/>
            <a:ext cx="710154" cy="688157"/>
          </a:xfrm>
          <a:prstGeom prst="rect">
            <a:avLst/>
          </a:prstGeom>
          <a:ln w="12700">
            <a:miter lim="400000"/>
          </a:ln>
        </p:spPr>
      </p:pic>
      <p:pic>
        <p:nvPicPr>
          <p:cNvPr id="40" name="Picture 10" descr="Picture 10"/>
          <p:cNvPicPr>
            <a:picLocks noChangeAspect="1"/>
          </p:cNvPicPr>
          <p:nvPr/>
        </p:nvPicPr>
        <p:blipFill>
          <a:blip r:embed="rId4"/>
          <a:stretch>
            <a:fillRect/>
          </a:stretch>
        </p:blipFill>
        <p:spPr>
          <a:xfrm>
            <a:off x="8433847" y="1"/>
            <a:ext cx="710156" cy="688157"/>
          </a:xfrm>
          <a:prstGeom prst="rect">
            <a:avLst/>
          </a:prstGeom>
          <a:ln w="12700">
            <a:miter lim="400000"/>
          </a:ln>
        </p:spPr>
      </p:pic>
      <p:sp>
        <p:nvSpPr>
          <p:cNvPr id="41" name="Title Text"/>
          <p:cNvSpPr txBox="1">
            <a:spLocks noGrp="1"/>
          </p:cNvSpPr>
          <p:nvPr>
            <p:ph type="title"/>
          </p:nvPr>
        </p:nvSpPr>
        <p:spPr>
          <a:prstGeom prst="rect">
            <a:avLst/>
          </a:prstGeom>
        </p:spPr>
        <p:txBody>
          <a:bodyPr/>
          <a:lstStyle/>
          <a:p>
            <a:r>
              <a:t>Title Text</a:t>
            </a:r>
          </a:p>
        </p:txBody>
      </p:sp>
      <p:sp>
        <p:nvSpPr>
          <p:cNvPr id="42" name="Body Level One…"/>
          <p:cNvSpPr txBox="1">
            <a:spLocks noGrp="1"/>
          </p:cNvSpPr>
          <p:nvPr>
            <p:ph type="body" sz="half" idx="1"/>
          </p:nvPr>
        </p:nvSpPr>
        <p:spPr>
          <a:xfrm>
            <a:off x="1066800" y="1752600"/>
            <a:ext cx="3619500" cy="4343400"/>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43"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pic>
        <p:nvPicPr>
          <p:cNvPr id="367" name="Picture 3" descr="Picture 3"/>
          <p:cNvPicPr>
            <a:picLocks noChangeAspect="1"/>
          </p:cNvPicPr>
          <p:nvPr/>
        </p:nvPicPr>
        <p:blipFill>
          <a:blip r:embed="rId2"/>
          <a:stretch>
            <a:fillRect/>
          </a:stretch>
        </p:blipFill>
        <p:spPr>
          <a:xfrm>
            <a:off x="0" y="0"/>
            <a:ext cx="9144000" cy="1536700"/>
          </a:xfrm>
          <a:prstGeom prst="rect">
            <a:avLst/>
          </a:prstGeom>
          <a:ln w="12700">
            <a:miter lim="400000"/>
          </a:ln>
        </p:spPr>
      </p:pic>
      <p:sp>
        <p:nvSpPr>
          <p:cNvPr id="368" name="Slide Number"/>
          <p:cNvSpPr txBox="1">
            <a:spLocks noGrp="1"/>
          </p:cNvSpPr>
          <p:nvPr>
            <p:ph type="sldNum" sz="quarter" idx="2"/>
          </p:nvPr>
        </p:nvSpPr>
        <p:spPr>
          <a:xfrm>
            <a:off x="6296664" y="6221732"/>
            <a:ext cx="256537" cy="269237"/>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pic>
        <p:nvPicPr>
          <p:cNvPr id="375" name="Picture 3" descr="Picture 3"/>
          <p:cNvPicPr>
            <a:picLocks noChangeAspect="1"/>
          </p:cNvPicPr>
          <p:nvPr/>
        </p:nvPicPr>
        <p:blipFill>
          <a:blip r:embed="rId2"/>
          <a:stretch>
            <a:fillRect/>
          </a:stretch>
        </p:blipFill>
        <p:spPr>
          <a:xfrm>
            <a:off x="0" y="0"/>
            <a:ext cx="9144000" cy="1536700"/>
          </a:xfrm>
          <a:prstGeom prst="rect">
            <a:avLst/>
          </a:prstGeom>
          <a:ln w="12700">
            <a:miter lim="400000"/>
          </a:ln>
        </p:spPr>
      </p:pic>
      <p:sp>
        <p:nvSpPr>
          <p:cNvPr id="376" name="Title Text"/>
          <p:cNvSpPr txBox="1">
            <a:spLocks noGrp="1"/>
          </p:cNvSpPr>
          <p:nvPr>
            <p:ph type="title"/>
          </p:nvPr>
        </p:nvSpPr>
        <p:spPr>
          <a:xfrm>
            <a:off x="457200" y="273050"/>
            <a:ext cx="3008315" cy="1162050"/>
          </a:xfrm>
          <a:prstGeom prst="rect">
            <a:avLst/>
          </a:prstGeom>
        </p:spPr>
        <p:txBody>
          <a:bodyPr lIns="45718" tIns="45718" rIns="45718" bIns="45718" anchor="b"/>
          <a:lstStyle>
            <a:lvl1pPr algn="l">
              <a:defRPr sz="2000" b="1">
                <a:latin typeface="Arial"/>
                <a:ea typeface="Arial"/>
                <a:cs typeface="Arial"/>
                <a:sym typeface="Arial"/>
              </a:defRPr>
            </a:lvl1pPr>
          </a:lstStyle>
          <a:p>
            <a:r>
              <a:t>Title Text</a:t>
            </a:r>
          </a:p>
        </p:txBody>
      </p:sp>
      <p:sp>
        <p:nvSpPr>
          <p:cNvPr id="377" name="Body Level One…"/>
          <p:cNvSpPr txBox="1">
            <a:spLocks noGrp="1"/>
          </p:cNvSpPr>
          <p:nvPr>
            <p:ph type="body" idx="1"/>
          </p:nvPr>
        </p:nvSpPr>
        <p:spPr>
          <a:xfrm>
            <a:off x="3575050" y="273050"/>
            <a:ext cx="5111750" cy="5853113"/>
          </a:xfrm>
          <a:prstGeom prst="rect">
            <a:avLst/>
          </a:prstGeom>
        </p:spPr>
        <p:txBody>
          <a:bodyPr lIns="45718" tIns="45718" rIns="45718" bIns="45718"/>
          <a:lstStyle>
            <a:lvl1pPr>
              <a:defRPr>
                <a:latin typeface="Arial"/>
                <a:ea typeface="Arial"/>
                <a:cs typeface="Arial"/>
                <a:sym typeface="Arial"/>
              </a:defRPr>
            </a:lvl1pPr>
            <a:lvl2pPr>
              <a:defRPr>
                <a:latin typeface="Arial"/>
                <a:ea typeface="Arial"/>
                <a:cs typeface="Arial"/>
                <a:sym typeface="Arial"/>
              </a:defRPr>
            </a:lvl2pPr>
            <a:lvl3pPr>
              <a:defRPr>
                <a:latin typeface="Arial"/>
                <a:ea typeface="Arial"/>
                <a:cs typeface="Arial"/>
                <a:sym typeface="Arial"/>
              </a:defRPr>
            </a:lvl3pPr>
            <a:lvl4pPr>
              <a:defRPr>
                <a:latin typeface="Arial"/>
                <a:ea typeface="Arial"/>
                <a:cs typeface="Arial"/>
                <a:sym typeface="Arial"/>
              </a:defRPr>
            </a:lvl4pPr>
            <a:lvl5pPr>
              <a:defRPr>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378" name="Text Placeholder 3"/>
          <p:cNvSpPr>
            <a:spLocks noGrp="1"/>
          </p:cNvSpPr>
          <p:nvPr>
            <p:ph type="body" sz="half" idx="13"/>
          </p:nvPr>
        </p:nvSpPr>
        <p:spPr>
          <a:xfrm>
            <a:off x="457198" y="1435100"/>
            <a:ext cx="3008316" cy="4691063"/>
          </a:xfrm>
          <a:prstGeom prst="rect">
            <a:avLst/>
          </a:prstGeom>
        </p:spPr>
        <p:txBody>
          <a:bodyPr lIns="45718" tIns="45718" rIns="45718" bIns="45718"/>
          <a:lstStyle/>
          <a:p>
            <a:endParaRPr/>
          </a:p>
        </p:txBody>
      </p:sp>
      <p:sp>
        <p:nvSpPr>
          <p:cNvPr id="379" name="Slide Number"/>
          <p:cNvSpPr txBox="1">
            <a:spLocks noGrp="1"/>
          </p:cNvSpPr>
          <p:nvPr>
            <p:ph type="sldNum" sz="quarter" idx="2"/>
          </p:nvPr>
        </p:nvSpPr>
        <p:spPr>
          <a:xfrm>
            <a:off x="6296664" y="6221732"/>
            <a:ext cx="256537" cy="269237"/>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pic>
        <p:nvPicPr>
          <p:cNvPr id="386" name="Picture 3" descr="Picture 3"/>
          <p:cNvPicPr>
            <a:picLocks noChangeAspect="1"/>
          </p:cNvPicPr>
          <p:nvPr/>
        </p:nvPicPr>
        <p:blipFill>
          <a:blip r:embed="rId2"/>
          <a:stretch>
            <a:fillRect/>
          </a:stretch>
        </p:blipFill>
        <p:spPr>
          <a:xfrm>
            <a:off x="0" y="0"/>
            <a:ext cx="9144000" cy="1536700"/>
          </a:xfrm>
          <a:prstGeom prst="rect">
            <a:avLst/>
          </a:prstGeom>
          <a:ln w="12700">
            <a:miter lim="400000"/>
          </a:ln>
        </p:spPr>
      </p:pic>
      <p:sp>
        <p:nvSpPr>
          <p:cNvPr id="387" name="Title Text"/>
          <p:cNvSpPr txBox="1">
            <a:spLocks noGrp="1"/>
          </p:cNvSpPr>
          <p:nvPr>
            <p:ph type="title"/>
          </p:nvPr>
        </p:nvSpPr>
        <p:spPr>
          <a:xfrm>
            <a:off x="1792288" y="4800600"/>
            <a:ext cx="5486402" cy="566738"/>
          </a:xfrm>
          <a:prstGeom prst="rect">
            <a:avLst/>
          </a:prstGeom>
        </p:spPr>
        <p:txBody>
          <a:bodyPr lIns="45718" tIns="45718" rIns="45718" bIns="45718" anchor="b"/>
          <a:lstStyle>
            <a:lvl1pPr algn="l">
              <a:defRPr sz="2000" b="1">
                <a:latin typeface="Arial"/>
                <a:ea typeface="Arial"/>
                <a:cs typeface="Arial"/>
                <a:sym typeface="Arial"/>
              </a:defRPr>
            </a:lvl1pPr>
          </a:lstStyle>
          <a:p>
            <a:r>
              <a:t>Title Text</a:t>
            </a:r>
          </a:p>
        </p:txBody>
      </p:sp>
      <p:sp>
        <p:nvSpPr>
          <p:cNvPr id="388" name="Picture Placeholder 2"/>
          <p:cNvSpPr>
            <a:spLocks noGrp="1"/>
          </p:cNvSpPr>
          <p:nvPr>
            <p:ph type="pic" sz="half" idx="13"/>
          </p:nvPr>
        </p:nvSpPr>
        <p:spPr>
          <a:xfrm>
            <a:off x="1792288" y="612775"/>
            <a:ext cx="5486402" cy="4114800"/>
          </a:xfrm>
          <a:prstGeom prst="rect">
            <a:avLst/>
          </a:prstGeom>
        </p:spPr>
        <p:txBody>
          <a:bodyPr lIns="91439" tIns="45719" rIns="91439" bIns="45719">
            <a:noAutofit/>
          </a:bodyPr>
          <a:lstStyle/>
          <a:p>
            <a:endParaRPr dirty="0"/>
          </a:p>
        </p:txBody>
      </p:sp>
      <p:sp>
        <p:nvSpPr>
          <p:cNvPr id="389" name="Body Level One…"/>
          <p:cNvSpPr txBox="1">
            <a:spLocks noGrp="1"/>
          </p:cNvSpPr>
          <p:nvPr>
            <p:ph type="body" sz="quarter" idx="1"/>
          </p:nvPr>
        </p:nvSpPr>
        <p:spPr>
          <a:xfrm>
            <a:off x="1792288" y="5367337"/>
            <a:ext cx="5486402" cy="804864"/>
          </a:xfrm>
          <a:prstGeom prst="rect">
            <a:avLst/>
          </a:prstGeom>
        </p:spPr>
        <p:txBody>
          <a:bodyPr lIns="45718" tIns="45718" rIns="45718" bIns="45718"/>
          <a:lstStyle>
            <a:lvl1pPr marL="0" indent="0">
              <a:spcBef>
                <a:spcPts val="300"/>
              </a:spcBef>
              <a:buSzTx/>
              <a:buNone/>
              <a:defRPr sz="1400">
                <a:latin typeface="Arial"/>
                <a:ea typeface="Arial"/>
                <a:cs typeface="Arial"/>
                <a:sym typeface="Arial"/>
              </a:defRPr>
            </a:lvl1pPr>
            <a:lvl2pPr marL="0" indent="0">
              <a:spcBef>
                <a:spcPts val="300"/>
              </a:spcBef>
              <a:buSzTx/>
              <a:buNone/>
              <a:defRPr sz="1400">
                <a:latin typeface="Arial"/>
                <a:ea typeface="Arial"/>
                <a:cs typeface="Arial"/>
                <a:sym typeface="Arial"/>
              </a:defRPr>
            </a:lvl2pPr>
            <a:lvl3pPr marL="0" indent="0">
              <a:spcBef>
                <a:spcPts val="300"/>
              </a:spcBef>
              <a:buSzTx/>
              <a:buNone/>
              <a:defRPr sz="1400">
                <a:latin typeface="Arial"/>
                <a:ea typeface="Arial"/>
                <a:cs typeface="Arial"/>
                <a:sym typeface="Arial"/>
              </a:defRPr>
            </a:lvl3pPr>
            <a:lvl4pPr marL="0" indent="0">
              <a:spcBef>
                <a:spcPts val="300"/>
              </a:spcBef>
              <a:buSzTx/>
              <a:buNone/>
              <a:defRPr sz="1400">
                <a:latin typeface="Arial"/>
                <a:ea typeface="Arial"/>
                <a:cs typeface="Arial"/>
                <a:sym typeface="Arial"/>
              </a:defRPr>
            </a:lvl4pPr>
            <a:lvl5pPr marL="0" indent="0">
              <a:spcBef>
                <a:spcPts val="300"/>
              </a:spcBef>
              <a:buSzTx/>
              <a:buNone/>
              <a:defRPr sz="1400">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390" name="Slide Number"/>
          <p:cNvSpPr txBox="1">
            <a:spLocks noGrp="1"/>
          </p:cNvSpPr>
          <p:nvPr>
            <p:ph type="sldNum" sz="quarter" idx="2"/>
          </p:nvPr>
        </p:nvSpPr>
        <p:spPr>
          <a:xfrm>
            <a:off x="6296664" y="6221732"/>
            <a:ext cx="256537" cy="269237"/>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x">
  <p:cSld name="Title and Vertical Text">
    <p:spTree>
      <p:nvGrpSpPr>
        <p:cNvPr id="1" name=""/>
        <p:cNvGrpSpPr/>
        <p:nvPr/>
      </p:nvGrpSpPr>
      <p:grpSpPr>
        <a:xfrm>
          <a:off x="0" y="0"/>
          <a:ext cx="0" cy="0"/>
          <a:chOff x="0" y="0"/>
          <a:chExt cx="0" cy="0"/>
        </a:xfrm>
      </p:grpSpPr>
      <p:pic>
        <p:nvPicPr>
          <p:cNvPr id="397" name="Picture 3" descr="Picture 3"/>
          <p:cNvPicPr>
            <a:picLocks noChangeAspect="1"/>
          </p:cNvPicPr>
          <p:nvPr/>
        </p:nvPicPr>
        <p:blipFill>
          <a:blip r:embed="rId2"/>
          <a:stretch>
            <a:fillRect/>
          </a:stretch>
        </p:blipFill>
        <p:spPr>
          <a:xfrm>
            <a:off x="0" y="0"/>
            <a:ext cx="9144000" cy="1536700"/>
          </a:xfrm>
          <a:prstGeom prst="rect">
            <a:avLst/>
          </a:prstGeom>
          <a:ln w="12700">
            <a:miter lim="400000"/>
          </a:ln>
        </p:spPr>
      </p:pic>
      <p:sp>
        <p:nvSpPr>
          <p:cNvPr id="398" name="Title Text"/>
          <p:cNvSpPr txBox="1">
            <a:spLocks noGrp="1"/>
          </p:cNvSpPr>
          <p:nvPr>
            <p:ph type="title"/>
          </p:nvPr>
        </p:nvSpPr>
        <p:spPr>
          <a:xfrm>
            <a:off x="1277937" y="1017587"/>
            <a:ext cx="6324602" cy="1143001"/>
          </a:xfrm>
          <a:prstGeom prst="rect">
            <a:avLst/>
          </a:prstGeom>
        </p:spPr>
        <p:txBody>
          <a:bodyPr lIns="45718" tIns="45718" rIns="45718" bIns="45718"/>
          <a:lstStyle>
            <a:lvl1pPr>
              <a:defRPr sz="4400">
                <a:latin typeface="Arial"/>
                <a:ea typeface="Arial"/>
                <a:cs typeface="Arial"/>
                <a:sym typeface="Arial"/>
              </a:defRPr>
            </a:lvl1pPr>
          </a:lstStyle>
          <a:p>
            <a:r>
              <a:t>Title Text</a:t>
            </a:r>
          </a:p>
        </p:txBody>
      </p:sp>
      <p:sp>
        <p:nvSpPr>
          <p:cNvPr id="399" name="Body Level One…"/>
          <p:cNvSpPr txBox="1">
            <a:spLocks noGrp="1"/>
          </p:cNvSpPr>
          <p:nvPr>
            <p:ph type="body" idx="1"/>
          </p:nvPr>
        </p:nvSpPr>
        <p:spPr>
          <a:xfrm>
            <a:off x="1066800" y="2341563"/>
            <a:ext cx="7391400" cy="4343402"/>
          </a:xfrm>
          <a:prstGeom prst="rect">
            <a:avLst/>
          </a:prstGeom>
        </p:spPr>
        <p:txBody>
          <a:bodyPr lIns="45718" tIns="45718" rIns="45718" bIns="45718"/>
          <a:lstStyle>
            <a:lvl1pPr>
              <a:defRPr>
                <a:latin typeface="Arial"/>
                <a:ea typeface="Arial"/>
                <a:cs typeface="Arial"/>
                <a:sym typeface="Arial"/>
              </a:defRPr>
            </a:lvl1pPr>
            <a:lvl2pPr>
              <a:defRPr>
                <a:latin typeface="Arial"/>
                <a:ea typeface="Arial"/>
                <a:cs typeface="Arial"/>
                <a:sym typeface="Arial"/>
              </a:defRPr>
            </a:lvl2pPr>
            <a:lvl3pPr>
              <a:defRPr>
                <a:latin typeface="Arial"/>
                <a:ea typeface="Arial"/>
                <a:cs typeface="Arial"/>
                <a:sym typeface="Arial"/>
              </a:defRPr>
            </a:lvl3pPr>
            <a:lvl4pPr>
              <a:defRPr>
                <a:latin typeface="Arial"/>
                <a:ea typeface="Arial"/>
                <a:cs typeface="Arial"/>
                <a:sym typeface="Arial"/>
              </a:defRPr>
            </a:lvl4pPr>
            <a:lvl5pPr>
              <a:defRPr>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400" name="Slide Number"/>
          <p:cNvSpPr txBox="1">
            <a:spLocks noGrp="1"/>
          </p:cNvSpPr>
          <p:nvPr>
            <p:ph type="sldNum" sz="quarter" idx="2"/>
          </p:nvPr>
        </p:nvSpPr>
        <p:spPr>
          <a:xfrm>
            <a:off x="6296664" y="6221732"/>
            <a:ext cx="256537" cy="269237"/>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x">
  <p:cSld name="Vertical Title and Text">
    <p:spTree>
      <p:nvGrpSpPr>
        <p:cNvPr id="1" name=""/>
        <p:cNvGrpSpPr/>
        <p:nvPr/>
      </p:nvGrpSpPr>
      <p:grpSpPr>
        <a:xfrm>
          <a:off x="0" y="0"/>
          <a:ext cx="0" cy="0"/>
          <a:chOff x="0" y="0"/>
          <a:chExt cx="0" cy="0"/>
        </a:xfrm>
      </p:grpSpPr>
      <p:pic>
        <p:nvPicPr>
          <p:cNvPr id="407" name="Picture 3" descr="Picture 3"/>
          <p:cNvPicPr>
            <a:picLocks noChangeAspect="1"/>
          </p:cNvPicPr>
          <p:nvPr/>
        </p:nvPicPr>
        <p:blipFill>
          <a:blip r:embed="rId2"/>
          <a:stretch>
            <a:fillRect/>
          </a:stretch>
        </p:blipFill>
        <p:spPr>
          <a:xfrm>
            <a:off x="0" y="0"/>
            <a:ext cx="9144000" cy="1536700"/>
          </a:xfrm>
          <a:prstGeom prst="rect">
            <a:avLst/>
          </a:prstGeom>
          <a:ln w="12700">
            <a:miter lim="400000"/>
          </a:ln>
        </p:spPr>
      </p:pic>
      <p:sp>
        <p:nvSpPr>
          <p:cNvPr id="408" name="Title Text"/>
          <p:cNvSpPr txBox="1">
            <a:spLocks noGrp="1"/>
          </p:cNvSpPr>
          <p:nvPr>
            <p:ph type="title"/>
          </p:nvPr>
        </p:nvSpPr>
        <p:spPr>
          <a:xfrm>
            <a:off x="6610350" y="1017587"/>
            <a:ext cx="1847850" cy="5667377"/>
          </a:xfrm>
          <a:prstGeom prst="rect">
            <a:avLst/>
          </a:prstGeom>
        </p:spPr>
        <p:txBody>
          <a:bodyPr lIns="45718" tIns="45718" rIns="45718" bIns="45718"/>
          <a:lstStyle>
            <a:lvl1pPr>
              <a:defRPr sz="4400">
                <a:latin typeface="Arial"/>
                <a:ea typeface="Arial"/>
                <a:cs typeface="Arial"/>
                <a:sym typeface="Arial"/>
              </a:defRPr>
            </a:lvl1pPr>
          </a:lstStyle>
          <a:p>
            <a:r>
              <a:t>Title Text</a:t>
            </a:r>
          </a:p>
        </p:txBody>
      </p:sp>
      <p:sp>
        <p:nvSpPr>
          <p:cNvPr id="409" name="Body Level One…"/>
          <p:cNvSpPr txBox="1">
            <a:spLocks noGrp="1"/>
          </p:cNvSpPr>
          <p:nvPr>
            <p:ph type="body" idx="1"/>
          </p:nvPr>
        </p:nvSpPr>
        <p:spPr>
          <a:xfrm>
            <a:off x="1066800" y="1017587"/>
            <a:ext cx="5391150" cy="5667377"/>
          </a:xfrm>
          <a:prstGeom prst="rect">
            <a:avLst/>
          </a:prstGeom>
        </p:spPr>
        <p:txBody>
          <a:bodyPr lIns="45718" tIns="45718" rIns="45718" bIns="45718"/>
          <a:lstStyle>
            <a:lvl1pPr>
              <a:defRPr>
                <a:latin typeface="Arial"/>
                <a:ea typeface="Arial"/>
                <a:cs typeface="Arial"/>
                <a:sym typeface="Arial"/>
              </a:defRPr>
            </a:lvl1pPr>
            <a:lvl2pPr>
              <a:defRPr>
                <a:latin typeface="Arial"/>
                <a:ea typeface="Arial"/>
                <a:cs typeface="Arial"/>
                <a:sym typeface="Arial"/>
              </a:defRPr>
            </a:lvl2pPr>
            <a:lvl3pPr>
              <a:defRPr>
                <a:latin typeface="Arial"/>
                <a:ea typeface="Arial"/>
                <a:cs typeface="Arial"/>
                <a:sym typeface="Arial"/>
              </a:defRPr>
            </a:lvl3pPr>
            <a:lvl4pPr>
              <a:defRPr>
                <a:latin typeface="Arial"/>
                <a:ea typeface="Arial"/>
                <a:cs typeface="Arial"/>
                <a:sym typeface="Arial"/>
              </a:defRPr>
            </a:lvl4pPr>
            <a:lvl5pPr>
              <a:defRPr>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410" name="Slide Number"/>
          <p:cNvSpPr txBox="1">
            <a:spLocks noGrp="1"/>
          </p:cNvSpPr>
          <p:nvPr>
            <p:ph type="sldNum" sz="quarter" idx="2"/>
          </p:nvPr>
        </p:nvSpPr>
        <p:spPr>
          <a:xfrm>
            <a:off x="6296664" y="6221732"/>
            <a:ext cx="256537" cy="269237"/>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x">
  <p:cSld name="Content">
    <p:spTree>
      <p:nvGrpSpPr>
        <p:cNvPr id="1" name=""/>
        <p:cNvGrpSpPr/>
        <p:nvPr/>
      </p:nvGrpSpPr>
      <p:grpSpPr>
        <a:xfrm>
          <a:off x="0" y="0"/>
          <a:ext cx="0" cy="0"/>
          <a:chOff x="0" y="0"/>
          <a:chExt cx="0" cy="0"/>
        </a:xfrm>
      </p:grpSpPr>
      <p:pic>
        <p:nvPicPr>
          <p:cNvPr id="417" name="Picture 3" descr="Picture 3"/>
          <p:cNvPicPr>
            <a:picLocks noChangeAspect="1"/>
          </p:cNvPicPr>
          <p:nvPr/>
        </p:nvPicPr>
        <p:blipFill>
          <a:blip r:embed="rId2"/>
          <a:stretch>
            <a:fillRect/>
          </a:stretch>
        </p:blipFill>
        <p:spPr>
          <a:xfrm>
            <a:off x="0" y="0"/>
            <a:ext cx="9144000" cy="1536700"/>
          </a:xfrm>
          <a:prstGeom prst="rect">
            <a:avLst/>
          </a:prstGeom>
          <a:ln w="12700">
            <a:miter lim="400000"/>
          </a:ln>
        </p:spPr>
      </p:pic>
      <p:sp>
        <p:nvSpPr>
          <p:cNvPr id="418" name="Body Level One…"/>
          <p:cNvSpPr txBox="1">
            <a:spLocks noGrp="1"/>
          </p:cNvSpPr>
          <p:nvPr>
            <p:ph type="body" idx="1"/>
          </p:nvPr>
        </p:nvSpPr>
        <p:spPr>
          <a:xfrm>
            <a:off x="1066800" y="1017587"/>
            <a:ext cx="7391400" cy="5667377"/>
          </a:xfrm>
          <a:prstGeom prst="rect">
            <a:avLst/>
          </a:prstGeom>
        </p:spPr>
        <p:txBody>
          <a:bodyPr lIns="45718" tIns="45718" rIns="45718" bIns="45718"/>
          <a:lstStyle>
            <a:lvl1pPr>
              <a:defRPr>
                <a:latin typeface="Arial"/>
                <a:ea typeface="Arial"/>
                <a:cs typeface="Arial"/>
                <a:sym typeface="Arial"/>
              </a:defRPr>
            </a:lvl1pPr>
            <a:lvl2pPr>
              <a:defRPr>
                <a:latin typeface="Arial"/>
                <a:ea typeface="Arial"/>
                <a:cs typeface="Arial"/>
                <a:sym typeface="Arial"/>
              </a:defRPr>
            </a:lvl2pPr>
            <a:lvl3pPr>
              <a:defRPr>
                <a:latin typeface="Arial"/>
                <a:ea typeface="Arial"/>
                <a:cs typeface="Arial"/>
                <a:sym typeface="Arial"/>
              </a:defRPr>
            </a:lvl3pPr>
            <a:lvl4pPr>
              <a:defRPr>
                <a:latin typeface="Arial"/>
                <a:ea typeface="Arial"/>
                <a:cs typeface="Arial"/>
                <a:sym typeface="Arial"/>
              </a:defRPr>
            </a:lvl4pPr>
            <a:lvl5pPr>
              <a:defRPr>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419" name="Slide Number"/>
          <p:cNvSpPr txBox="1">
            <a:spLocks noGrp="1"/>
          </p:cNvSpPr>
          <p:nvPr>
            <p:ph type="sldNum" sz="quarter" idx="2"/>
          </p:nvPr>
        </p:nvSpPr>
        <p:spPr>
          <a:xfrm>
            <a:off x="6296664" y="6221732"/>
            <a:ext cx="256537" cy="269237"/>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x">
  <p:cSld name="Title, Clip Art and Text">
    <p:spTree>
      <p:nvGrpSpPr>
        <p:cNvPr id="1" name=""/>
        <p:cNvGrpSpPr/>
        <p:nvPr/>
      </p:nvGrpSpPr>
      <p:grpSpPr>
        <a:xfrm>
          <a:off x="0" y="0"/>
          <a:ext cx="0" cy="0"/>
          <a:chOff x="0" y="0"/>
          <a:chExt cx="0" cy="0"/>
        </a:xfrm>
      </p:grpSpPr>
      <p:pic>
        <p:nvPicPr>
          <p:cNvPr id="426" name="Picture 3" descr="Picture 3"/>
          <p:cNvPicPr>
            <a:picLocks noChangeAspect="1"/>
          </p:cNvPicPr>
          <p:nvPr/>
        </p:nvPicPr>
        <p:blipFill>
          <a:blip r:embed="rId2"/>
          <a:stretch>
            <a:fillRect/>
          </a:stretch>
        </p:blipFill>
        <p:spPr>
          <a:xfrm>
            <a:off x="0" y="0"/>
            <a:ext cx="9144000" cy="1536700"/>
          </a:xfrm>
          <a:prstGeom prst="rect">
            <a:avLst/>
          </a:prstGeom>
          <a:ln w="12700">
            <a:miter lim="400000"/>
          </a:ln>
        </p:spPr>
      </p:pic>
      <p:sp>
        <p:nvSpPr>
          <p:cNvPr id="427" name="Title Text"/>
          <p:cNvSpPr txBox="1">
            <a:spLocks noGrp="1"/>
          </p:cNvSpPr>
          <p:nvPr>
            <p:ph type="title"/>
          </p:nvPr>
        </p:nvSpPr>
        <p:spPr>
          <a:xfrm>
            <a:off x="1277937" y="1017587"/>
            <a:ext cx="6324602" cy="1143001"/>
          </a:xfrm>
          <a:prstGeom prst="rect">
            <a:avLst/>
          </a:prstGeom>
        </p:spPr>
        <p:txBody>
          <a:bodyPr lIns="45718" tIns="45718" rIns="45718" bIns="45718"/>
          <a:lstStyle>
            <a:lvl1pPr>
              <a:defRPr sz="4400">
                <a:latin typeface="Arial"/>
                <a:ea typeface="Arial"/>
                <a:cs typeface="Arial"/>
                <a:sym typeface="Arial"/>
              </a:defRPr>
            </a:lvl1pPr>
          </a:lstStyle>
          <a:p>
            <a:r>
              <a:t>Title Text</a:t>
            </a:r>
          </a:p>
        </p:txBody>
      </p:sp>
      <p:sp>
        <p:nvSpPr>
          <p:cNvPr id="428" name="Body Level One…"/>
          <p:cNvSpPr txBox="1">
            <a:spLocks noGrp="1"/>
          </p:cNvSpPr>
          <p:nvPr>
            <p:ph type="body" sz="half" idx="1"/>
          </p:nvPr>
        </p:nvSpPr>
        <p:spPr>
          <a:xfrm>
            <a:off x="4838700" y="2341563"/>
            <a:ext cx="3619500" cy="4343402"/>
          </a:xfrm>
          <a:prstGeom prst="rect">
            <a:avLst/>
          </a:prstGeom>
        </p:spPr>
        <p:txBody>
          <a:bodyPr lIns="45718" tIns="45718" rIns="45718" bIns="45718"/>
          <a:lstStyle>
            <a:lvl1pPr>
              <a:defRPr>
                <a:latin typeface="Arial"/>
                <a:ea typeface="Arial"/>
                <a:cs typeface="Arial"/>
                <a:sym typeface="Arial"/>
              </a:defRPr>
            </a:lvl1pPr>
            <a:lvl2pPr>
              <a:defRPr>
                <a:latin typeface="Arial"/>
                <a:ea typeface="Arial"/>
                <a:cs typeface="Arial"/>
                <a:sym typeface="Arial"/>
              </a:defRPr>
            </a:lvl2pPr>
            <a:lvl3pPr>
              <a:defRPr>
                <a:latin typeface="Arial"/>
                <a:ea typeface="Arial"/>
                <a:cs typeface="Arial"/>
                <a:sym typeface="Arial"/>
              </a:defRPr>
            </a:lvl3pPr>
            <a:lvl4pPr>
              <a:defRPr>
                <a:latin typeface="Arial"/>
                <a:ea typeface="Arial"/>
                <a:cs typeface="Arial"/>
                <a:sym typeface="Arial"/>
              </a:defRPr>
            </a:lvl4pPr>
            <a:lvl5pPr>
              <a:defRPr>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429" name="Slide Number"/>
          <p:cNvSpPr txBox="1">
            <a:spLocks noGrp="1"/>
          </p:cNvSpPr>
          <p:nvPr>
            <p:ph type="sldNum" sz="quarter" idx="2"/>
          </p:nvPr>
        </p:nvSpPr>
        <p:spPr>
          <a:xfrm>
            <a:off x="6296664" y="6221732"/>
            <a:ext cx="256537" cy="269237"/>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x">
  <p:cSld name="Custom Layout">
    <p:spTree>
      <p:nvGrpSpPr>
        <p:cNvPr id="1" name=""/>
        <p:cNvGrpSpPr/>
        <p:nvPr/>
      </p:nvGrpSpPr>
      <p:grpSpPr>
        <a:xfrm>
          <a:off x="0" y="0"/>
          <a:ext cx="0" cy="0"/>
          <a:chOff x="0" y="0"/>
          <a:chExt cx="0" cy="0"/>
        </a:xfrm>
      </p:grpSpPr>
      <p:pic>
        <p:nvPicPr>
          <p:cNvPr id="436" name="Picture 3" descr="Picture 3"/>
          <p:cNvPicPr>
            <a:picLocks noChangeAspect="1"/>
          </p:cNvPicPr>
          <p:nvPr/>
        </p:nvPicPr>
        <p:blipFill>
          <a:blip r:embed="rId2"/>
          <a:stretch>
            <a:fillRect/>
          </a:stretch>
        </p:blipFill>
        <p:spPr>
          <a:xfrm>
            <a:off x="0" y="0"/>
            <a:ext cx="9144000" cy="1536700"/>
          </a:xfrm>
          <a:prstGeom prst="rect">
            <a:avLst/>
          </a:prstGeom>
          <a:ln w="12700">
            <a:miter lim="400000"/>
          </a:ln>
        </p:spPr>
      </p:pic>
      <p:sp>
        <p:nvSpPr>
          <p:cNvPr id="437" name="Title Text"/>
          <p:cNvSpPr txBox="1">
            <a:spLocks noGrp="1"/>
          </p:cNvSpPr>
          <p:nvPr>
            <p:ph type="title"/>
          </p:nvPr>
        </p:nvSpPr>
        <p:spPr>
          <a:xfrm>
            <a:off x="1277937" y="1017587"/>
            <a:ext cx="6324602" cy="1143001"/>
          </a:xfrm>
          <a:prstGeom prst="rect">
            <a:avLst/>
          </a:prstGeom>
        </p:spPr>
        <p:txBody>
          <a:bodyPr lIns="45718" tIns="45718" rIns="45718" bIns="45718"/>
          <a:lstStyle>
            <a:lvl1pPr>
              <a:defRPr sz="4400">
                <a:latin typeface="Arial"/>
                <a:ea typeface="Arial"/>
                <a:cs typeface="Arial"/>
                <a:sym typeface="Arial"/>
              </a:defRPr>
            </a:lvl1pPr>
          </a:lstStyle>
          <a:p>
            <a:r>
              <a:t>Title Text</a:t>
            </a:r>
          </a:p>
        </p:txBody>
      </p:sp>
      <p:sp>
        <p:nvSpPr>
          <p:cNvPr id="438" name="Slide Number"/>
          <p:cNvSpPr txBox="1">
            <a:spLocks noGrp="1"/>
          </p:cNvSpPr>
          <p:nvPr>
            <p:ph type="sldNum" sz="quarter" idx="2"/>
          </p:nvPr>
        </p:nvSpPr>
        <p:spPr>
          <a:xfrm>
            <a:off x="6296664" y="6221732"/>
            <a:ext cx="256537" cy="269237"/>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pic>
        <p:nvPicPr>
          <p:cNvPr id="50" name="Picture 2" descr="Picture 2"/>
          <p:cNvPicPr>
            <a:picLocks noChangeAspect="1"/>
          </p:cNvPicPr>
          <p:nvPr/>
        </p:nvPicPr>
        <p:blipFill>
          <a:blip r:embed="rId2"/>
          <a:srcRect l="150" t="5911"/>
          <a:stretch>
            <a:fillRect/>
          </a:stretch>
        </p:blipFill>
        <p:spPr>
          <a:xfrm>
            <a:off x="-3" y="5410198"/>
            <a:ext cx="9130198" cy="1446191"/>
          </a:xfrm>
          <a:prstGeom prst="rect">
            <a:avLst/>
          </a:prstGeom>
          <a:ln w="12700">
            <a:miter lim="400000"/>
          </a:ln>
        </p:spPr>
      </p:pic>
      <p:pic>
        <p:nvPicPr>
          <p:cNvPr id="51" name="Picture 3" descr="Picture 3"/>
          <p:cNvPicPr>
            <a:picLocks noChangeAspect="1"/>
          </p:cNvPicPr>
          <p:nvPr/>
        </p:nvPicPr>
        <p:blipFill>
          <a:blip r:embed="rId3"/>
          <a:stretch>
            <a:fillRect/>
          </a:stretch>
        </p:blipFill>
        <p:spPr>
          <a:xfrm>
            <a:off x="0" y="0"/>
            <a:ext cx="9144000" cy="1536700"/>
          </a:xfrm>
          <a:prstGeom prst="rect">
            <a:avLst/>
          </a:prstGeom>
          <a:ln w="12700">
            <a:miter lim="400000"/>
          </a:ln>
        </p:spPr>
      </p:pic>
      <p:pic>
        <p:nvPicPr>
          <p:cNvPr id="52" name="Picture 9" descr="Picture 9"/>
          <p:cNvPicPr>
            <a:picLocks noChangeAspect="1"/>
          </p:cNvPicPr>
          <p:nvPr/>
        </p:nvPicPr>
        <p:blipFill>
          <a:blip r:embed="rId4"/>
          <a:stretch>
            <a:fillRect/>
          </a:stretch>
        </p:blipFill>
        <p:spPr>
          <a:xfrm>
            <a:off x="0" y="1"/>
            <a:ext cx="710154" cy="688157"/>
          </a:xfrm>
          <a:prstGeom prst="rect">
            <a:avLst/>
          </a:prstGeom>
          <a:ln w="12700">
            <a:miter lim="400000"/>
          </a:ln>
        </p:spPr>
      </p:pic>
      <p:pic>
        <p:nvPicPr>
          <p:cNvPr id="53" name="Picture 10" descr="Picture 10"/>
          <p:cNvPicPr>
            <a:picLocks noChangeAspect="1"/>
          </p:cNvPicPr>
          <p:nvPr/>
        </p:nvPicPr>
        <p:blipFill>
          <a:blip r:embed="rId4"/>
          <a:stretch>
            <a:fillRect/>
          </a:stretch>
        </p:blipFill>
        <p:spPr>
          <a:xfrm>
            <a:off x="8433847" y="1"/>
            <a:ext cx="710156" cy="688157"/>
          </a:xfrm>
          <a:prstGeom prst="rect">
            <a:avLst/>
          </a:prstGeom>
          <a:ln w="12700">
            <a:miter lim="400000"/>
          </a:ln>
        </p:spPr>
      </p:pic>
      <p:sp>
        <p:nvSpPr>
          <p:cNvPr id="54" name="Title Text"/>
          <p:cNvSpPr txBox="1">
            <a:spLocks noGrp="1"/>
          </p:cNvSpPr>
          <p:nvPr>
            <p:ph type="title"/>
          </p:nvPr>
        </p:nvSpPr>
        <p:spPr>
          <a:prstGeom prst="rect">
            <a:avLst/>
          </a:prstGeom>
        </p:spPr>
        <p:txBody>
          <a:bodyPr/>
          <a:lstStyle/>
          <a:p>
            <a:r>
              <a:t>Title Text</a:t>
            </a:r>
          </a:p>
        </p:txBody>
      </p:sp>
      <p:sp>
        <p:nvSpPr>
          <p:cNvPr id="55"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pic>
        <p:nvPicPr>
          <p:cNvPr id="62" name="Picture 2" descr="Picture 2"/>
          <p:cNvPicPr>
            <a:picLocks noChangeAspect="1"/>
          </p:cNvPicPr>
          <p:nvPr/>
        </p:nvPicPr>
        <p:blipFill>
          <a:blip r:embed="rId2"/>
          <a:srcRect l="150" t="5911"/>
          <a:stretch>
            <a:fillRect/>
          </a:stretch>
        </p:blipFill>
        <p:spPr>
          <a:xfrm>
            <a:off x="-3" y="5410198"/>
            <a:ext cx="9130198" cy="1446191"/>
          </a:xfrm>
          <a:prstGeom prst="rect">
            <a:avLst/>
          </a:prstGeom>
          <a:ln w="12700">
            <a:miter lim="400000"/>
          </a:ln>
        </p:spPr>
      </p:pic>
      <p:pic>
        <p:nvPicPr>
          <p:cNvPr id="63" name="Picture 3" descr="Picture 3"/>
          <p:cNvPicPr>
            <a:picLocks noChangeAspect="1"/>
          </p:cNvPicPr>
          <p:nvPr/>
        </p:nvPicPr>
        <p:blipFill>
          <a:blip r:embed="rId3"/>
          <a:stretch>
            <a:fillRect/>
          </a:stretch>
        </p:blipFill>
        <p:spPr>
          <a:xfrm>
            <a:off x="0" y="0"/>
            <a:ext cx="9144000" cy="1536700"/>
          </a:xfrm>
          <a:prstGeom prst="rect">
            <a:avLst/>
          </a:prstGeom>
          <a:ln w="12700">
            <a:miter lim="400000"/>
          </a:ln>
        </p:spPr>
      </p:pic>
      <p:pic>
        <p:nvPicPr>
          <p:cNvPr id="64" name="Picture 9" descr="Picture 9"/>
          <p:cNvPicPr>
            <a:picLocks noChangeAspect="1"/>
          </p:cNvPicPr>
          <p:nvPr/>
        </p:nvPicPr>
        <p:blipFill>
          <a:blip r:embed="rId4"/>
          <a:stretch>
            <a:fillRect/>
          </a:stretch>
        </p:blipFill>
        <p:spPr>
          <a:xfrm>
            <a:off x="0" y="1"/>
            <a:ext cx="710154" cy="688157"/>
          </a:xfrm>
          <a:prstGeom prst="rect">
            <a:avLst/>
          </a:prstGeom>
          <a:ln w="12700">
            <a:miter lim="400000"/>
          </a:ln>
        </p:spPr>
      </p:pic>
      <p:pic>
        <p:nvPicPr>
          <p:cNvPr id="65" name="Picture 10" descr="Picture 10"/>
          <p:cNvPicPr>
            <a:picLocks noChangeAspect="1"/>
          </p:cNvPicPr>
          <p:nvPr/>
        </p:nvPicPr>
        <p:blipFill>
          <a:blip r:embed="rId4"/>
          <a:stretch>
            <a:fillRect/>
          </a:stretch>
        </p:blipFill>
        <p:spPr>
          <a:xfrm>
            <a:off x="8433847" y="1"/>
            <a:ext cx="710156" cy="688157"/>
          </a:xfrm>
          <a:prstGeom prst="rect">
            <a:avLst/>
          </a:prstGeom>
          <a:ln w="12700">
            <a:miter lim="400000"/>
          </a:ln>
        </p:spPr>
      </p:pic>
      <p:sp>
        <p:nvSpPr>
          <p:cNvPr id="66"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Custom Layout">
    <p:spTree>
      <p:nvGrpSpPr>
        <p:cNvPr id="1" name=""/>
        <p:cNvGrpSpPr/>
        <p:nvPr/>
      </p:nvGrpSpPr>
      <p:grpSpPr>
        <a:xfrm>
          <a:off x="0" y="0"/>
          <a:ext cx="0" cy="0"/>
          <a:chOff x="0" y="0"/>
          <a:chExt cx="0" cy="0"/>
        </a:xfrm>
      </p:grpSpPr>
      <p:pic>
        <p:nvPicPr>
          <p:cNvPr id="73" name="Picture 2" descr="Picture 2"/>
          <p:cNvPicPr>
            <a:picLocks noChangeAspect="1"/>
          </p:cNvPicPr>
          <p:nvPr/>
        </p:nvPicPr>
        <p:blipFill>
          <a:blip r:embed="rId2"/>
          <a:srcRect l="150" t="5911"/>
          <a:stretch>
            <a:fillRect/>
          </a:stretch>
        </p:blipFill>
        <p:spPr>
          <a:xfrm>
            <a:off x="-3" y="5410198"/>
            <a:ext cx="9130198" cy="1446191"/>
          </a:xfrm>
          <a:prstGeom prst="rect">
            <a:avLst/>
          </a:prstGeom>
          <a:ln w="12700">
            <a:miter lim="400000"/>
          </a:ln>
        </p:spPr>
      </p:pic>
      <p:pic>
        <p:nvPicPr>
          <p:cNvPr id="74" name="Picture 3" descr="Picture 3"/>
          <p:cNvPicPr>
            <a:picLocks noChangeAspect="1"/>
          </p:cNvPicPr>
          <p:nvPr/>
        </p:nvPicPr>
        <p:blipFill>
          <a:blip r:embed="rId3"/>
          <a:stretch>
            <a:fillRect/>
          </a:stretch>
        </p:blipFill>
        <p:spPr>
          <a:xfrm>
            <a:off x="0" y="0"/>
            <a:ext cx="9144000" cy="1536700"/>
          </a:xfrm>
          <a:prstGeom prst="rect">
            <a:avLst/>
          </a:prstGeom>
          <a:ln w="12700">
            <a:miter lim="400000"/>
          </a:ln>
        </p:spPr>
      </p:pic>
      <p:pic>
        <p:nvPicPr>
          <p:cNvPr id="75" name="Picture 9" descr="Picture 9"/>
          <p:cNvPicPr>
            <a:picLocks noChangeAspect="1"/>
          </p:cNvPicPr>
          <p:nvPr/>
        </p:nvPicPr>
        <p:blipFill>
          <a:blip r:embed="rId4"/>
          <a:stretch>
            <a:fillRect/>
          </a:stretch>
        </p:blipFill>
        <p:spPr>
          <a:xfrm>
            <a:off x="0" y="1"/>
            <a:ext cx="710154" cy="688157"/>
          </a:xfrm>
          <a:prstGeom prst="rect">
            <a:avLst/>
          </a:prstGeom>
          <a:ln w="12700">
            <a:miter lim="400000"/>
          </a:ln>
        </p:spPr>
      </p:pic>
      <p:pic>
        <p:nvPicPr>
          <p:cNvPr id="76" name="Picture 10" descr="Picture 10"/>
          <p:cNvPicPr>
            <a:picLocks noChangeAspect="1"/>
          </p:cNvPicPr>
          <p:nvPr/>
        </p:nvPicPr>
        <p:blipFill>
          <a:blip r:embed="rId4"/>
          <a:stretch>
            <a:fillRect/>
          </a:stretch>
        </p:blipFill>
        <p:spPr>
          <a:xfrm>
            <a:off x="8433847" y="1"/>
            <a:ext cx="710156" cy="688157"/>
          </a:xfrm>
          <a:prstGeom prst="rect">
            <a:avLst/>
          </a:prstGeom>
          <a:ln w="12700">
            <a:miter lim="400000"/>
          </a:ln>
        </p:spPr>
      </p:pic>
      <p:sp>
        <p:nvSpPr>
          <p:cNvPr id="77" name="Title Text"/>
          <p:cNvSpPr txBox="1">
            <a:spLocks noGrp="1"/>
          </p:cNvSpPr>
          <p:nvPr>
            <p:ph type="title"/>
          </p:nvPr>
        </p:nvSpPr>
        <p:spPr>
          <a:prstGeom prst="rect">
            <a:avLst/>
          </a:prstGeom>
        </p:spPr>
        <p:txBody>
          <a:bodyPr/>
          <a:lstStyle/>
          <a:p>
            <a:r>
              <a:t>Title Text</a:t>
            </a:r>
          </a:p>
        </p:txBody>
      </p:sp>
      <p:sp>
        <p:nvSpPr>
          <p:cNvPr id="78"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85" name="Picture 2" descr="Picture 2"/>
          <p:cNvPicPr>
            <a:picLocks noChangeAspect="1"/>
          </p:cNvPicPr>
          <p:nvPr/>
        </p:nvPicPr>
        <p:blipFill>
          <a:blip r:embed="rId2"/>
          <a:stretch>
            <a:fillRect/>
          </a:stretch>
        </p:blipFill>
        <p:spPr>
          <a:xfrm>
            <a:off x="0" y="5321300"/>
            <a:ext cx="9144000" cy="1536700"/>
          </a:xfrm>
          <a:prstGeom prst="rect">
            <a:avLst/>
          </a:prstGeom>
          <a:ln w="12700">
            <a:miter lim="400000"/>
          </a:ln>
        </p:spPr>
      </p:pic>
      <p:pic>
        <p:nvPicPr>
          <p:cNvPr id="86" name="Picture 3" descr="Picture 3"/>
          <p:cNvPicPr>
            <a:picLocks noChangeAspect="1"/>
          </p:cNvPicPr>
          <p:nvPr/>
        </p:nvPicPr>
        <p:blipFill>
          <a:blip r:embed="rId3"/>
          <a:stretch>
            <a:fillRect/>
          </a:stretch>
        </p:blipFill>
        <p:spPr>
          <a:xfrm>
            <a:off x="0" y="0"/>
            <a:ext cx="9144000" cy="1536700"/>
          </a:xfrm>
          <a:prstGeom prst="rect">
            <a:avLst/>
          </a:prstGeom>
          <a:ln w="12700">
            <a:miter lim="400000"/>
          </a:ln>
        </p:spPr>
      </p:pic>
      <p:sp>
        <p:nvSpPr>
          <p:cNvPr id="87" name="Title Text"/>
          <p:cNvSpPr txBox="1">
            <a:spLocks noGrp="1"/>
          </p:cNvSpPr>
          <p:nvPr>
            <p:ph type="title"/>
          </p:nvPr>
        </p:nvSpPr>
        <p:spPr>
          <a:xfrm>
            <a:off x="1008667" y="957262"/>
            <a:ext cx="7315201" cy="1311276"/>
          </a:xfrm>
          <a:prstGeom prst="rect">
            <a:avLst/>
          </a:prstGeom>
        </p:spPr>
        <p:txBody>
          <a:bodyPr lIns="45718" tIns="45718" rIns="45718" bIns="45718"/>
          <a:lstStyle>
            <a:lvl1pPr>
              <a:lnSpc>
                <a:spcPct val="100000"/>
              </a:lnSpc>
              <a:defRPr sz="4000"/>
            </a:lvl1pPr>
          </a:lstStyle>
          <a:p>
            <a:r>
              <a:t>Title Text</a:t>
            </a:r>
          </a:p>
        </p:txBody>
      </p:sp>
      <p:sp>
        <p:nvSpPr>
          <p:cNvPr id="88" name="Body Level One…"/>
          <p:cNvSpPr txBox="1">
            <a:spLocks noGrp="1"/>
          </p:cNvSpPr>
          <p:nvPr>
            <p:ph type="body" sz="quarter" idx="1"/>
          </p:nvPr>
        </p:nvSpPr>
        <p:spPr>
          <a:xfrm>
            <a:off x="1371600" y="3505200"/>
            <a:ext cx="6400800" cy="1752600"/>
          </a:xfrm>
          <a:prstGeom prst="rect">
            <a:avLst/>
          </a:prstGeom>
        </p:spPr>
        <p:txBody>
          <a:bodyPr lIns="45718" tIns="45718" rIns="45718" bIns="45718"/>
          <a:lstStyle>
            <a:lvl1pPr marL="0" indent="0" algn="ctr">
              <a:spcBef>
                <a:spcPts val="600"/>
              </a:spcBef>
              <a:buSzTx/>
              <a:buNone/>
              <a:defRPr sz="2800"/>
            </a:lvl1pPr>
            <a:lvl2pPr marL="742950" indent="-285750" algn="ctr">
              <a:spcBef>
                <a:spcPts val="600"/>
              </a:spcBef>
              <a:defRPr sz="2800"/>
            </a:lvl2pPr>
            <a:lvl3pPr marL="1181100" indent="-266700" algn="ctr">
              <a:spcBef>
                <a:spcPts val="600"/>
              </a:spcBef>
              <a:defRPr sz="2800"/>
            </a:lvl3pPr>
            <a:lvl4pPr marL="1691638" indent="-320038" algn="ctr">
              <a:spcBef>
                <a:spcPts val="600"/>
              </a:spcBef>
              <a:defRPr sz="2800"/>
            </a:lvl4pPr>
            <a:lvl5pPr marL="2148838" indent="-320038" algn="ctr">
              <a:spcBef>
                <a:spcPts val="600"/>
              </a:spcBef>
              <a:defRPr sz="2800"/>
            </a:lvl5pPr>
          </a:lstStyle>
          <a:p>
            <a:r>
              <a:t>Body Level One</a:t>
            </a:r>
          </a:p>
          <a:p>
            <a:pPr lvl="1"/>
            <a:r>
              <a:t>Body Level Two</a:t>
            </a:r>
          </a:p>
          <a:p>
            <a:pPr lvl="2"/>
            <a:r>
              <a:t>Body Level Three</a:t>
            </a:r>
          </a:p>
          <a:p>
            <a:pPr lvl="3"/>
            <a:r>
              <a:t>Body Level Four</a:t>
            </a:r>
          </a:p>
          <a:p>
            <a:pPr lvl="4"/>
            <a:r>
              <a:t>Body Level Five</a:t>
            </a:r>
          </a:p>
        </p:txBody>
      </p:sp>
      <p:pic>
        <p:nvPicPr>
          <p:cNvPr id="89" name="Picture 1" descr="Picture 1"/>
          <p:cNvPicPr>
            <a:picLocks noChangeAspect="1"/>
          </p:cNvPicPr>
          <p:nvPr/>
        </p:nvPicPr>
        <p:blipFill>
          <a:blip r:embed="rId4"/>
          <a:stretch>
            <a:fillRect/>
          </a:stretch>
        </p:blipFill>
        <p:spPr>
          <a:xfrm>
            <a:off x="0" y="1"/>
            <a:ext cx="710154" cy="688157"/>
          </a:xfrm>
          <a:prstGeom prst="rect">
            <a:avLst/>
          </a:prstGeom>
          <a:ln w="12700">
            <a:miter lim="400000"/>
          </a:ln>
        </p:spPr>
      </p:pic>
      <p:pic>
        <p:nvPicPr>
          <p:cNvPr id="90" name="Picture 10" descr="Picture 10"/>
          <p:cNvPicPr>
            <a:picLocks noChangeAspect="1"/>
          </p:cNvPicPr>
          <p:nvPr/>
        </p:nvPicPr>
        <p:blipFill>
          <a:blip r:embed="rId4"/>
          <a:stretch>
            <a:fillRect/>
          </a:stretch>
        </p:blipFill>
        <p:spPr>
          <a:xfrm>
            <a:off x="8433847" y="1"/>
            <a:ext cx="710154" cy="688157"/>
          </a:xfrm>
          <a:prstGeom prst="rect">
            <a:avLst/>
          </a:prstGeom>
          <a:ln w="12700">
            <a:miter lim="400000"/>
          </a:ln>
        </p:spPr>
      </p:pic>
      <p:sp>
        <p:nvSpPr>
          <p:cNvPr id="91" name="Slide Number"/>
          <p:cNvSpPr txBox="1">
            <a:spLocks noGrp="1"/>
          </p:cNvSpPr>
          <p:nvPr>
            <p:ph type="sldNum" sz="quarter" idx="2"/>
          </p:nvPr>
        </p:nvSpPr>
        <p:spPr>
          <a:xfrm>
            <a:off x="6296664" y="6221732"/>
            <a:ext cx="256537" cy="269237"/>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pic>
        <p:nvPicPr>
          <p:cNvPr id="111" name="Picture 2" descr="Picture 2"/>
          <p:cNvPicPr>
            <a:picLocks noChangeAspect="1"/>
          </p:cNvPicPr>
          <p:nvPr/>
        </p:nvPicPr>
        <p:blipFill>
          <a:blip r:embed="rId2"/>
          <a:srcRect l="151" t="5911"/>
          <a:stretch>
            <a:fillRect/>
          </a:stretch>
        </p:blipFill>
        <p:spPr>
          <a:xfrm>
            <a:off x="-1" y="5410198"/>
            <a:ext cx="9130195" cy="1446189"/>
          </a:xfrm>
          <a:prstGeom prst="rect">
            <a:avLst/>
          </a:prstGeom>
          <a:ln w="12700">
            <a:miter lim="400000"/>
          </a:ln>
        </p:spPr>
      </p:pic>
      <p:pic>
        <p:nvPicPr>
          <p:cNvPr id="112" name="Picture 3" descr="Picture 3"/>
          <p:cNvPicPr>
            <a:picLocks noChangeAspect="1"/>
          </p:cNvPicPr>
          <p:nvPr/>
        </p:nvPicPr>
        <p:blipFill>
          <a:blip r:embed="rId3"/>
          <a:stretch>
            <a:fillRect/>
          </a:stretch>
        </p:blipFill>
        <p:spPr>
          <a:xfrm>
            <a:off x="0" y="0"/>
            <a:ext cx="9144000" cy="1536700"/>
          </a:xfrm>
          <a:prstGeom prst="rect">
            <a:avLst/>
          </a:prstGeom>
          <a:ln w="12700">
            <a:miter lim="400000"/>
          </a:ln>
        </p:spPr>
      </p:pic>
      <p:pic>
        <p:nvPicPr>
          <p:cNvPr id="113" name="Picture 9" descr="Picture 9"/>
          <p:cNvPicPr>
            <a:picLocks noChangeAspect="1"/>
          </p:cNvPicPr>
          <p:nvPr/>
        </p:nvPicPr>
        <p:blipFill>
          <a:blip r:embed="rId4"/>
          <a:stretch>
            <a:fillRect/>
          </a:stretch>
        </p:blipFill>
        <p:spPr>
          <a:xfrm>
            <a:off x="0" y="1"/>
            <a:ext cx="710154" cy="688157"/>
          </a:xfrm>
          <a:prstGeom prst="rect">
            <a:avLst/>
          </a:prstGeom>
          <a:ln w="12700">
            <a:miter lim="400000"/>
          </a:ln>
        </p:spPr>
      </p:pic>
      <p:pic>
        <p:nvPicPr>
          <p:cNvPr id="114" name="Picture 10" descr="Picture 10"/>
          <p:cNvPicPr>
            <a:picLocks noChangeAspect="1"/>
          </p:cNvPicPr>
          <p:nvPr/>
        </p:nvPicPr>
        <p:blipFill>
          <a:blip r:embed="rId4"/>
          <a:stretch>
            <a:fillRect/>
          </a:stretch>
        </p:blipFill>
        <p:spPr>
          <a:xfrm>
            <a:off x="8433847" y="1"/>
            <a:ext cx="710154" cy="688157"/>
          </a:xfrm>
          <a:prstGeom prst="rect">
            <a:avLst/>
          </a:prstGeom>
          <a:ln w="12700">
            <a:miter lim="400000"/>
          </a:ln>
        </p:spPr>
      </p:pic>
      <p:sp>
        <p:nvSpPr>
          <p:cNvPr id="115" name="Title Text"/>
          <p:cNvSpPr txBox="1">
            <a:spLocks noGrp="1"/>
          </p:cNvSpPr>
          <p:nvPr>
            <p:ph type="title"/>
          </p:nvPr>
        </p:nvSpPr>
        <p:spPr>
          <a:xfrm>
            <a:off x="1566428" y="633947"/>
            <a:ext cx="6324602" cy="1143001"/>
          </a:xfrm>
          <a:prstGeom prst="rect">
            <a:avLst/>
          </a:prstGeom>
        </p:spPr>
        <p:txBody>
          <a:bodyPr lIns="45718" tIns="45718" rIns="45718" bIns="45718"/>
          <a:lstStyle/>
          <a:p>
            <a:r>
              <a:t>Title Text</a:t>
            </a:r>
          </a:p>
        </p:txBody>
      </p:sp>
      <p:sp>
        <p:nvSpPr>
          <p:cNvPr id="116" name="Body Level One…"/>
          <p:cNvSpPr txBox="1">
            <a:spLocks noGrp="1"/>
          </p:cNvSpPr>
          <p:nvPr>
            <p:ph type="body" sz="half" idx="1"/>
          </p:nvPr>
        </p:nvSpPr>
        <p:spPr>
          <a:xfrm>
            <a:off x="1066800" y="1752600"/>
            <a:ext cx="3619500" cy="4343400"/>
          </a:xfrm>
          <a:prstGeom prst="rect">
            <a:avLst/>
          </a:prstGeom>
        </p:spPr>
        <p:txBody>
          <a:bodyPr lIns="45718" tIns="45718" rIns="45718" bIns="45718"/>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117" name="Slide Number"/>
          <p:cNvSpPr txBox="1">
            <a:spLocks noGrp="1"/>
          </p:cNvSpPr>
          <p:nvPr>
            <p:ph type="sldNum" sz="quarter" idx="2"/>
          </p:nvPr>
        </p:nvSpPr>
        <p:spPr>
          <a:xfrm>
            <a:off x="6296664" y="6221732"/>
            <a:ext cx="256537" cy="269237"/>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pic>
        <p:nvPicPr>
          <p:cNvPr id="124" name="Picture 2" descr="Picture 2"/>
          <p:cNvPicPr>
            <a:picLocks noChangeAspect="1"/>
          </p:cNvPicPr>
          <p:nvPr/>
        </p:nvPicPr>
        <p:blipFill>
          <a:blip r:embed="rId2"/>
          <a:srcRect l="151" t="5911"/>
          <a:stretch>
            <a:fillRect/>
          </a:stretch>
        </p:blipFill>
        <p:spPr>
          <a:xfrm>
            <a:off x="-1" y="5410198"/>
            <a:ext cx="9130195" cy="1446189"/>
          </a:xfrm>
          <a:prstGeom prst="rect">
            <a:avLst/>
          </a:prstGeom>
          <a:ln w="12700">
            <a:miter lim="400000"/>
          </a:ln>
        </p:spPr>
      </p:pic>
      <p:pic>
        <p:nvPicPr>
          <p:cNvPr id="125" name="Picture 3" descr="Picture 3"/>
          <p:cNvPicPr>
            <a:picLocks noChangeAspect="1"/>
          </p:cNvPicPr>
          <p:nvPr/>
        </p:nvPicPr>
        <p:blipFill>
          <a:blip r:embed="rId3"/>
          <a:stretch>
            <a:fillRect/>
          </a:stretch>
        </p:blipFill>
        <p:spPr>
          <a:xfrm>
            <a:off x="0" y="0"/>
            <a:ext cx="9144000" cy="1536700"/>
          </a:xfrm>
          <a:prstGeom prst="rect">
            <a:avLst/>
          </a:prstGeom>
          <a:ln w="12700">
            <a:miter lim="400000"/>
          </a:ln>
        </p:spPr>
      </p:pic>
      <p:pic>
        <p:nvPicPr>
          <p:cNvPr id="126" name="Picture 9" descr="Picture 9"/>
          <p:cNvPicPr>
            <a:picLocks noChangeAspect="1"/>
          </p:cNvPicPr>
          <p:nvPr/>
        </p:nvPicPr>
        <p:blipFill>
          <a:blip r:embed="rId4"/>
          <a:stretch>
            <a:fillRect/>
          </a:stretch>
        </p:blipFill>
        <p:spPr>
          <a:xfrm>
            <a:off x="0" y="1"/>
            <a:ext cx="710154" cy="688157"/>
          </a:xfrm>
          <a:prstGeom prst="rect">
            <a:avLst/>
          </a:prstGeom>
          <a:ln w="12700">
            <a:miter lim="400000"/>
          </a:ln>
        </p:spPr>
      </p:pic>
      <p:pic>
        <p:nvPicPr>
          <p:cNvPr id="127" name="Picture 10" descr="Picture 10"/>
          <p:cNvPicPr>
            <a:picLocks noChangeAspect="1"/>
          </p:cNvPicPr>
          <p:nvPr/>
        </p:nvPicPr>
        <p:blipFill>
          <a:blip r:embed="rId4"/>
          <a:stretch>
            <a:fillRect/>
          </a:stretch>
        </p:blipFill>
        <p:spPr>
          <a:xfrm>
            <a:off x="8433847" y="1"/>
            <a:ext cx="710154" cy="688157"/>
          </a:xfrm>
          <a:prstGeom prst="rect">
            <a:avLst/>
          </a:prstGeom>
          <a:ln w="12700">
            <a:miter lim="400000"/>
          </a:ln>
        </p:spPr>
      </p:pic>
      <p:sp>
        <p:nvSpPr>
          <p:cNvPr id="128" name="Title Text"/>
          <p:cNvSpPr txBox="1">
            <a:spLocks noGrp="1"/>
          </p:cNvSpPr>
          <p:nvPr>
            <p:ph type="title"/>
          </p:nvPr>
        </p:nvSpPr>
        <p:spPr>
          <a:xfrm>
            <a:off x="1566428" y="633947"/>
            <a:ext cx="6324602" cy="1143001"/>
          </a:xfrm>
          <a:prstGeom prst="rect">
            <a:avLst/>
          </a:prstGeom>
        </p:spPr>
        <p:txBody>
          <a:bodyPr lIns="45718" tIns="45718" rIns="45718" bIns="45718"/>
          <a:lstStyle/>
          <a:p>
            <a:r>
              <a:t>Title Text</a:t>
            </a:r>
          </a:p>
        </p:txBody>
      </p:sp>
      <p:sp>
        <p:nvSpPr>
          <p:cNvPr id="129" name="Slide Number"/>
          <p:cNvSpPr txBox="1">
            <a:spLocks noGrp="1"/>
          </p:cNvSpPr>
          <p:nvPr>
            <p:ph type="sldNum" sz="quarter" idx="2"/>
          </p:nvPr>
        </p:nvSpPr>
        <p:spPr>
          <a:xfrm>
            <a:off x="6296664" y="6221732"/>
            <a:ext cx="256537" cy="269237"/>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EFFF3"/>
        </a:solidFill>
        <a:effectLst/>
      </p:bgPr>
    </p:bg>
    <p:spTree>
      <p:nvGrpSpPr>
        <p:cNvPr id="1" name=""/>
        <p:cNvGrpSpPr/>
        <p:nvPr/>
      </p:nvGrpSpPr>
      <p:grpSpPr>
        <a:xfrm>
          <a:off x="0" y="0"/>
          <a:ext cx="0" cy="0"/>
          <a:chOff x="0" y="0"/>
          <a:chExt cx="0" cy="0"/>
        </a:xfrm>
      </p:grpSpPr>
      <p:pic>
        <p:nvPicPr>
          <p:cNvPr id="2" name="Picture 2" descr="Picture 2"/>
          <p:cNvPicPr>
            <a:picLocks noChangeAspect="1"/>
          </p:cNvPicPr>
          <p:nvPr/>
        </p:nvPicPr>
        <p:blipFill>
          <a:blip r:embed="rId39"/>
          <a:srcRect l="150" t="5911"/>
          <a:stretch>
            <a:fillRect/>
          </a:stretch>
        </p:blipFill>
        <p:spPr>
          <a:xfrm>
            <a:off x="-3" y="5410198"/>
            <a:ext cx="9130198" cy="1446191"/>
          </a:xfrm>
          <a:prstGeom prst="rect">
            <a:avLst/>
          </a:prstGeom>
          <a:ln w="12700">
            <a:miter lim="400000"/>
          </a:ln>
        </p:spPr>
      </p:pic>
      <p:pic>
        <p:nvPicPr>
          <p:cNvPr id="3" name="Picture 3" descr="Picture 3"/>
          <p:cNvPicPr>
            <a:picLocks noChangeAspect="1"/>
          </p:cNvPicPr>
          <p:nvPr/>
        </p:nvPicPr>
        <p:blipFill>
          <a:blip r:embed="rId40"/>
          <a:stretch>
            <a:fillRect/>
          </a:stretch>
        </p:blipFill>
        <p:spPr>
          <a:xfrm>
            <a:off x="0" y="0"/>
            <a:ext cx="9144000" cy="1536700"/>
          </a:xfrm>
          <a:prstGeom prst="rect">
            <a:avLst/>
          </a:prstGeom>
          <a:ln w="12700">
            <a:miter lim="400000"/>
          </a:ln>
        </p:spPr>
      </p:pic>
      <p:pic>
        <p:nvPicPr>
          <p:cNvPr id="4" name="Picture 9" descr="Picture 9"/>
          <p:cNvPicPr>
            <a:picLocks noChangeAspect="1"/>
          </p:cNvPicPr>
          <p:nvPr/>
        </p:nvPicPr>
        <p:blipFill>
          <a:blip r:embed="rId41"/>
          <a:stretch>
            <a:fillRect/>
          </a:stretch>
        </p:blipFill>
        <p:spPr>
          <a:xfrm>
            <a:off x="0" y="1"/>
            <a:ext cx="710154" cy="688157"/>
          </a:xfrm>
          <a:prstGeom prst="rect">
            <a:avLst/>
          </a:prstGeom>
          <a:ln w="12700">
            <a:miter lim="400000"/>
          </a:ln>
        </p:spPr>
      </p:pic>
      <p:pic>
        <p:nvPicPr>
          <p:cNvPr id="5" name="Picture 10" descr="Picture 10"/>
          <p:cNvPicPr>
            <a:picLocks noChangeAspect="1"/>
          </p:cNvPicPr>
          <p:nvPr/>
        </p:nvPicPr>
        <p:blipFill>
          <a:blip r:embed="rId41"/>
          <a:stretch>
            <a:fillRect/>
          </a:stretch>
        </p:blipFill>
        <p:spPr>
          <a:xfrm>
            <a:off x="8433847" y="1"/>
            <a:ext cx="710156" cy="688157"/>
          </a:xfrm>
          <a:prstGeom prst="rect">
            <a:avLst/>
          </a:prstGeom>
          <a:ln w="12700">
            <a:miter lim="400000"/>
          </a:ln>
        </p:spPr>
      </p:pic>
      <p:sp>
        <p:nvSpPr>
          <p:cNvPr id="6" name="Title Text"/>
          <p:cNvSpPr txBox="1">
            <a:spLocks noGrp="1"/>
          </p:cNvSpPr>
          <p:nvPr>
            <p:ph type="title"/>
          </p:nvPr>
        </p:nvSpPr>
        <p:spPr>
          <a:xfrm>
            <a:off x="1566428" y="633947"/>
            <a:ext cx="6324602" cy="114300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ctr">
            <a:normAutofit/>
          </a:bodyPr>
          <a:lstStyle/>
          <a:p>
            <a:r>
              <a:t>Title Text</a:t>
            </a:r>
          </a:p>
        </p:txBody>
      </p:sp>
      <p:sp>
        <p:nvSpPr>
          <p:cNvPr id="7" name="Body Level One…"/>
          <p:cNvSpPr txBox="1">
            <a:spLocks noGrp="1"/>
          </p:cNvSpPr>
          <p:nvPr>
            <p:ph type="body" idx="1"/>
          </p:nvPr>
        </p:nvSpPr>
        <p:spPr>
          <a:xfrm>
            <a:off x="876300" y="2186233"/>
            <a:ext cx="7391400" cy="4343402"/>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8" name="Slide Number"/>
          <p:cNvSpPr txBox="1">
            <a:spLocks noGrp="1"/>
          </p:cNvSpPr>
          <p:nvPr>
            <p:ph type="sldNum" sz="quarter" idx="2"/>
          </p:nvPr>
        </p:nvSpPr>
        <p:spPr>
          <a:xfrm>
            <a:off x="6296665" y="6221732"/>
            <a:ext cx="256537" cy="269237"/>
          </a:xfrm>
          <a:prstGeom prst="rect">
            <a:avLst/>
          </a:prstGeom>
          <a:ln w="12700">
            <a:miter lim="400000"/>
          </a:ln>
        </p:spPr>
        <p:txBody>
          <a:bodyPr wrap="none" lIns="45718" tIns="45718" rIns="45718" bIns="45718" anchor="ctr">
            <a:spAutoFit/>
          </a:bodyPr>
          <a:lstStyle>
            <a:lvl1pPr algn="r">
              <a:defRPr sz="1200"/>
            </a:lvl1pPr>
          </a:lstStyle>
          <a:p>
            <a:fld id="{86CB4B4D-7CA3-9044-876B-883B54F8677D}" type="slidenum">
              <a:t>‹#›</a:t>
            </a:fld>
            <a:endParaRP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 id="2147483665" r:id="rId16"/>
    <p:sldLayoutId id="2147483666" r:id="rId17"/>
    <p:sldLayoutId id="2147483667" r:id="rId18"/>
    <p:sldLayoutId id="2147483668" r:id="rId19"/>
    <p:sldLayoutId id="2147483669" r:id="rId20"/>
    <p:sldLayoutId id="2147483670" r:id="rId21"/>
    <p:sldLayoutId id="2147483671" r:id="rId22"/>
    <p:sldLayoutId id="2147483672" r:id="rId23"/>
    <p:sldLayoutId id="2147483673" r:id="rId24"/>
    <p:sldLayoutId id="2147483674" r:id="rId25"/>
    <p:sldLayoutId id="2147483675" r:id="rId26"/>
    <p:sldLayoutId id="2147483676" r:id="rId27"/>
    <p:sldLayoutId id="2147483677" r:id="rId28"/>
    <p:sldLayoutId id="2147483678" r:id="rId29"/>
    <p:sldLayoutId id="2147483679" r:id="rId30"/>
    <p:sldLayoutId id="2147483680" r:id="rId31"/>
    <p:sldLayoutId id="2147483681" r:id="rId32"/>
    <p:sldLayoutId id="2147483682" r:id="rId33"/>
    <p:sldLayoutId id="2147483683" r:id="rId34"/>
    <p:sldLayoutId id="2147483684" r:id="rId35"/>
    <p:sldLayoutId id="2147483685" r:id="rId36"/>
    <p:sldLayoutId id="2147483686" r:id="rId37"/>
  </p:sldLayoutIdLst>
  <p:transition spd="med"/>
  <p:txStyles>
    <p:titleStyle>
      <a:lvl1pPr marL="0" marR="0" indent="0" algn="ctr" defTabSz="914400" rtl="0" latinLnBrk="0">
        <a:lnSpc>
          <a:spcPct val="70000"/>
        </a:lnSpc>
        <a:spcBef>
          <a:spcPts val="0"/>
        </a:spcBef>
        <a:spcAft>
          <a:spcPts val="0"/>
        </a:spcAft>
        <a:buClrTx/>
        <a:buSzTx/>
        <a:buFontTx/>
        <a:buNone/>
        <a:tabLst/>
        <a:defRPr sz="3600" b="0" i="0" u="none" strike="noStrike" cap="none" spc="0" baseline="0">
          <a:ln>
            <a:noFill/>
          </a:ln>
          <a:solidFill>
            <a:srgbClr val="760002"/>
          </a:solidFill>
          <a:effectLst>
            <a:outerShdw blurRad="38100" dist="38100" dir="2700000" rotWithShape="0">
              <a:srgbClr val="C0C0C0"/>
            </a:outerShdw>
          </a:effectLst>
          <a:uFillTx/>
          <a:latin typeface="RequiemDisplay-HTF-SmallCaps"/>
          <a:ea typeface="RequiemDisplay-HTF-SmallCaps"/>
          <a:cs typeface="RequiemDisplay-HTF-SmallCaps"/>
          <a:sym typeface="RequiemDisplay-HTF-SmallCaps"/>
        </a:defRPr>
      </a:lvl1pPr>
      <a:lvl2pPr marL="0" marR="0" indent="0" algn="ctr" defTabSz="914400" rtl="0" latinLnBrk="0">
        <a:lnSpc>
          <a:spcPct val="70000"/>
        </a:lnSpc>
        <a:spcBef>
          <a:spcPts val="0"/>
        </a:spcBef>
        <a:spcAft>
          <a:spcPts val="0"/>
        </a:spcAft>
        <a:buClrTx/>
        <a:buSzTx/>
        <a:buFontTx/>
        <a:buNone/>
        <a:tabLst/>
        <a:defRPr sz="3600" b="0" i="0" u="none" strike="noStrike" cap="none" spc="0" baseline="0">
          <a:ln>
            <a:noFill/>
          </a:ln>
          <a:solidFill>
            <a:srgbClr val="760002"/>
          </a:solidFill>
          <a:effectLst>
            <a:outerShdw blurRad="38100" dist="38100" dir="2700000" rotWithShape="0">
              <a:srgbClr val="C0C0C0"/>
            </a:outerShdw>
          </a:effectLst>
          <a:uFillTx/>
          <a:latin typeface="RequiemDisplay-HTF-SmallCaps"/>
          <a:ea typeface="RequiemDisplay-HTF-SmallCaps"/>
          <a:cs typeface="RequiemDisplay-HTF-SmallCaps"/>
          <a:sym typeface="RequiemDisplay-HTF-SmallCaps"/>
        </a:defRPr>
      </a:lvl2pPr>
      <a:lvl3pPr marL="0" marR="0" indent="0" algn="ctr" defTabSz="914400" rtl="0" latinLnBrk="0">
        <a:lnSpc>
          <a:spcPct val="70000"/>
        </a:lnSpc>
        <a:spcBef>
          <a:spcPts val="0"/>
        </a:spcBef>
        <a:spcAft>
          <a:spcPts val="0"/>
        </a:spcAft>
        <a:buClrTx/>
        <a:buSzTx/>
        <a:buFontTx/>
        <a:buNone/>
        <a:tabLst/>
        <a:defRPr sz="3600" b="0" i="0" u="none" strike="noStrike" cap="none" spc="0" baseline="0">
          <a:ln>
            <a:noFill/>
          </a:ln>
          <a:solidFill>
            <a:srgbClr val="760002"/>
          </a:solidFill>
          <a:effectLst>
            <a:outerShdw blurRad="38100" dist="38100" dir="2700000" rotWithShape="0">
              <a:srgbClr val="C0C0C0"/>
            </a:outerShdw>
          </a:effectLst>
          <a:uFillTx/>
          <a:latin typeface="RequiemDisplay-HTF-SmallCaps"/>
          <a:ea typeface="RequiemDisplay-HTF-SmallCaps"/>
          <a:cs typeface="RequiemDisplay-HTF-SmallCaps"/>
          <a:sym typeface="RequiemDisplay-HTF-SmallCaps"/>
        </a:defRPr>
      </a:lvl3pPr>
      <a:lvl4pPr marL="0" marR="0" indent="0" algn="ctr" defTabSz="914400" rtl="0" latinLnBrk="0">
        <a:lnSpc>
          <a:spcPct val="70000"/>
        </a:lnSpc>
        <a:spcBef>
          <a:spcPts val="0"/>
        </a:spcBef>
        <a:spcAft>
          <a:spcPts val="0"/>
        </a:spcAft>
        <a:buClrTx/>
        <a:buSzTx/>
        <a:buFontTx/>
        <a:buNone/>
        <a:tabLst/>
        <a:defRPr sz="3600" b="0" i="0" u="none" strike="noStrike" cap="none" spc="0" baseline="0">
          <a:ln>
            <a:noFill/>
          </a:ln>
          <a:solidFill>
            <a:srgbClr val="760002"/>
          </a:solidFill>
          <a:effectLst>
            <a:outerShdw blurRad="38100" dist="38100" dir="2700000" rotWithShape="0">
              <a:srgbClr val="C0C0C0"/>
            </a:outerShdw>
          </a:effectLst>
          <a:uFillTx/>
          <a:latin typeface="RequiemDisplay-HTF-SmallCaps"/>
          <a:ea typeface="RequiemDisplay-HTF-SmallCaps"/>
          <a:cs typeface="RequiemDisplay-HTF-SmallCaps"/>
          <a:sym typeface="RequiemDisplay-HTF-SmallCaps"/>
        </a:defRPr>
      </a:lvl4pPr>
      <a:lvl5pPr marL="0" marR="0" indent="0" algn="ctr" defTabSz="914400" rtl="0" latinLnBrk="0">
        <a:lnSpc>
          <a:spcPct val="70000"/>
        </a:lnSpc>
        <a:spcBef>
          <a:spcPts val="0"/>
        </a:spcBef>
        <a:spcAft>
          <a:spcPts val="0"/>
        </a:spcAft>
        <a:buClrTx/>
        <a:buSzTx/>
        <a:buFontTx/>
        <a:buNone/>
        <a:tabLst/>
        <a:defRPr sz="3600" b="0" i="0" u="none" strike="noStrike" cap="none" spc="0" baseline="0">
          <a:ln>
            <a:noFill/>
          </a:ln>
          <a:solidFill>
            <a:srgbClr val="760002"/>
          </a:solidFill>
          <a:effectLst>
            <a:outerShdw blurRad="38100" dist="38100" dir="2700000" rotWithShape="0">
              <a:srgbClr val="C0C0C0"/>
            </a:outerShdw>
          </a:effectLst>
          <a:uFillTx/>
          <a:latin typeface="RequiemDisplay-HTF-SmallCaps"/>
          <a:ea typeface="RequiemDisplay-HTF-SmallCaps"/>
          <a:cs typeface="RequiemDisplay-HTF-SmallCaps"/>
          <a:sym typeface="RequiemDisplay-HTF-SmallCaps"/>
        </a:defRPr>
      </a:lvl5pPr>
      <a:lvl6pPr marL="0" marR="0" indent="0" algn="ctr" defTabSz="914400" rtl="0" latinLnBrk="0">
        <a:lnSpc>
          <a:spcPct val="70000"/>
        </a:lnSpc>
        <a:spcBef>
          <a:spcPts val="0"/>
        </a:spcBef>
        <a:spcAft>
          <a:spcPts val="0"/>
        </a:spcAft>
        <a:buClrTx/>
        <a:buSzTx/>
        <a:buFontTx/>
        <a:buNone/>
        <a:tabLst/>
        <a:defRPr sz="3600" b="0" i="0" u="none" strike="noStrike" cap="none" spc="0" baseline="0">
          <a:ln>
            <a:noFill/>
          </a:ln>
          <a:solidFill>
            <a:srgbClr val="760002"/>
          </a:solidFill>
          <a:effectLst>
            <a:outerShdw blurRad="38100" dist="38100" dir="2700000" rotWithShape="0">
              <a:srgbClr val="C0C0C0"/>
            </a:outerShdw>
          </a:effectLst>
          <a:uFillTx/>
          <a:latin typeface="RequiemDisplay-HTF-SmallCaps"/>
          <a:ea typeface="RequiemDisplay-HTF-SmallCaps"/>
          <a:cs typeface="RequiemDisplay-HTF-SmallCaps"/>
          <a:sym typeface="RequiemDisplay-HTF-SmallCaps"/>
        </a:defRPr>
      </a:lvl6pPr>
      <a:lvl7pPr marL="0" marR="0" indent="0" algn="ctr" defTabSz="914400" rtl="0" latinLnBrk="0">
        <a:lnSpc>
          <a:spcPct val="70000"/>
        </a:lnSpc>
        <a:spcBef>
          <a:spcPts val="0"/>
        </a:spcBef>
        <a:spcAft>
          <a:spcPts val="0"/>
        </a:spcAft>
        <a:buClrTx/>
        <a:buSzTx/>
        <a:buFontTx/>
        <a:buNone/>
        <a:tabLst/>
        <a:defRPr sz="3600" b="0" i="0" u="none" strike="noStrike" cap="none" spc="0" baseline="0">
          <a:ln>
            <a:noFill/>
          </a:ln>
          <a:solidFill>
            <a:srgbClr val="760002"/>
          </a:solidFill>
          <a:effectLst>
            <a:outerShdw blurRad="38100" dist="38100" dir="2700000" rotWithShape="0">
              <a:srgbClr val="C0C0C0"/>
            </a:outerShdw>
          </a:effectLst>
          <a:uFillTx/>
          <a:latin typeface="RequiemDisplay-HTF-SmallCaps"/>
          <a:ea typeface="RequiemDisplay-HTF-SmallCaps"/>
          <a:cs typeface="RequiemDisplay-HTF-SmallCaps"/>
          <a:sym typeface="RequiemDisplay-HTF-SmallCaps"/>
        </a:defRPr>
      </a:lvl7pPr>
      <a:lvl8pPr marL="0" marR="0" indent="0" algn="ctr" defTabSz="914400" rtl="0" latinLnBrk="0">
        <a:lnSpc>
          <a:spcPct val="70000"/>
        </a:lnSpc>
        <a:spcBef>
          <a:spcPts val="0"/>
        </a:spcBef>
        <a:spcAft>
          <a:spcPts val="0"/>
        </a:spcAft>
        <a:buClrTx/>
        <a:buSzTx/>
        <a:buFontTx/>
        <a:buNone/>
        <a:tabLst/>
        <a:defRPr sz="3600" b="0" i="0" u="none" strike="noStrike" cap="none" spc="0" baseline="0">
          <a:ln>
            <a:noFill/>
          </a:ln>
          <a:solidFill>
            <a:srgbClr val="760002"/>
          </a:solidFill>
          <a:effectLst>
            <a:outerShdw blurRad="38100" dist="38100" dir="2700000" rotWithShape="0">
              <a:srgbClr val="C0C0C0"/>
            </a:outerShdw>
          </a:effectLst>
          <a:uFillTx/>
          <a:latin typeface="RequiemDisplay-HTF-SmallCaps"/>
          <a:ea typeface="RequiemDisplay-HTF-SmallCaps"/>
          <a:cs typeface="RequiemDisplay-HTF-SmallCaps"/>
          <a:sym typeface="RequiemDisplay-HTF-SmallCaps"/>
        </a:defRPr>
      </a:lvl8pPr>
      <a:lvl9pPr marL="0" marR="0" indent="0" algn="ctr" defTabSz="914400" rtl="0" latinLnBrk="0">
        <a:lnSpc>
          <a:spcPct val="70000"/>
        </a:lnSpc>
        <a:spcBef>
          <a:spcPts val="0"/>
        </a:spcBef>
        <a:spcAft>
          <a:spcPts val="0"/>
        </a:spcAft>
        <a:buClrTx/>
        <a:buSzTx/>
        <a:buFontTx/>
        <a:buNone/>
        <a:tabLst/>
        <a:defRPr sz="3600" b="0" i="0" u="none" strike="noStrike" cap="none" spc="0" baseline="0">
          <a:ln>
            <a:noFill/>
          </a:ln>
          <a:solidFill>
            <a:srgbClr val="760002"/>
          </a:solidFill>
          <a:effectLst>
            <a:outerShdw blurRad="38100" dist="38100" dir="2700000" rotWithShape="0">
              <a:srgbClr val="C0C0C0"/>
            </a:outerShdw>
          </a:effectLst>
          <a:uFillTx/>
          <a:latin typeface="RequiemDisplay-HTF-SmallCaps"/>
          <a:ea typeface="RequiemDisplay-HTF-SmallCaps"/>
          <a:cs typeface="RequiemDisplay-HTF-SmallCaps"/>
          <a:sym typeface="RequiemDisplay-HTF-SmallCaps"/>
        </a:defRPr>
      </a:lvl9pPr>
    </p:titleStyle>
    <p:bodyStyle>
      <a:lvl1pPr marL="342900" marR="0" indent="-342900" algn="l" defTabSz="914400" rtl="0" latinLnBrk="0">
        <a:lnSpc>
          <a:spcPct val="90000"/>
        </a:lnSpc>
        <a:spcBef>
          <a:spcPts val="700"/>
        </a:spcBef>
        <a:spcAft>
          <a:spcPts val="0"/>
        </a:spcAft>
        <a:buClrTx/>
        <a:buSzPct val="100000"/>
        <a:buFontTx/>
        <a:buChar char="•"/>
        <a:tabLst/>
        <a:defRPr sz="3200" b="0" i="0" u="none" strike="noStrike" cap="none" spc="0" baseline="0">
          <a:ln>
            <a:noFill/>
          </a:ln>
          <a:solidFill>
            <a:srgbClr val="5D0100"/>
          </a:solidFill>
          <a:effectLst>
            <a:outerShdw blurRad="38100" dist="38100" dir="2700000" rotWithShape="0">
              <a:srgbClr val="C0C0C0"/>
            </a:outerShdw>
          </a:effectLst>
          <a:uFillTx/>
          <a:latin typeface="Helvetica Neue"/>
          <a:ea typeface="Helvetica Neue"/>
          <a:cs typeface="Helvetica Neue"/>
          <a:sym typeface="Helvetica Neue"/>
        </a:defRPr>
      </a:lvl1pPr>
      <a:lvl2pPr marL="783771" marR="0" indent="-326571" algn="l" defTabSz="914400" rtl="0" latinLnBrk="0">
        <a:lnSpc>
          <a:spcPct val="90000"/>
        </a:lnSpc>
        <a:spcBef>
          <a:spcPts val="700"/>
        </a:spcBef>
        <a:spcAft>
          <a:spcPts val="0"/>
        </a:spcAft>
        <a:buClrTx/>
        <a:buSzPct val="100000"/>
        <a:buFontTx/>
        <a:buChar char="–"/>
        <a:tabLst/>
        <a:defRPr sz="3200" b="0" i="0" u="none" strike="noStrike" cap="none" spc="0" baseline="0">
          <a:ln>
            <a:noFill/>
          </a:ln>
          <a:solidFill>
            <a:srgbClr val="5D0100"/>
          </a:solidFill>
          <a:effectLst>
            <a:outerShdw blurRad="38100" dist="38100" dir="2700000" rotWithShape="0">
              <a:srgbClr val="C0C0C0"/>
            </a:outerShdw>
          </a:effectLst>
          <a:uFillTx/>
          <a:latin typeface="Helvetica Neue"/>
          <a:ea typeface="Helvetica Neue"/>
          <a:cs typeface="Helvetica Neue"/>
          <a:sym typeface="Helvetica Neue"/>
        </a:defRPr>
      </a:lvl2pPr>
      <a:lvl3pPr marL="1219200" marR="0" indent="-304800" algn="l" defTabSz="914400" rtl="0" latinLnBrk="0">
        <a:lnSpc>
          <a:spcPct val="90000"/>
        </a:lnSpc>
        <a:spcBef>
          <a:spcPts val="700"/>
        </a:spcBef>
        <a:spcAft>
          <a:spcPts val="0"/>
        </a:spcAft>
        <a:buClrTx/>
        <a:buSzPct val="100000"/>
        <a:buFontTx/>
        <a:buChar char="•"/>
        <a:tabLst/>
        <a:defRPr sz="3200" b="0" i="0" u="none" strike="noStrike" cap="none" spc="0" baseline="0">
          <a:ln>
            <a:noFill/>
          </a:ln>
          <a:solidFill>
            <a:srgbClr val="5D0100"/>
          </a:solidFill>
          <a:effectLst>
            <a:outerShdw blurRad="38100" dist="38100" dir="2700000" rotWithShape="0">
              <a:srgbClr val="C0C0C0"/>
            </a:outerShdw>
          </a:effectLst>
          <a:uFillTx/>
          <a:latin typeface="Helvetica Neue"/>
          <a:ea typeface="Helvetica Neue"/>
          <a:cs typeface="Helvetica Neue"/>
          <a:sym typeface="Helvetica Neue"/>
        </a:defRPr>
      </a:lvl3pPr>
      <a:lvl4pPr marL="1737360" marR="0" indent="-365760" algn="l" defTabSz="914400" rtl="0" latinLnBrk="0">
        <a:lnSpc>
          <a:spcPct val="90000"/>
        </a:lnSpc>
        <a:spcBef>
          <a:spcPts val="700"/>
        </a:spcBef>
        <a:spcAft>
          <a:spcPts val="0"/>
        </a:spcAft>
        <a:buClrTx/>
        <a:buSzPct val="100000"/>
        <a:buFontTx/>
        <a:buChar char="–"/>
        <a:tabLst/>
        <a:defRPr sz="3200" b="0" i="0" u="none" strike="noStrike" cap="none" spc="0" baseline="0">
          <a:ln>
            <a:noFill/>
          </a:ln>
          <a:solidFill>
            <a:srgbClr val="5D0100"/>
          </a:solidFill>
          <a:effectLst>
            <a:outerShdw blurRad="38100" dist="38100" dir="2700000" rotWithShape="0">
              <a:srgbClr val="C0C0C0"/>
            </a:outerShdw>
          </a:effectLst>
          <a:uFillTx/>
          <a:latin typeface="Helvetica Neue"/>
          <a:ea typeface="Helvetica Neue"/>
          <a:cs typeface="Helvetica Neue"/>
          <a:sym typeface="Helvetica Neue"/>
        </a:defRPr>
      </a:lvl4pPr>
      <a:lvl5pPr marL="2194560" marR="0" indent="-365760" algn="l" defTabSz="914400" rtl="0" latinLnBrk="0">
        <a:lnSpc>
          <a:spcPct val="90000"/>
        </a:lnSpc>
        <a:spcBef>
          <a:spcPts val="700"/>
        </a:spcBef>
        <a:spcAft>
          <a:spcPts val="0"/>
        </a:spcAft>
        <a:buClrTx/>
        <a:buSzPct val="100000"/>
        <a:buFontTx/>
        <a:buChar char="»"/>
        <a:tabLst/>
        <a:defRPr sz="3200" b="0" i="0" u="none" strike="noStrike" cap="none" spc="0" baseline="0">
          <a:ln>
            <a:noFill/>
          </a:ln>
          <a:solidFill>
            <a:srgbClr val="5D0100"/>
          </a:solidFill>
          <a:effectLst>
            <a:outerShdw blurRad="38100" dist="38100" dir="2700000" rotWithShape="0">
              <a:srgbClr val="C0C0C0"/>
            </a:outerShdw>
          </a:effectLst>
          <a:uFillTx/>
          <a:latin typeface="Helvetica Neue"/>
          <a:ea typeface="Helvetica Neue"/>
          <a:cs typeface="Helvetica Neue"/>
          <a:sym typeface="Helvetica Neue"/>
        </a:defRPr>
      </a:lvl5pPr>
      <a:lvl6pPr marL="2651760" marR="0" indent="-365760" algn="l" defTabSz="914400" rtl="0" latinLnBrk="0">
        <a:lnSpc>
          <a:spcPct val="90000"/>
        </a:lnSpc>
        <a:spcBef>
          <a:spcPts val="700"/>
        </a:spcBef>
        <a:spcAft>
          <a:spcPts val="0"/>
        </a:spcAft>
        <a:buClrTx/>
        <a:buSzPct val="100000"/>
        <a:buFontTx/>
        <a:buChar char="»"/>
        <a:tabLst/>
        <a:defRPr sz="3200" b="0" i="0" u="none" strike="noStrike" cap="none" spc="0" baseline="0">
          <a:ln>
            <a:noFill/>
          </a:ln>
          <a:solidFill>
            <a:srgbClr val="5D0100"/>
          </a:solidFill>
          <a:effectLst>
            <a:outerShdw blurRad="38100" dist="38100" dir="2700000" rotWithShape="0">
              <a:srgbClr val="C0C0C0"/>
            </a:outerShdw>
          </a:effectLst>
          <a:uFillTx/>
          <a:latin typeface="Helvetica Neue"/>
          <a:ea typeface="Helvetica Neue"/>
          <a:cs typeface="Helvetica Neue"/>
          <a:sym typeface="Helvetica Neue"/>
        </a:defRPr>
      </a:lvl6pPr>
      <a:lvl7pPr marL="3108960" marR="0" indent="-365760" algn="l" defTabSz="914400" rtl="0" latinLnBrk="0">
        <a:lnSpc>
          <a:spcPct val="90000"/>
        </a:lnSpc>
        <a:spcBef>
          <a:spcPts val="700"/>
        </a:spcBef>
        <a:spcAft>
          <a:spcPts val="0"/>
        </a:spcAft>
        <a:buClrTx/>
        <a:buSzPct val="100000"/>
        <a:buFontTx/>
        <a:buChar char="»"/>
        <a:tabLst/>
        <a:defRPr sz="3200" b="0" i="0" u="none" strike="noStrike" cap="none" spc="0" baseline="0">
          <a:ln>
            <a:noFill/>
          </a:ln>
          <a:solidFill>
            <a:srgbClr val="5D0100"/>
          </a:solidFill>
          <a:effectLst>
            <a:outerShdw blurRad="38100" dist="38100" dir="2700000" rotWithShape="0">
              <a:srgbClr val="C0C0C0"/>
            </a:outerShdw>
          </a:effectLst>
          <a:uFillTx/>
          <a:latin typeface="Helvetica Neue"/>
          <a:ea typeface="Helvetica Neue"/>
          <a:cs typeface="Helvetica Neue"/>
          <a:sym typeface="Helvetica Neue"/>
        </a:defRPr>
      </a:lvl7pPr>
      <a:lvl8pPr marL="3566159" marR="0" indent="-365759" algn="l" defTabSz="914400" rtl="0" latinLnBrk="0">
        <a:lnSpc>
          <a:spcPct val="90000"/>
        </a:lnSpc>
        <a:spcBef>
          <a:spcPts val="700"/>
        </a:spcBef>
        <a:spcAft>
          <a:spcPts val="0"/>
        </a:spcAft>
        <a:buClrTx/>
        <a:buSzPct val="100000"/>
        <a:buFontTx/>
        <a:buChar char="»"/>
        <a:tabLst/>
        <a:defRPr sz="3200" b="0" i="0" u="none" strike="noStrike" cap="none" spc="0" baseline="0">
          <a:ln>
            <a:noFill/>
          </a:ln>
          <a:solidFill>
            <a:srgbClr val="5D0100"/>
          </a:solidFill>
          <a:effectLst>
            <a:outerShdw blurRad="38100" dist="38100" dir="2700000" rotWithShape="0">
              <a:srgbClr val="C0C0C0"/>
            </a:outerShdw>
          </a:effectLst>
          <a:uFillTx/>
          <a:latin typeface="Helvetica Neue"/>
          <a:ea typeface="Helvetica Neue"/>
          <a:cs typeface="Helvetica Neue"/>
          <a:sym typeface="Helvetica Neue"/>
        </a:defRPr>
      </a:lvl8pPr>
      <a:lvl9pPr marL="4023359" marR="0" indent="-365759" algn="l" defTabSz="914400" rtl="0" latinLnBrk="0">
        <a:lnSpc>
          <a:spcPct val="90000"/>
        </a:lnSpc>
        <a:spcBef>
          <a:spcPts val="700"/>
        </a:spcBef>
        <a:spcAft>
          <a:spcPts val="0"/>
        </a:spcAft>
        <a:buClrTx/>
        <a:buSzPct val="100000"/>
        <a:buFontTx/>
        <a:buChar char="»"/>
        <a:tabLst/>
        <a:defRPr sz="3200" b="0" i="0" u="none" strike="noStrike" cap="none" spc="0" baseline="0">
          <a:ln>
            <a:noFill/>
          </a:ln>
          <a:solidFill>
            <a:srgbClr val="5D0100"/>
          </a:solidFill>
          <a:effectLst>
            <a:outerShdw blurRad="38100" dist="38100" dir="2700000" rotWithShape="0">
              <a:srgbClr val="C0C0C0"/>
            </a:outerShdw>
          </a:effectLst>
          <a:uFillTx/>
          <a:latin typeface="Helvetica Neue"/>
          <a:ea typeface="Helvetica Neue"/>
          <a:cs typeface="Helvetica Neue"/>
          <a:sym typeface="Helvetica Neue"/>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imes"/>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imes"/>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imes"/>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imes"/>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imes"/>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imes"/>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imes"/>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imes"/>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ime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 name="Google Shape;40;p8"/>
          <p:cNvSpPr txBox="1">
            <a:spLocks noGrp="1"/>
          </p:cNvSpPr>
          <p:nvPr>
            <p:ph type="body" idx="1"/>
          </p:nvPr>
        </p:nvSpPr>
        <p:spPr>
          <a:xfrm>
            <a:off x="1188719" y="2514600"/>
            <a:ext cx="7059170" cy="4343400"/>
          </a:xfrm>
          <a:prstGeom prst="rect">
            <a:avLst/>
          </a:prstGeom>
        </p:spPr>
        <p:txBody>
          <a:bodyPr/>
          <a:lstStyle/>
          <a:p>
            <a:pPr marL="0" indent="0">
              <a:spcBef>
                <a:spcPts val="0"/>
              </a:spcBef>
              <a:buSzTx/>
              <a:buNone/>
              <a:defRPr sz="2400" b="1">
                <a:effectLst/>
              </a:defRPr>
            </a:pPr>
            <a:r>
              <a:rPr dirty="0"/>
              <a:t>Within  </a:t>
            </a:r>
            <a:r>
              <a:rPr lang="en-US" dirty="0"/>
              <a:t>2</a:t>
            </a:r>
            <a:r>
              <a:rPr dirty="0"/>
              <a:t>1  months,  we  will  develop  and  implement  an  effective  Small  Group  </a:t>
            </a:r>
            <a:r>
              <a:rPr lang="en-US" dirty="0"/>
              <a:t>Program </a:t>
            </a:r>
            <a:r>
              <a:rPr dirty="0"/>
              <a:t>that  within  3  years  thereafter  will  include  at  least  100 </a:t>
            </a:r>
            <a:r>
              <a:rPr dirty="0">
                <a:solidFill>
                  <a:schemeClr val="tx1"/>
                </a:solidFill>
              </a:rPr>
              <a:t> of our  </a:t>
            </a:r>
            <a:r>
              <a:rPr dirty="0"/>
              <a:t>families.</a:t>
            </a:r>
          </a:p>
        </p:txBody>
      </p:sp>
      <p:sp>
        <p:nvSpPr>
          <p:cNvPr id="448" name="Google Shape;41;p8"/>
          <p:cNvSpPr txBox="1"/>
          <p:nvPr/>
        </p:nvSpPr>
        <p:spPr>
          <a:xfrm>
            <a:off x="250825" y="430563"/>
            <a:ext cx="8642350" cy="1427214"/>
          </a:xfrm>
          <a:prstGeom prst="rect">
            <a:avLst/>
          </a:prstGeom>
          <a:ln w="12700">
            <a:miter lim="400000"/>
          </a:ln>
          <a:extLst>
            <a:ext uri="{C572A759-6A51-4108-AA02-DFA0A04FC94B}">
              <ma14:wrappingTextBoxFlag xmlns:ma14="http://schemas.microsoft.com/office/mac/drawingml/2011/main" xmlns="" val="1"/>
            </a:ext>
          </a:extLst>
        </p:spPr>
        <p:txBody>
          <a:bodyPr lIns="45699" tIns="45699" rIns="45699" bIns="45699" anchor="ctr">
            <a:spAutoFit/>
          </a:bodyPr>
          <a:lstStyle/>
          <a:p>
            <a:pPr algn="ctr">
              <a:lnSpc>
                <a:spcPct val="70000"/>
              </a:lnSpc>
              <a:defRPr sz="3600" b="1" u="sng">
                <a:solidFill>
                  <a:srgbClr val="760002"/>
                </a:solidFill>
                <a:latin typeface="Helvetica Neue"/>
                <a:ea typeface="Helvetica Neue"/>
                <a:cs typeface="Helvetica Neue"/>
                <a:sym typeface="Helvetica Neue"/>
              </a:defRPr>
            </a:pPr>
            <a:r>
              <a:rPr dirty="0"/>
              <a:t>Life  Stage  Ministries</a:t>
            </a:r>
          </a:p>
          <a:p>
            <a:pPr algn="ctr">
              <a:lnSpc>
                <a:spcPct val="70000"/>
              </a:lnSpc>
              <a:defRPr sz="3600" b="1" u="sng">
                <a:solidFill>
                  <a:srgbClr val="760002"/>
                </a:solidFill>
                <a:latin typeface="Helvetica Neue"/>
                <a:ea typeface="Helvetica Neue"/>
                <a:cs typeface="Helvetica Neue"/>
                <a:sym typeface="Helvetica Neue"/>
              </a:defRPr>
            </a:pPr>
            <a:endParaRPr dirty="0"/>
          </a:p>
          <a:p>
            <a:pPr algn="ctr">
              <a:lnSpc>
                <a:spcPct val="70000"/>
              </a:lnSpc>
              <a:defRPr sz="3600" b="1" u="sng">
                <a:solidFill>
                  <a:srgbClr val="760002"/>
                </a:solidFill>
                <a:latin typeface="Helvetica Neue"/>
                <a:ea typeface="Helvetica Neue"/>
                <a:cs typeface="Helvetica Neue"/>
                <a:sym typeface="Helvetica Neue"/>
              </a:defRPr>
            </a:pPr>
            <a:r>
              <a:rPr dirty="0"/>
              <a:t>Goal  6.1  Small Groups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0" name="Google Shape;47;p9"/>
          <p:cNvGraphicFramePr/>
          <p:nvPr>
            <p:extLst>
              <p:ext uri="{D42A27DB-BD31-4B8C-83A1-F6EECF244321}">
                <p14:modId xmlns:p14="http://schemas.microsoft.com/office/powerpoint/2010/main" val="4141359535"/>
              </p:ext>
            </p:extLst>
          </p:nvPr>
        </p:nvGraphicFramePr>
        <p:xfrm>
          <a:off x="118871" y="676588"/>
          <a:ext cx="8923038" cy="5883381"/>
        </p:xfrm>
        <a:graphic>
          <a:graphicData uri="http://schemas.openxmlformats.org/drawingml/2006/table">
            <a:tbl>
              <a:tblPr firstRow="1">
                <a:tableStyleId>{4C3C2611-4C71-4FC5-86AE-919BDF0F9419}</a:tableStyleId>
              </a:tblPr>
              <a:tblGrid>
                <a:gridCol w="4535413">
                  <a:extLst>
                    <a:ext uri="{9D8B030D-6E8A-4147-A177-3AD203B41FA5}">
                      <a16:colId xmlns:a16="http://schemas.microsoft.com/office/drawing/2014/main" val="20000"/>
                    </a:ext>
                  </a:extLst>
                </a:gridCol>
                <a:gridCol w="1427975">
                  <a:extLst>
                    <a:ext uri="{9D8B030D-6E8A-4147-A177-3AD203B41FA5}">
                      <a16:colId xmlns:a16="http://schemas.microsoft.com/office/drawing/2014/main" val="20001"/>
                    </a:ext>
                  </a:extLst>
                </a:gridCol>
                <a:gridCol w="1395800">
                  <a:extLst>
                    <a:ext uri="{9D8B030D-6E8A-4147-A177-3AD203B41FA5}">
                      <a16:colId xmlns:a16="http://schemas.microsoft.com/office/drawing/2014/main" val="20002"/>
                    </a:ext>
                  </a:extLst>
                </a:gridCol>
                <a:gridCol w="1563850">
                  <a:extLst>
                    <a:ext uri="{9D8B030D-6E8A-4147-A177-3AD203B41FA5}">
                      <a16:colId xmlns:a16="http://schemas.microsoft.com/office/drawing/2014/main" val="20003"/>
                    </a:ext>
                  </a:extLst>
                </a:gridCol>
              </a:tblGrid>
              <a:tr h="1050611">
                <a:tc>
                  <a:txBody>
                    <a:bodyPr/>
                    <a:lstStyle/>
                    <a:p>
                      <a:pPr algn="l">
                        <a:defRPr>
                          <a:solidFill>
                            <a:srgbClr val="5D0100"/>
                          </a:solidFill>
                          <a:latin typeface="Helvetica Neue"/>
                          <a:ea typeface="Helvetica Neue"/>
                          <a:cs typeface="Helvetica Neue"/>
                          <a:sym typeface="Helvetica Neue"/>
                        </a:defRPr>
                      </a:pPr>
                      <a:endParaRPr dirty="0"/>
                    </a:p>
                    <a:p>
                      <a:pPr algn="l">
                        <a:defRPr>
                          <a:solidFill>
                            <a:srgbClr val="5D0100"/>
                          </a:solidFill>
                          <a:latin typeface="Helvetica Neue"/>
                          <a:ea typeface="Helvetica Neue"/>
                          <a:cs typeface="Helvetica Neue"/>
                          <a:sym typeface="Helvetica Neue"/>
                        </a:defRPr>
                      </a:pPr>
                      <a:endParaRPr dirty="0"/>
                    </a:p>
                    <a:p>
                      <a:pPr algn="l">
                        <a:defRPr u="sng">
                          <a:solidFill>
                            <a:srgbClr val="5D0100"/>
                          </a:solidFill>
                          <a:latin typeface="Helvetica Neue"/>
                          <a:ea typeface="Helvetica Neue"/>
                          <a:cs typeface="Helvetica Neue"/>
                          <a:sym typeface="Helvetica Neue"/>
                        </a:defRPr>
                      </a:pPr>
                      <a:r>
                        <a:rPr dirty="0"/>
                        <a:t>Specific  Key  Actions  Necessary  To Achieve    Goal  6.1</a:t>
                      </a: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defRPr>
                          <a:solidFill>
                            <a:srgbClr val="5D0100"/>
                          </a:solidFill>
                          <a:latin typeface="Helvetica Neue"/>
                          <a:ea typeface="Helvetica Neue"/>
                          <a:cs typeface="Helvetica Neue"/>
                          <a:sym typeface="Helvetica Neue"/>
                        </a:defRPr>
                      </a:pPr>
                      <a:endParaRPr dirty="0"/>
                    </a:p>
                    <a:p>
                      <a:pPr algn="l">
                        <a:defRPr u="sng">
                          <a:solidFill>
                            <a:srgbClr val="5D0100"/>
                          </a:solidFill>
                          <a:latin typeface="Helvetica Neue"/>
                          <a:ea typeface="Helvetica Neue"/>
                          <a:cs typeface="Helvetica Neue"/>
                          <a:sym typeface="Helvetica Neue"/>
                        </a:defRPr>
                      </a:pPr>
                      <a:endParaRPr dirty="0"/>
                    </a:p>
                    <a:p>
                      <a:pPr algn="l">
                        <a:defRPr>
                          <a:solidFill>
                            <a:srgbClr val="5D0100"/>
                          </a:solidFill>
                          <a:latin typeface="Helvetica Neue"/>
                          <a:ea typeface="Helvetica Neue"/>
                          <a:cs typeface="Helvetica Neue"/>
                          <a:sym typeface="Helvetica Neue"/>
                        </a:defRPr>
                      </a:pPr>
                      <a:r>
                        <a:rPr dirty="0"/>
                        <a:t>Who  Must  Do </a:t>
                      </a:r>
                      <a:r>
                        <a:rPr u="sng" dirty="0"/>
                        <a:t>Each  Action</a:t>
                      </a: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defRPr>
                          <a:solidFill>
                            <a:srgbClr val="5D0100"/>
                          </a:solidFill>
                          <a:latin typeface="Helvetica Neue"/>
                          <a:ea typeface="Helvetica Neue"/>
                          <a:cs typeface="Helvetica Neue"/>
                          <a:sym typeface="Helvetica Neue"/>
                        </a:defRPr>
                      </a:pPr>
                      <a:r>
                        <a:rPr dirty="0"/>
                        <a:t>Timetable:  How Many  Months  or Days  To   Finish  Action  From </a:t>
                      </a:r>
                      <a:r>
                        <a:rPr u="sng" dirty="0"/>
                        <a:t>Previous   Action</a:t>
                      </a: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defRPr>
                          <a:solidFill>
                            <a:srgbClr val="5D0100"/>
                          </a:solidFill>
                          <a:latin typeface="Helvetica Neue"/>
                          <a:ea typeface="Helvetica Neue"/>
                          <a:cs typeface="Helvetica Neue"/>
                          <a:sym typeface="Helvetica Neue"/>
                        </a:defRPr>
                      </a:pPr>
                      <a:endParaRPr dirty="0"/>
                    </a:p>
                    <a:p>
                      <a:pPr algn="l">
                        <a:defRPr>
                          <a:solidFill>
                            <a:srgbClr val="5D0100"/>
                          </a:solidFill>
                          <a:latin typeface="Helvetica Neue"/>
                          <a:ea typeface="Helvetica Neue"/>
                          <a:cs typeface="Helvetica Neue"/>
                          <a:sym typeface="Helvetica Neue"/>
                        </a:defRPr>
                      </a:pPr>
                      <a:r>
                        <a:rPr dirty="0"/>
                        <a:t>How  Will  We  Know  When  This  Action Has  Been </a:t>
                      </a:r>
                      <a:r>
                        <a:rPr u="sng" dirty="0"/>
                        <a:t>Completed</a:t>
                      </a: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09600">
                <a:tc>
                  <a:txBody>
                    <a:bodyPr/>
                    <a:lstStyle/>
                    <a:p>
                      <a:pPr marL="6350" indent="-6350" algn="l">
                        <a:buClr>
                          <a:srgbClr val="5D0100"/>
                        </a:buClr>
                        <a:buSzPts val="1100"/>
                        <a:buAutoNum type="arabicPeriod"/>
                        <a:defRPr sz="1100" b="1">
                          <a:latin typeface="Helvetica Neue"/>
                          <a:ea typeface="Helvetica Neue"/>
                          <a:cs typeface="Helvetica Neue"/>
                          <a:sym typeface="Helvetica Neue"/>
                        </a:defRPr>
                      </a:pPr>
                      <a:r>
                        <a:rPr dirty="0"/>
                        <a:t> Form Life Stage Ministries  Goal 6.1 Task Force (“LSM6.1TF”).</a:t>
                      </a: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defRPr sz="1800">
                          <a:solidFill>
                            <a:srgbClr val="000000"/>
                          </a:solidFill>
                        </a:defRPr>
                      </a:pPr>
                      <a:r>
                        <a:rPr sz="1100" b="1" dirty="0">
                          <a:solidFill>
                            <a:srgbClr val="5D0100"/>
                          </a:solidFill>
                          <a:latin typeface="Helvetica Neue"/>
                          <a:ea typeface="Helvetica Neue"/>
                          <a:cs typeface="Helvetica Neue"/>
                          <a:sym typeface="Helvetica Neue"/>
                        </a:rPr>
                        <a:t>LSM6.1TF</a:t>
                      </a: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defRPr sz="1800">
                          <a:solidFill>
                            <a:srgbClr val="000000"/>
                          </a:solidFill>
                        </a:defRPr>
                      </a:pPr>
                      <a:r>
                        <a:rPr sz="1100" b="1" dirty="0">
                          <a:solidFill>
                            <a:srgbClr val="5D0100"/>
                          </a:solidFill>
                          <a:latin typeface="Helvetica Neue"/>
                          <a:ea typeface="Helvetica Neue"/>
                          <a:cs typeface="Helvetica Neue"/>
                          <a:sym typeface="Helvetica Neue"/>
                        </a:rPr>
                        <a:t>1 month from start date</a:t>
                      </a: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defRPr sz="1800">
                          <a:solidFill>
                            <a:srgbClr val="000000"/>
                          </a:solidFill>
                        </a:defRPr>
                      </a:pPr>
                      <a:r>
                        <a:rPr sz="1100" b="1" dirty="0">
                          <a:solidFill>
                            <a:srgbClr val="5D0100"/>
                          </a:solidFill>
                          <a:latin typeface="Helvetica Neue"/>
                          <a:ea typeface="Helvetica Neue"/>
                          <a:cs typeface="Helvetica Neue"/>
                          <a:sym typeface="Helvetica Neue"/>
                        </a:rPr>
                        <a:t>LSM6.1TF team members agree to serve</a:t>
                      </a: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040850">
                <a:tc>
                  <a:txBody>
                    <a:bodyPr/>
                    <a:lstStyle/>
                    <a:p>
                      <a:pPr algn="l">
                        <a:defRPr sz="1800">
                          <a:solidFill>
                            <a:srgbClr val="000000"/>
                          </a:solidFill>
                        </a:defRPr>
                      </a:pPr>
                      <a:r>
                        <a:rPr sz="1100" b="1" dirty="0">
                          <a:solidFill>
                            <a:srgbClr val="5D0100"/>
                          </a:solidFill>
                          <a:latin typeface="Helvetica Neue"/>
                          <a:ea typeface="Helvetica Neue"/>
                          <a:cs typeface="Helvetica Neue"/>
                          <a:sym typeface="Helvetica Neue"/>
                        </a:rPr>
                        <a:t>2. Conduct comprehensive research to find best practices in Small Group programs (including making site visits and interviews of those who have successfully implemented this </a:t>
                      </a:r>
                      <a:r>
                        <a:rPr lang="en-US" sz="1100" b="1" dirty="0">
                          <a:solidFill>
                            <a:srgbClr val="5D0100"/>
                          </a:solidFill>
                          <a:latin typeface="Helvetica Neue"/>
                          <a:ea typeface="Helvetica Neue"/>
                          <a:cs typeface="Helvetica Neue"/>
                          <a:sym typeface="Helvetica Neue"/>
                        </a:rPr>
                        <a:t>program</a:t>
                      </a:r>
                      <a:r>
                        <a:rPr sz="1100" b="1" dirty="0">
                          <a:solidFill>
                            <a:srgbClr val="5D0100"/>
                          </a:solidFill>
                          <a:latin typeface="Helvetica Neue"/>
                          <a:ea typeface="Helvetica Neue"/>
                          <a:cs typeface="Helvetica Neue"/>
                          <a:sym typeface="Helvetica Neue"/>
                        </a:rPr>
                        <a:t>), and closely examine and investigate what has worked, what has not, what lessons have been learned and what resources are available to facilitate a Small Group </a:t>
                      </a:r>
                      <a:r>
                        <a:rPr lang="en-US" sz="1100" b="1" dirty="0">
                          <a:solidFill>
                            <a:srgbClr val="5D0100"/>
                          </a:solidFill>
                          <a:latin typeface="Helvetica Neue"/>
                          <a:ea typeface="Helvetica Neue"/>
                          <a:cs typeface="Helvetica Neue"/>
                          <a:sym typeface="Helvetica Neue"/>
                        </a:rPr>
                        <a:t>Program</a:t>
                      </a:r>
                      <a:r>
                        <a:rPr sz="1100" b="1" dirty="0">
                          <a:solidFill>
                            <a:srgbClr val="5D0100"/>
                          </a:solidFill>
                          <a:latin typeface="Helvetica Neue"/>
                          <a:ea typeface="Helvetica Neue"/>
                          <a:cs typeface="Helvetica Neue"/>
                          <a:sym typeface="Helvetica Neue"/>
                        </a:rPr>
                        <a:t>, and specifically identify objective evidence of effectiveness. </a:t>
                      </a: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defRPr sz="1800">
                          <a:solidFill>
                            <a:srgbClr val="000000"/>
                          </a:solidFill>
                        </a:defRPr>
                      </a:pPr>
                      <a:r>
                        <a:rPr sz="1100" b="1" dirty="0">
                          <a:solidFill>
                            <a:srgbClr val="5D0100"/>
                          </a:solidFill>
                          <a:latin typeface="Helvetica Neue"/>
                          <a:ea typeface="Helvetica Neue"/>
                          <a:cs typeface="Helvetica Neue"/>
                          <a:sym typeface="Helvetica Neue"/>
                        </a:rPr>
                        <a:t>LSM6.1TF</a:t>
                      </a: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defRPr sz="1800">
                          <a:solidFill>
                            <a:srgbClr val="000000"/>
                          </a:solidFill>
                        </a:defRPr>
                      </a:pPr>
                      <a:r>
                        <a:rPr sz="1100" b="1" dirty="0">
                          <a:solidFill>
                            <a:srgbClr val="5D0100"/>
                          </a:solidFill>
                          <a:latin typeface="Helvetica Neue"/>
                          <a:ea typeface="Helvetica Neue"/>
                          <a:cs typeface="Helvetica Neue"/>
                          <a:sym typeface="Helvetica Neue"/>
                        </a:rPr>
                        <a:t>3 months after steps 1</a:t>
                      </a: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defRPr sz="1800">
                          <a:solidFill>
                            <a:srgbClr val="000000"/>
                          </a:solidFill>
                        </a:defRPr>
                      </a:pPr>
                      <a:r>
                        <a:rPr sz="1100" b="1" dirty="0">
                          <a:solidFill>
                            <a:srgbClr val="5D0100"/>
                          </a:solidFill>
                          <a:latin typeface="Helvetica Neue"/>
                          <a:ea typeface="Helvetica Neue"/>
                          <a:cs typeface="Helvetica Neue"/>
                          <a:sym typeface="Helvetica Neue"/>
                        </a:rPr>
                        <a:t>All materials are researched including objective evidence of effectiveness</a:t>
                      </a: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821750">
                <a:tc>
                  <a:txBody>
                    <a:bodyPr/>
                    <a:lstStyle/>
                    <a:p>
                      <a:pPr algn="l">
                        <a:defRPr sz="1100" b="1">
                          <a:latin typeface="Helvetica Neue"/>
                          <a:ea typeface="Helvetica Neue"/>
                          <a:cs typeface="Helvetica Neue"/>
                          <a:sym typeface="Helvetica Neue"/>
                        </a:defRPr>
                      </a:pPr>
                      <a:r>
                        <a:rPr dirty="0"/>
                        <a:t>3.  Qualitatively analyze and assess all researched </a:t>
                      </a:r>
                      <a:r>
                        <a:rPr dirty="0">
                          <a:solidFill>
                            <a:schemeClr val="tx1"/>
                          </a:solidFill>
                        </a:rPr>
                        <a:t>Small Group </a:t>
                      </a:r>
                      <a:r>
                        <a:rPr lang="en-US" dirty="0">
                          <a:solidFill>
                            <a:schemeClr val="tx1"/>
                          </a:solidFill>
                        </a:rPr>
                        <a:t>program </a:t>
                      </a:r>
                      <a:r>
                        <a:rPr dirty="0">
                          <a:solidFill>
                            <a:schemeClr val="tx1"/>
                          </a:solidFill>
                        </a:rPr>
                        <a:t>materials and resources, results of personal site visits </a:t>
                      </a:r>
                      <a:r>
                        <a:rPr dirty="0"/>
                        <a:t>and objective evidence of their effectiveness, and create a comprehensive list of topics and best in class content and best alternative </a:t>
                      </a:r>
                      <a:r>
                        <a:rPr dirty="0">
                          <a:solidFill>
                            <a:schemeClr val="tx1"/>
                          </a:solidFill>
                        </a:rPr>
                        <a:t>method</a:t>
                      </a:r>
                      <a:r>
                        <a:rPr lang="en-US" dirty="0">
                          <a:solidFill>
                            <a:schemeClr val="tx1"/>
                          </a:solidFill>
                        </a:rPr>
                        <a:t>s for delivery and logistics.</a:t>
                      </a:r>
                      <a:endParaRPr dirty="0">
                        <a:solidFill>
                          <a:schemeClr val="tx1"/>
                        </a:solidFill>
                      </a:endParaRP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defRPr sz="1800">
                          <a:solidFill>
                            <a:srgbClr val="000000"/>
                          </a:solidFill>
                        </a:defRPr>
                      </a:pPr>
                      <a:r>
                        <a:rPr sz="1100" b="1" dirty="0">
                          <a:solidFill>
                            <a:srgbClr val="5D0100"/>
                          </a:solidFill>
                          <a:latin typeface="Helvetica Neue"/>
                          <a:ea typeface="Helvetica Neue"/>
                          <a:cs typeface="Helvetica Neue"/>
                          <a:sym typeface="Helvetica Neue"/>
                        </a:rPr>
                        <a:t>LSM6.1TF</a:t>
                      </a: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defRPr sz="1800">
                          <a:solidFill>
                            <a:srgbClr val="000000"/>
                          </a:solidFill>
                        </a:defRPr>
                      </a:pPr>
                      <a:r>
                        <a:rPr sz="1100" b="1" dirty="0">
                          <a:solidFill>
                            <a:srgbClr val="5D0100"/>
                          </a:solidFill>
                          <a:latin typeface="Helvetica Neue"/>
                          <a:ea typeface="Helvetica Neue"/>
                          <a:cs typeface="Helvetica Neue"/>
                          <a:sym typeface="Helvetica Neue"/>
                        </a:rPr>
                        <a:t>2 months after step 3</a:t>
                      </a: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defRPr sz="1800">
                          <a:solidFill>
                            <a:srgbClr val="000000"/>
                          </a:solidFill>
                        </a:defRPr>
                      </a:pPr>
                      <a:r>
                        <a:rPr sz="1100" b="1" dirty="0">
                          <a:solidFill>
                            <a:srgbClr val="5D0100"/>
                          </a:solidFill>
                          <a:latin typeface="Helvetica Neue"/>
                          <a:ea typeface="Helvetica Neue"/>
                          <a:cs typeface="Helvetica Neue"/>
                          <a:sym typeface="Helvetica Neue"/>
                        </a:rPr>
                        <a:t>Complete comprehensive report of Small Group research and site visits analysis</a:t>
                      </a: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931300">
                <a:tc>
                  <a:txBody>
                    <a:bodyPr/>
                    <a:lstStyle/>
                    <a:p>
                      <a:pPr algn="l">
                        <a:defRPr sz="1100" b="1">
                          <a:latin typeface="Helvetica Neue"/>
                          <a:ea typeface="Helvetica Neue"/>
                          <a:cs typeface="Helvetica Neue"/>
                          <a:sym typeface="Helvetica Neue"/>
                        </a:defRPr>
                      </a:pPr>
                      <a:r>
                        <a:rPr dirty="0"/>
                        <a:t>4.  Compile, distribute and process survey, interviews </a:t>
                      </a:r>
                      <a:r>
                        <a:rPr lang="en-US" dirty="0"/>
                        <a:t>and</a:t>
                      </a:r>
                      <a:r>
                        <a:rPr dirty="0"/>
                        <a:t> data </a:t>
                      </a:r>
                      <a:r>
                        <a:rPr lang="en-US" dirty="0"/>
                        <a:t>collection techniques </a:t>
                      </a:r>
                      <a:r>
                        <a:rPr dirty="0"/>
                        <a:t>to our community for input on willingness to participate in a </a:t>
                      </a:r>
                      <a:r>
                        <a:rPr dirty="0">
                          <a:solidFill>
                            <a:schemeClr val="tx1"/>
                          </a:solidFill>
                        </a:rPr>
                        <a:t>Small Group</a:t>
                      </a:r>
                      <a:r>
                        <a:rPr dirty="0">
                          <a:solidFill>
                            <a:schemeClr val="accent2">
                              <a:satOff val="-32211"/>
                              <a:lumOff val="15392"/>
                            </a:schemeClr>
                          </a:solidFill>
                        </a:rPr>
                        <a:t>, </a:t>
                      </a:r>
                      <a:r>
                        <a:rPr dirty="0"/>
                        <a:t>and obtain feedback on logistics, methodology to maximize attendance and participation, including desired topics, frequency, information and curriculum.</a:t>
                      </a: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defRPr sz="1800">
                          <a:solidFill>
                            <a:srgbClr val="000000"/>
                          </a:solidFill>
                        </a:defRPr>
                      </a:pPr>
                      <a:r>
                        <a:rPr sz="1100" b="1" dirty="0">
                          <a:solidFill>
                            <a:srgbClr val="5D0100"/>
                          </a:solidFill>
                          <a:latin typeface="Helvetica Neue"/>
                          <a:ea typeface="Helvetica Neue"/>
                          <a:cs typeface="Helvetica Neue"/>
                          <a:sym typeface="Helvetica Neue"/>
                        </a:rPr>
                        <a:t>LSM6.1TF</a:t>
                      </a: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defRPr sz="1100" b="1">
                          <a:latin typeface="Helvetica Neue"/>
                          <a:ea typeface="Helvetica Neue"/>
                          <a:cs typeface="Helvetica Neue"/>
                          <a:sym typeface="Helvetica Neue"/>
                        </a:defRPr>
                      </a:pPr>
                      <a:r>
                        <a:rPr dirty="0">
                          <a:solidFill>
                            <a:schemeClr val="tx1"/>
                          </a:solidFill>
                        </a:rPr>
                        <a:t>4 </a:t>
                      </a:r>
                      <a:r>
                        <a:rPr dirty="0"/>
                        <a:t>months after step 3</a:t>
                      </a: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defRPr sz="1800">
                          <a:solidFill>
                            <a:srgbClr val="000000"/>
                          </a:solidFill>
                        </a:defRPr>
                      </a:pPr>
                      <a:r>
                        <a:rPr sz="1100" b="1" dirty="0">
                          <a:solidFill>
                            <a:srgbClr val="5D0100"/>
                          </a:solidFill>
                          <a:latin typeface="Helvetica Neue"/>
                          <a:ea typeface="Helvetica Neue"/>
                          <a:cs typeface="Helvetica Neue"/>
                          <a:sym typeface="Helvetica Neue"/>
                        </a:rPr>
                        <a:t>Surveys returned  and responses are compiled </a:t>
                      </a: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931300">
                <a:tc>
                  <a:txBody>
                    <a:bodyPr/>
                    <a:lstStyle/>
                    <a:p>
                      <a:pPr algn="l">
                        <a:defRPr sz="1100" b="1">
                          <a:latin typeface="Helvetica Neue"/>
                          <a:ea typeface="Helvetica Neue"/>
                          <a:cs typeface="Helvetica Neue"/>
                          <a:sym typeface="Helvetica Neue"/>
                        </a:defRPr>
                      </a:pPr>
                      <a:r>
                        <a:rPr dirty="0"/>
                        <a:t>5. Using all of the </a:t>
                      </a:r>
                      <a:r>
                        <a:rPr dirty="0">
                          <a:solidFill>
                            <a:schemeClr val="tx1"/>
                          </a:solidFill>
                        </a:rPr>
                        <a:t>research compiled in steps 2 through 4, create a comprehensive “Small Gr</a:t>
                      </a:r>
                      <a:r>
                        <a:rPr dirty="0"/>
                        <a:t>oup Program” and delivery schedule and methods and identify materials and curriculum gaps and the process and timeline for specifically filling such gaps, including who is responsible for achieving each step within the established timeline (“Gap Analysis Workplan”).</a:t>
                      </a: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defRPr sz="1800">
                          <a:solidFill>
                            <a:srgbClr val="000000"/>
                          </a:solidFill>
                        </a:defRPr>
                      </a:pPr>
                      <a:r>
                        <a:rPr sz="1100" b="1" dirty="0">
                          <a:solidFill>
                            <a:srgbClr val="5D0100"/>
                          </a:solidFill>
                          <a:latin typeface="Helvetica Neue"/>
                          <a:ea typeface="Helvetica Neue"/>
                          <a:cs typeface="Helvetica Neue"/>
                          <a:sym typeface="Helvetica Neue"/>
                        </a:rPr>
                        <a:t>LSM6.1TF</a:t>
                      </a: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defRPr sz="1800">
                          <a:solidFill>
                            <a:srgbClr val="000000"/>
                          </a:solidFill>
                        </a:defRPr>
                      </a:pPr>
                      <a:r>
                        <a:rPr sz="1100" b="1" dirty="0">
                          <a:solidFill>
                            <a:srgbClr val="5D0100"/>
                          </a:solidFill>
                          <a:latin typeface="Helvetica Neue"/>
                          <a:ea typeface="Helvetica Neue"/>
                          <a:cs typeface="Helvetica Neue"/>
                          <a:sym typeface="Helvetica Neue"/>
                        </a:rPr>
                        <a:t>3 months after step 4</a:t>
                      </a: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defRPr sz="1800">
                          <a:solidFill>
                            <a:srgbClr val="000000"/>
                          </a:solidFill>
                        </a:defRPr>
                      </a:pPr>
                      <a:r>
                        <a:rPr sz="1100" b="1" dirty="0">
                          <a:solidFill>
                            <a:srgbClr val="5D0100"/>
                          </a:solidFill>
                          <a:latin typeface="Helvetica Neue"/>
                          <a:ea typeface="Helvetica Neue"/>
                          <a:cs typeface="Helvetica Neue"/>
                          <a:sym typeface="Helvetica Neue"/>
                        </a:rPr>
                        <a:t>Small Group Program Gap Analysis Workplan is complete</a:t>
                      </a: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451" name="Google Shape;48;p9"/>
          <p:cNvSpPr txBox="1">
            <a:spLocks noGrp="1"/>
          </p:cNvSpPr>
          <p:nvPr>
            <p:ph type="title"/>
          </p:nvPr>
        </p:nvSpPr>
        <p:spPr>
          <a:xfrm>
            <a:off x="601660" y="-220304"/>
            <a:ext cx="7940676" cy="1143001"/>
          </a:xfrm>
          <a:prstGeom prst="rect">
            <a:avLst/>
          </a:prstGeom>
        </p:spPr>
        <p:txBody>
          <a:bodyPr/>
          <a:lstStyle/>
          <a:p>
            <a:pPr>
              <a:defRPr sz="2400" b="1" u="sng">
                <a:effectLst/>
                <a:latin typeface="Helvetica Neue"/>
                <a:ea typeface="Helvetica Neue"/>
                <a:cs typeface="Helvetica Neue"/>
                <a:sym typeface="Helvetica Neue"/>
              </a:defRPr>
            </a:pPr>
            <a:r>
              <a:rPr dirty="0"/>
              <a:t>Life Stage Ministries  Goal  6.1</a:t>
            </a:r>
            <a:r>
              <a:rPr b="0" dirty="0"/>
              <a:t> </a:t>
            </a:r>
            <a:r>
              <a:rPr dirty="0"/>
              <a:t>Action Plan</a:t>
            </a:r>
          </a:p>
        </p:txBody>
      </p:sp>
    </p:spTree>
  </p:cSld>
  <p:clrMapOvr>
    <a:masterClrMapping/>
  </p:clrMapOvr>
  <mc:AlternateContent xmlns:mc="http://schemas.openxmlformats.org/markup-compatibility/2006" xmlns:p14="http://schemas.microsoft.com/office/powerpoint/2010/main">
    <mc:Choice Requires="p14">
      <p:transition spd="slow">
        <p:fade thruBlk="1"/>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3" name="Google Shape;54;p10"/>
          <p:cNvGraphicFramePr/>
          <p:nvPr>
            <p:extLst>
              <p:ext uri="{D42A27DB-BD31-4B8C-83A1-F6EECF244321}">
                <p14:modId xmlns:p14="http://schemas.microsoft.com/office/powerpoint/2010/main" val="258716279"/>
              </p:ext>
            </p:extLst>
          </p:nvPr>
        </p:nvGraphicFramePr>
        <p:xfrm>
          <a:off x="41947" y="441889"/>
          <a:ext cx="9060100" cy="5594140"/>
        </p:xfrm>
        <a:graphic>
          <a:graphicData uri="http://schemas.openxmlformats.org/drawingml/2006/table">
            <a:tbl>
              <a:tblPr firstRow="1">
                <a:tableStyleId>{4C3C2611-4C71-4FC5-86AE-919BDF0F9419}</a:tableStyleId>
              </a:tblPr>
              <a:tblGrid>
                <a:gridCol w="4745736">
                  <a:extLst>
                    <a:ext uri="{9D8B030D-6E8A-4147-A177-3AD203B41FA5}">
                      <a16:colId xmlns:a16="http://schemas.microsoft.com/office/drawing/2014/main" val="20000"/>
                    </a:ext>
                  </a:extLst>
                </a:gridCol>
                <a:gridCol w="1130814">
                  <a:extLst>
                    <a:ext uri="{9D8B030D-6E8A-4147-A177-3AD203B41FA5}">
                      <a16:colId xmlns:a16="http://schemas.microsoft.com/office/drawing/2014/main" val="20001"/>
                    </a:ext>
                  </a:extLst>
                </a:gridCol>
                <a:gridCol w="1195050">
                  <a:extLst>
                    <a:ext uri="{9D8B030D-6E8A-4147-A177-3AD203B41FA5}">
                      <a16:colId xmlns:a16="http://schemas.microsoft.com/office/drawing/2014/main" val="20002"/>
                    </a:ext>
                  </a:extLst>
                </a:gridCol>
                <a:gridCol w="1988500">
                  <a:extLst>
                    <a:ext uri="{9D8B030D-6E8A-4147-A177-3AD203B41FA5}">
                      <a16:colId xmlns:a16="http://schemas.microsoft.com/office/drawing/2014/main" val="20003"/>
                    </a:ext>
                  </a:extLst>
                </a:gridCol>
              </a:tblGrid>
              <a:tr h="971275">
                <a:tc>
                  <a:txBody>
                    <a:bodyPr/>
                    <a:lstStyle/>
                    <a:p>
                      <a:pPr algn="l">
                        <a:defRPr sz="1000">
                          <a:solidFill>
                            <a:srgbClr val="5D0100"/>
                          </a:solidFill>
                          <a:latin typeface="Helvetica Neue"/>
                          <a:ea typeface="Helvetica Neue"/>
                          <a:cs typeface="Helvetica Neue"/>
                          <a:sym typeface="Helvetica Neue"/>
                        </a:defRPr>
                      </a:pPr>
                      <a:endParaRPr dirty="0"/>
                    </a:p>
                    <a:p>
                      <a:pPr algn="l">
                        <a:defRPr sz="1000">
                          <a:solidFill>
                            <a:srgbClr val="5D0100"/>
                          </a:solidFill>
                          <a:latin typeface="Helvetica Neue"/>
                          <a:ea typeface="Helvetica Neue"/>
                          <a:cs typeface="Helvetica Neue"/>
                          <a:sym typeface="Helvetica Neue"/>
                        </a:defRPr>
                      </a:pPr>
                      <a:endParaRPr dirty="0"/>
                    </a:p>
                    <a:p>
                      <a:pPr algn="l">
                        <a:defRPr sz="1000" u="sng">
                          <a:solidFill>
                            <a:srgbClr val="5D0100"/>
                          </a:solidFill>
                          <a:latin typeface="Helvetica Neue"/>
                          <a:ea typeface="Helvetica Neue"/>
                          <a:cs typeface="Helvetica Neue"/>
                          <a:sym typeface="Helvetica Neue"/>
                        </a:defRPr>
                      </a:pPr>
                      <a:r>
                        <a:rPr dirty="0"/>
                        <a:t>Specific  Key  Actions  Necessary  To Achieve    Goal  6.1</a:t>
                      </a: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defRPr sz="1000">
                          <a:solidFill>
                            <a:srgbClr val="5D0100"/>
                          </a:solidFill>
                          <a:latin typeface="Helvetica Neue"/>
                          <a:ea typeface="Helvetica Neue"/>
                          <a:cs typeface="Helvetica Neue"/>
                          <a:sym typeface="Helvetica Neue"/>
                        </a:defRPr>
                      </a:pPr>
                      <a:endParaRPr dirty="0"/>
                    </a:p>
                    <a:p>
                      <a:pPr algn="l">
                        <a:defRPr sz="1000" u="sng">
                          <a:solidFill>
                            <a:srgbClr val="5D0100"/>
                          </a:solidFill>
                          <a:latin typeface="Helvetica Neue"/>
                          <a:ea typeface="Helvetica Neue"/>
                          <a:cs typeface="Helvetica Neue"/>
                          <a:sym typeface="Helvetica Neue"/>
                        </a:defRPr>
                      </a:pPr>
                      <a:endParaRPr dirty="0"/>
                    </a:p>
                    <a:p>
                      <a:pPr algn="l">
                        <a:defRPr sz="1000">
                          <a:solidFill>
                            <a:srgbClr val="5D0100"/>
                          </a:solidFill>
                          <a:latin typeface="Helvetica Neue"/>
                          <a:ea typeface="Helvetica Neue"/>
                          <a:cs typeface="Helvetica Neue"/>
                          <a:sym typeface="Helvetica Neue"/>
                        </a:defRPr>
                      </a:pPr>
                      <a:r>
                        <a:rPr dirty="0"/>
                        <a:t>Who  Must  Do </a:t>
                      </a:r>
                      <a:r>
                        <a:rPr u="sng" dirty="0"/>
                        <a:t>Each  Action</a:t>
                      </a: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defRPr sz="1000">
                          <a:solidFill>
                            <a:srgbClr val="5D0100"/>
                          </a:solidFill>
                          <a:latin typeface="Helvetica Neue"/>
                          <a:ea typeface="Helvetica Neue"/>
                          <a:cs typeface="Helvetica Neue"/>
                          <a:sym typeface="Helvetica Neue"/>
                        </a:defRPr>
                      </a:pPr>
                      <a:r>
                        <a:rPr dirty="0"/>
                        <a:t>Timetable:  How Many  Months  or Days  To   Finish  Action  From </a:t>
                      </a:r>
                      <a:r>
                        <a:rPr u="sng" dirty="0"/>
                        <a:t>Previous   Action</a:t>
                      </a: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defRPr sz="1000">
                          <a:solidFill>
                            <a:srgbClr val="5D0100"/>
                          </a:solidFill>
                          <a:latin typeface="Helvetica Neue"/>
                          <a:ea typeface="Helvetica Neue"/>
                          <a:cs typeface="Helvetica Neue"/>
                          <a:sym typeface="Helvetica Neue"/>
                        </a:defRPr>
                      </a:pPr>
                      <a:endParaRPr dirty="0"/>
                    </a:p>
                    <a:p>
                      <a:pPr algn="l">
                        <a:defRPr sz="1000">
                          <a:solidFill>
                            <a:srgbClr val="5D0100"/>
                          </a:solidFill>
                          <a:latin typeface="Helvetica Neue"/>
                          <a:ea typeface="Helvetica Neue"/>
                          <a:cs typeface="Helvetica Neue"/>
                          <a:sym typeface="Helvetica Neue"/>
                        </a:defRPr>
                      </a:pPr>
                      <a:r>
                        <a:rPr dirty="0"/>
                        <a:t>How  Will  We  Know  When  This  Action Has  Been </a:t>
                      </a:r>
                      <a:r>
                        <a:rPr u="sng" dirty="0"/>
                        <a:t>Completed</a:t>
                      </a: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843649">
                <a:tc>
                  <a:txBody>
                    <a:bodyPr/>
                    <a:lstStyle/>
                    <a:p>
                      <a:pPr algn="l">
                        <a:defRPr sz="1100" b="1">
                          <a:latin typeface="Helvetica Neue"/>
                          <a:ea typeface="Helvetica Neue"/>
                          <a:cs typeface="Helvetica Neue"/>
                          <a:sym typeface="Helvetica Neue"/>
                        </a:defRPr>
                      </a:pPr>
                      <a:r>
                        <a:rPr dirty="0"/>
                        <a:t>6.  Research, gather, revise,  develop, and/or solicit the development of  additional materials needed for missing areas, or areas that do not meet best practices or most effective standard as determined through Gap Analysis Workplan, and complete </a:t>
                      </a:r>
                      <a:r>
                        <a:rPr dirty="0">
                          <a:solidFill>
                            <a:schemeClr val="tx1"/>
                          </a:solidFill>
                        </a:rPr>
                        <a:t>Small Group Program </a:t>
                      </a:r>
                      <a:r>
                        <a:rPr dirty="0"/>
                        <a:t>curriculum and process.</a:t>
                      </a: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defRPr sz="1800">
                          <a:solidFill>
                            <a:srgbClr val="000000"/>
                          </a:solidFill>
                        </a:defRPr>
                      </a:pPr>
                      <a:r>
                        <a:rPr sz="1100" b="1" dirty="0">
                          <a:solidFill>
                            <a:srgbClr val="5D0100"/>
                          </a:solidFill>
                          <a:latin typeface="Helvetica Neue"/>
                          <a:ea typeface="Helvetica Neue"/>
                          <a:cs typeface="Helvetica Neue"/>
                          <a:sym typeface="Helvetica Neue"/>
                        </a:rPr>
                        <a:t>LSM6.1TF</a:t>
                      </a: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defRPr sz="1800">
                          <a:solidFill>
                            <a:srgbClr val="000000"/>
                          </a:solidFill>
                        </a:defRPr>
                      </a:pPr>
                      <a:r>
                        <a:rPr sz="1100" b="1" dirty="0">
                          <a:solidFill>
                            <a:srgbClr val="5D0100"/>
                          </a:solidFill>
                          <a:latin typeface="Helvetica Neue"/>
                          <a:ea typeface="Helvetica Neue"/>
                          <a:cs typeface="Helvetica Neue"/>
                          <a:sym typeface="Helvetica Neue"/>
                        </a:rPr>
                        <a:t>2 months after step 5</a:t>
                      </a: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defRPr sz="1100" b="1">
                          <a:latin typeface="Helvetica Neue"/>
                          <a:ea typeface="Helvetica Neue"/>
                          <a:cs typeface="Helvetica Neue"/>
                          <a:sym typeface="Helvetica Neue"/>
                        </a:defRPr>
                      </a:pPr>
                      <a:r>
                        <a:rPr dirty="0"/>
                        <a:t>Gap Analysis Workplan is executed and gaps are filled and </a:t>
                      </a:r>
                      <a:r>
                        <a:rPr dirty="0">
                          <a:solidFill>
                            <a:schemeClr val="accent2">
                              <a:satOff val="-32211"/>
                              <a:lumOff val="15392"/>
                            </a:schemeClr>
                          </a:solidFill>
                        </a:rPr>
                        <a:t>Small Group Program</a:t>
                      </a:r>
                      <a:r>
                        <a:rPr dirty="0"/>
                        <a:t> curriculum and process is finalized </a:t>
                      </a: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36800">
                <a:tc>
                  <a:txBody>
                    <a:bodyPr/>
                    <a:lstStyle/>
                    <a:p>
                      <a:pPr algn="l">
                        <a:defRPr sz="1100" b="1">
                          <a:latin typeface="Helvetica Neue"/>
                          <a:ea typeface="Helvetica Neue"/>
                          <a:cs typeface="Helvetica Neue"/>
                          <a:sym typeface="Helvetica Neue"/>
                        </a:defRPr>
                      </a:pPr>
                      <a:r>
                        <a:rPr dirty="0"/>
                        <a:t>7. Recruit and train at least 5 Small Group leaders on how to most effectively lead small groups based on the </a:t>
                      </a:r>
                      <a:r>
                        <a:rPr dirty="0">
                          <a:solidFill>
                            <a:schemeClr val="tx1"/>
                          </a:solidFill>
                        </a:rPr>
                        <a:t>Small Group Program.</a:t>
                      </a: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defRPr sz="1800">
                          <a:solidFill>
                            <a:srgbClr val="000000"/>
                          </a:solidFill>
                        </a:defRPr>
                      </a:pPr>
                      <a:r>
                        <a:rPr sz="1100" b="1" dirty="0">
                          <a:solidFill>
                            <a:srgbClr val="5D0100"/>
                          </a:solidFill>
                          <a:latin typeface="Helvetica Neue"/>
                          <a:ea typeface="Helvetica Neue"/>
                          <a:cs typeface="Helvetica Neue"/>
                          <a:sym typeface="Helvetica Neue"/>
                        </a:rPr>
                        <a:t>LSM6.1TF</a:t>
                      </a: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defRPr sz="1100" b="1">
                          <a:latin typeface="Helvetica Neue"/>
                          <a:ea typeface="Helvetica Neue"/>
                          <a:cs typeface="Helvetica Neue"/>
                          <a:sym typeface="Helvetica Neue"/>
                        </a:defRPr>
                      </a:pPr>
                      <a:r>
                        <a:rPr dirty="0">
                          <a:solidFill>
                            <a:schemeClr val="tx1"/>
                          </a:solidFill>
                        </a:rPr>
                        <a:t>3</a:t>
                      </a:r>
                      <a:r>
                        <a:rPr dirty="0"/>
                        <a:t> month after step 6</a:t>
                      </a: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defRPr sz="1100" b="1">
                          <a:latin typeface="Helvetica Neue"/>
                          <a:ea typeface="Helvetica Neue"/>
                          <a:cs typeface="Helvetica Neue"/>
                          <a:sym typeface="Helvetica Neue"/>
                        </a:defRPr>
                      </a:pPr>
                      <a:r>
                        <a:rPr dirty="0"/>
                        <a:t>At least 5 </a:t>
                      </a:r>
                      <a:r>
                        <a:rPr dirty="0">
                          <a:solidFill>
                            <a:schemeClr val="tx1"/>
                          </a:solidFill>
                        </a:rPr>
                        <a:t>Small Group Leaders agree </a:t>
                      </a:r>
                      <a:r>
                        <a:rPr dirty="0"/>
                        <a:t>to serve and are trained</a:t>
                      </a: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645175">
                <a:tc>
                  <a:txBody>
                    <a:bodyPr/>
                    <a:lstStyle/>
                    <a:p>
                      <a:pPr algn="l">
                        <a:defRPr sz="1100" b="1">
                          <a:latin typeface="Helvetica Neue"/>
                          <a:ea typeface="Helvetica Neue"/>
                          <a:cs typeface="Helvetica Neue"/>
                          <a:sym typeface="Helvetica Neue"/>
                        </a:defRPr>
                      </a:pPr>
                      <a:r>
                        <a:rPr dirty="0"/>
                        <a:t>8.  Recruit </a:t>
                      </a:r>
                      <a:r>
                        <a:rPr dirty="0">
                          <a:solidFill>
                            <a:schemeClr val="tx1"/>
                          </a:solidFill>
                        </a:rPr>
                        <a:t>sufficient p</a:t>
                      </a:r>
                      <a:r>
                        <a:rPr dirty="0"/>
                        <a:t>arishioners to participate in at least 5 Small Groups to be formed by leaders trained in step 7 and provide them training on how the </a:t>
                      </a:r>
                      <a:r>
                        <a:rPr dirty="0">
                          <a:solidFill>
                            <a:schemeClr val="tx1"/>
                          </a:solidFill>
                        </a:rPr>
                        <a:t>Small Group Program </a:t>
                      </a:r>
                      <a:r>
                        <a:rPr dirty="0"/>
                        <a:t>will be implemented.</a:t>
                      </a: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defRPr sz="1800">
                          <a:solidFill>
                            <a:srgbClr val="000000"/>
                          </a:solidFill>
                        </a:defRPr>
                      </a:pPr>
                      <a:r>
                        <a:rPr sz="1100" b="1" dirty="0">
                          <a:solidFill>
                            <a:srgbClr val="5D0100"/>
                          </a:solidFill>
                          <a:latin typeface="Helvetica Neue"/>
                          <a:ea typeface="Helvetica Neue"/>
                          <a:cs typeface="Helvetica Neue"/>
                          <a:sym typeface="Helvetica Neue"/>
                        </a:rPr>
                        <a:t>LSM6.1TF</a:t>
                      </a: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defRPr sz="1800">
                          <a:solidFill>
                            <a:srgbClr val="000000"/>
                          </a:solidFill>
                        </a:defRPr>
                      </a:pPr>
                      <a:r>
                        <a:rPr sz="1100" b="1" dirty="0">
                          <a:solidFill>
                            <a:srgbClr val="5D0100"/>
                          </a:solidFill>
                          <a:latin typeface="Helvetica Neue"/>
                          <a:ea typeface="Helvetica Neue"/>
                          <a:cs typeface="Helvetica Neue"/>
                          <a:sym typeface="Helvetica Neue"/>
                        </a:rPr>
                        <a:t>2 months after step 7</a:t>
                      </a: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defRPr sz="1800">
                          <a:solidFill>
                            <a:srgbClr val="000000"/>
                          </a:solidFill>
                        </a:defRPr>
                      </a:pPr>
                      <a:r>
                        <a:rPr sz="1100" b="1" dirty="0">
                          <a:solidFill>
                            <a:srgbClr val="5D0100"/>
                          </a:solidFill>
                          <a:latin typeface="Helvetica Neue"/>
                          <a:ea typeface="Helvetica Neue"/>
                          <a:cs typeface="Helvetica Neue"/>
                          <a:sym typeface="Helvetica Neue"/>
                        </a:rPr>
                        <a:t>At least 5 Small Groups are formed and parishioners ate recruited and trained</a:t>
                      </a: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645175">
                <a:tc>
                  <a:txBody>
                    <a:bodyPr/>
                    <a:lstStyle/>
                    <a:p>
                      <a:pPr algn="l">
                        <a:defRPr sz="1100" b="1">
                          <a:latin typeface="Helvetica Neue"/>
                          <a:ea typeface="Helvetica Neue"/>
                          <a:cs typeface="Helvetica Neue"/>
                          <a:sym typeface="Helvetica Neue"/>
                        </a:defRPr>
                      </a:pPr>
                      <a:r>
                        <a:rPr dirty="0"/>
                        <a:t>9. Conduct pilot test of at least 5 </a:t>
                      </a:r>
                      <a:r>
                        <a:rPr dirty="0">
                          <a:solidFill>
                            <a:schemeClr val="tx1"/>
                          </a:solidFill>
                        </a:rPr>
                        <a:t>Small Group</a:t>
                      </a:r>
                      <a:r>
                        <a:rPr lang="en-US" dirty="0">
                          <a:solidFill>
                            <a:schemeClr val="tx1"/>
                          </a:solidFill>
                        </a:rPr>
                        <a:t>s</a:t>
                      </a:r>
                      <a:r>
                        <a:rPr dirty="0">
                          <a:solidFill>
                            <a:schemeClr val="tx1"/>
                          </a:solidFill>
                        </a:rPr>
                        <a:t> </a:t>
                      </a:r>
                      <a:r>
                        <a:rPr dirty="0"/>
                        <a:t>and conduct at least quarterly assessments of lessons learned and changes needed to ensure the greatest effectiveness and make appropriate improvements in </a:t>
                      </a:r>
                      <a:r>
                        <a:rPr dirty="0">
                          <a:solidFill>
                            <a:schemeClr val="tx1"/>
                          </a:solidFill>
                        </a:rPr>
                        <a:t>Small Group Program</a:t>
                      </a:r>
                      <a:r>
                        <a:rPr dirty="0"/>
                        <a:t>.  </a:t>
                      </a: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defRPr sz="1100" b="1">
                          <a:latin typeface="Helvetica Neue"/>
                          <a:ea typeface="Helvetica Neue"/>
                          <a:cs typeface="Helvetica Neue"/>
                          <a:sym typeface="Helvetica Neue"/>
                        </a:defRPr>
                      </a:pPr>
                      <a:r>
                        <a:rPr dirty="0"/>
                        <a:t>LSM6.1TF</a:t>
                      </a:r>
                    </a:p>
                    <a:p>
                      <a:pPr algn="l">
                        <a:defRPr sz="1100" b="1">
                          <a:latin typeface="Helvetica Neue"/>
                          <a:ea typeface="Helvetica Neue"/>
                          <a:cs typeface="Helvetica Neue"/>
                          <a:sym typeface="Helvetica Neue"/>
                        </a:defRPr>
                      </a:pPr>
                      <a:r>
                        <a:rPr dirty="0"/>
                        <a:t>and Small Group </a:t>
                      </a:r>
                      <a:r>
                        <a:rPr lang="en-US" dirty="0"/>
                        <a:t>Program </a:t>
                      </a:r>
                      <a:r>
                        <a:rPr dirty="0"/>
                        <a:t>Leaders</a:t>
                      </a: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defRPr sz="1800">
                          <a:solidFill>
                            <a:srgbClr val="000000"/>
                          </a:solidFill>
                        </a:defRPr>
                      </a:pPr>
                      <a:r>
                        <a:rPr sz="1100" b="1" dirty="0">
                          <a:solidFill>
                            <a:srgbClr val="5D0100"/>
                          </a:solidFill>
                          <a:latin typeface="Helvetica Neue"/>
                          <a:ea typeface="Helvetica Neue"/>
                          <a:cs typeface="Helvetica Neue"/>
                          <a:sym typeface="Helvetica Neue"/>
                        </a:rPr>
                        <a:t>Beginning 1 month after step 8</a:t>
                      </a: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defRPr sz="1800">
                          <a:solidFill>
                            <a:srgbClr val="000000"/>
                          </a:solidFill>
                        </a:defRPr>
                      </a:pPr>
                      <a:r>
                        <a:rPr sz="1100" b="1" dirty="0">
                          <a:solidFill>
                            <a:srgbClr val="5D0100"/>
                          </a:solidFill>
                          <a:latin typeface="Helvetica Neue"/>
                          <a:ea typeface="Helvetica Neue"/>
                          <a:cs typeface="Helvetica Neue"/>
                          <a:sym typeface="Helvetica Neue"/>
                        </a:rPr>
                        <a:t>Pilot test assessment is completed continued on at least a quarterly basis</a:t>
                      </a: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645175">
                <a:tc>
                  <a:txBody>
                    <a:bodyPr/>
                    <a:lstStyle/>
                    <a:p>
                      <a:pPr algn="l">
                        <a:defRPr sz="1100" b="1">
                          <a:latin typeface="Helvetica Neue"/>
                          <a:ea typeface="Helvetica Neue"/>
                          <a:cs typeface="Helvetica Neue"/>
                          <a:sym typeface="Helvetica Neue"/>
                        </a:defRPr>
                      </a:pPr>
                      <a:r>
                        <a:rPr dirty="0"/>
                        <a:t>10. Recruit and train additional Small Group leaders and expand recruitment of additional parishioners to participate </a:t>
                      </a:r>
                      <a:r>
                        <a:rPr dirty="0">
                          <a:solidFill>
                            <a:schemeClr val="tx1"/>
                          </a:solidFill>
                        </a:rPr>
                        <a:t>in Small Group Program and continue to grow to achieve the target of at </a:t>
                      </a:r>
                      <a:r>
                        <a:rPr dirty="0"/>
                        <a:t>least 100 participating families.</a:t>
                      </a: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defRPr sz="1800">
                          <a:solidFill>
                            <a:srgbClr val="000000"/>
                          </a:solidFill>
                        </a:defRPr>
                      </a:pPr>
                      <a:r>
                        <a:rPr sz="1100" b="1" dirty="0">
                          <a:solidFill>
                            <a:srgbClr val="5D0100"/>
                          </a:solidFill>
                          <a:latin typeface="Helvetica Neue"/>
                          <a:ea typeface="Helvetica Neue"/>
                          <a:cs typeface="Helvetica Neue"/>
                          <a:sym typeface="Helvetica Neue"/>
                        </a:rPr>
                        <a:t>LSM6.1TF and Small Group </a:t>
                      </a:r>
                      <a:r>
                        <a:rPr lang="en-US" sz="1100" b="1" dirty="0">
                          <a:solidFill>
                            <a:srgbClr val="5D0100"/>
                          </a:solidFill>
                          <a:latin typeface="Helvetica Neue"/>
                          <a:ea typeface="Helvetica Neue"/>
                          <a:cs typeface="Helvetica Neue"/>
                          <a:sym typeface="Helvetica Neue"/>
                        </a:rPr>
                        <a:t>Program </a:t>
                      </a:r>
                      <a:r>
                        <a:rPr sz="1100" b="1" dirty="0">
                          <a:solidFill>
                            <a:srgbClr val="5D0100"/>
                          </a:solidFill>
                          <a:latin typeface="Helvetica Neue"/>
                          <a:ea typeface="Helvetica Neue"/>
                          <a:cs typeface="Helvetica Neue"/>
                          <a:sym typeface="Helvetica Neue"/>
                        </a:rPr>
                        <a:t>Leaders</a:t>
                      </a: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defRPr sz="1800">
                          <a:solidFill>
                            <a:srgbClr val="000000"/>
                          </a:solidFill>
                        </a:defRPr>
                      </a:pPr>
                      <a:r>
                        <a:rPr sz="1100" b="1" dirty="0">
                          <a:solidFill>
                            <a:srgbClr val="5D0100"/>
                          </a:solidFill>
                          <a:latin typeface="Helvetica Neue"/>
                          <a:ea typeface="Helvetica Neue"/>
                          <a:cs typeface="Helvetica Neue"/>
                          <a:sym typeface="Helvetica Neue"/>
                        </a:rPr>
                        <a:t>Continuously occurring after  step 9</a:t>
                      </a: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defRPr sz="1100" b="1">
                          <a:latin typeface="Helvetica Neue"/>
                          <a:ea typeface="Helvetica Neue"/>
                          <a:cs typeface="Helvetica Neue"/>
                          <a:sym typeface="Helvetica Neue"/>
                        </a:defRPr>
                      </a:pPr>
                      <a:r>
                        <a:rPr dirty="0"/>
                        <a:t>Additional </a:t>
                      </a:r>
                      <a:r>
                        <a:rPr dirty="0">
                          <a:solidFill>
                            <a:schemeClr val="tx1"/>
                          </a:solidFill>
                        </a:rPr>
                        <a:t>Small Group Leaders and </a:t>
                      </a:r>
                      <a:r>
                        <a:rPr dirty="0"/>
                        <a:t>groups are formed until at least  100 families participate</a:t>
                      </a: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645175">
                <a:tc>
                  <a:txBody>
                    <a:bodyPr/>
                    <a:lstStyle/>
                    <a:p>
                      <a:pPr algn="l">
                        <a:defRPr sz="1100" b="1">
                          <a:latin typeface="Helvetica Neue"/>
                          <a:ea typeface="Helvetica Neue"/>
                          <a:cs typeface="Helvetica Neue"/>
                          <a:sym typeface="Helvetica Neue"/>
                        </a:defRPr>
                      </a:pPr>
                      <a:r>
                        <a:rPr dirty="0"/>
                        <a:t>11.  Implement a regularly scheduled evaluation plan for reviewing the performance of all </a:t>
                      </a:r>
                      <a:r>
                        <a:rPr dirty="0">
                          <a:solidFill>
                            <a:schemeClr val="tx1"/>
                          </a:solidFill>
                        </a:rPr>
                        <a:t>Small Group</a:t>
                      </a:r>
                      <a:r>
                        <a:rPr lang="en-US" dirty="0">
                          <a:solidFill>
                            <a:schemeClr val="tx1"/>
                          </a:solidFill>
                        </a:rPr>
                        <a:t>s</a:t>
                      </a:r>
                      <a:r>
                        <a:rPr dirty="0">
                          <a:solidFill>
                            <a:schemeClr val="tx1"/>
                          </a:solidFill>
                        </a:rPr>
                        <a:t> </a:t>
                      </a:r>
                      <a:r>
                        <a:rPr dirty="0"/>
                        <a:t>and materials at least quarterly and make improvements based on results of evaluation to ensure that all materials are the most effective best practices available and the target of at least 100 participating families is achieved.</a:t>
                      </a: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defRPr sz="1800">
                          <a:solidFill>
                            <a:srgbClr val="000000"/>
                          </a:solidFill>
                        </a:defRPr>
                      </a:pPr>
                      <a:r>
                        <a:rPr sz="1100" b="1" dirty="0">
                          <a:solidFill>
                            <a:srgbClr val="5D0100"/>
                          </a:solidFill>
                          <a:latin typeface="Helvetica Neue"/>
                          <a:ea typeface="Helvetica Neue"/>
                          <a:cs typeface="Helvetica Neue"/>
                          <a:sym typeface="Helvetica Neue"/>
                        </a:rPr>
                        <a:t>LSM6.1TF and Small Group </a:t>
                      </a:r>
                      <a:r>
                        <a:rPr lang="en-US" sz="1100" b="1" dirty="0">
                          <a:solidFill>
                            <a:srgbClr val="5D0100"/>
                          </a:solidFill>
                          <a:latin typeface="Helvetica Neue"/>
                          <a:ea typeface="Helvetica Neue"/>
                          <a:cs typeface="Helvetica Neue"/>
                          <a:sym typeface="Helvetica Neue"/>
                        </a:rPr>
                        <a:t>Program </a:t>
                      </a:r>
                      <a:r>
                        <a:rPr sz="1100" b="1" dirty="0">
                          <a:solidFill>
                            <a:srgbClr val="5D0100"/>
                          </a:solidFill>
                          <a:latin typeface="Helvetica Neue"/>
                          <a:ea typeface="Helvetica Neue"/>
                          <a:cs typeface="Helvetica Neue"/>
                          <a:sym typeface="Helvetica Neue"/>
                        </a:rPr>
                        <a:t>Leaders</a:t>
                      </a: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defRPr sz="1800">
                          <a:solidFill>
                            <a:srgbClr val="000000"/>
                          </a:solidFill>
                        </a:defRPr>
                      </a:pPr>
                      <a:r>
                        <a:rPr sz="1100" b="1" dirty="0">
                          <a:solidFill>
                            <a:srgbClr val="5D0100"/>
                          </a:solidFill>
                          <a:latin typeface="Helvetica Neue"/>
                          <a:ea typeface="Helvetica Neue"/>
                          <a:cs typeface="Helvetica Neue"/>
                          <a:sym typeface="Helvetica Neue"/>
                        </a:rPr>
                        <a:t>At least quarterly assessment</a:t>
                      </a: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defRPr sz="1100" b="1">
                          <a:latin typeface="Helvetica Neue"/>
                          <a:ea typeface="Helvetica Neue"/>
                          <a:cs typeface="Helvetica Neue"/>
                          <a:sym typeface="Helvetica Neue"/>
                        </a:defRPr>
                      </a:pPr>
                      <a:r>
                        <a:rPr dirty="0"/>
                        <a:t>Evaluations occur and improvements are made in each element of </a:t>
                      </a:r>
                      <a:r>
                        <a:rPr dirty="0">
                          <a:solidFill>
                            <a:schemeClr val="tx1"/>
                          </a:solidFill>
                        </a:rPr>
                        <a:t>Small Group Program</a:t>
                      </a:r>
                    </a:p>
                  </a:txBody>
                  <a:tcPr marL="45725" marR="45725"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454" name="Google Shape;55;p10"/>
          <p:cNvSpPr txBox="1">
            <a:spLocks noGrp="1"/>
          </p:cNvSpPr>
          <p:nvPr>
            <p:ph type="title"/>
          </p:nvPr>
        </p:nvSpPr>
        <p:spPr>
          <a:xfrm>
            <a:off x="601660" y="-220304"/>
            <a:ext cx="7940676" cy="1143001"/>
          </a:xfrm>
          <a:prstGeom prst="rect">
            <a:avLst/>
          </a:prstGeom>
        </p:spPr>
        <p:txBody>
          <a:bodyPr/>
          <a:lstStyle/>
          <a:p>
            <a:pPr>
              <a:defRPr sz="2400" b="1" u="sng">
                <a:effectLst/>
                <a:latin typeface="Helvetica Neue"/>
                <a:ea typeface="Helvetica Neue"/>
                <a:cs typeface="Helvetica Neue"/>
                <a:sym typeface="Helvetica Neue"/>
              </a:defRPr>
            </a:pPr>
            <a:r>
              <a:rPr dirty="0"/>
              <a:t>Life Stage Ministries  Goal  6.1</a:t>
            </a:r>
            <a:r>
              <a:rPr b="0" dirty="0"/>
              <a:t> </a:t>
            </a:r>
            <a:r>
              <a:rPr dirty="0"/>
              <a:t>Action Plan</a:t>
            </a:r>
          </a:p>
        </p:txBody>
      </p:sp>
    </p:spTree>
  </p:cSld>
  <p:clrMapOvr>
    <a:masterClrMapping/>
  </p:clrMapOvr>
  <mc:AlternateContent xmlns:mc="http://schemas.openxmlformats.org/markup-compatibility/2006" xmlns:p14="http://schemas.microsoft.com/office/powerpoint/2010/main">
    <mc:Choice Requires="p14">
      <p:transition spd="slow">
        <p:fade thruBlk="1"/>
      </p:transition>
    </mc:Choice>
    <mc:Fallback xmlns="">
      <p:transition spd="med">
        <p:fade/>
      </p:transition>
    </mc:Fallback>
  </mc:AlternateContent>
</p:sld>
</file>

<file path=ppt/theme/theme1.xml><?xml version="1.0" encoding="utf-8"?>
<a:theme xmlns:a="http://schemas.openxmlformats.org/drawingml/2006/main" name="Archdiocese Design Template">
  <a:themeElements>
    <a:clrScheme name="Archdiocese Design Template">
      <a:dk1>
        <a:srgbClr val="5D0100"/>
      </a:dk1>
      <a:lt1>
        <a:srgbClr val="FEFFF3"/>
      </a:lt1>
      <a:dk2>
        <a:srgbClr val="A7A7A7"/>
      </a:dk2>
      <a:lt2>
        <a:srgbClr val="535353"/>
      </a:lt2>
      <a:accent1>
        <a:srgbClr val="FFF4A0"/>
      </a:accent1>
      <a:accent2>
        <a:srgbClr val="B60E1E"/>
      </a:accent2>
      <a:accent3>
        <a:srgbClr val="C0AAAA"/>
      </a:accent3>
      <a:accent4>
        <a:srgbClr val="4E0100"/>
      </a:accent4>
      <a:accent5>
        <a:srgbClr val="FFF8CD"/>
      </a:accent5>
      <a:accent6>
        <a:srgbClr val="A50C1A"/>
      </a:accent6>
      <a:hlink>
        <a:srgbClr val="0000FF"/>
      </a:hlink>
      <a:folHlink>
        <a:srgbClr val="FF00FF"/>
      </a:folHlink>
    </a:clrScheme>
    <a:fontScheme name="Archdiocese Design Template">
      <a:majorFont>
        <a:latin typeface="Times"/>
        <a:ea typeface="Times"/>
        <a:cs typeface="Times"/>
      </a:majorFont>
      <a:minorFont>
        <a:latin typeface="Helvetica"/>
        <a:ea typeface="Helvetica"/>
        <a:cs typeface="Helvetica"/>
      </a:minorFont>
    </a:fontScheme>
    <a:fmtScheme name="Archdiocese Design Templa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EFFF3"/>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D0100"/>
            </a:solidFill>
            <a:effectLst/>
            <a:uFillTx/>
            <a:latin typeface="+mj-lt"/>
            <a:ea typeface="+mj-ea"/>
            <a:cs typeface="+mj-cs"/>
            <a:sym typeface="Time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D0100"/>
            </a:solidFill>
            <a:effectLst/>
            <a:uFillTx/>
            <a:latin typeface="+mj-lt"/>
            <a:ea typeface="+mj-ea"/>
            <a:cs typeface="+mj-cs"/>
            <a:sym typeface="Time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Archdiocese Design Template">
  <a:themeElements>
    <a:clrScheme name="Archdiocese Design Template">
      <a:dk1>
        <a:srgbClr val="000000"/>
      </a:dk1>
      <a:lt1>
        <a:srgbClr val="FFFFFF"/>
      </a:lt1>
      <a:dk2>
        <a:srgbClr val="A7A7A7"/>
      </a:dk2>
      <a:lt2>
        <a:srgbClr val="535353"/>
      </a:lt2>
      <a:accent1>
        <a:srgbClr val="FFF4A0"/>
      </a:accent1>
      <a:accent2>
        <a:srgbClr val="B60E1E"/>
      </a:accent2>
      <a:accent3>
        <a:srgbClr val="C0AAAA"/>
      </a:accent3>
      <a:accent4>
        <a:srgbClr val="4E0100"/>
      </a:accent4>
      <a:accent5>
        <a:srgbClr val="FFF8CD"/>
      </a:accent5>
      <a:accent6>
        <a:srgbClr val="A50C1A"/>
      </a:accent6>
      <a:hlink>
        <a:srgbClr val="0000FF"/>
      </a:hlink>
      <a:folHlink>
        <a:srgbClr val="FF00FF"/>
      </a:folHlink>
    </a:clrScheme>
    <a:fontScheme name="Archdiocese Design Template">
      <a:majorFont>
        <a:latin typeface="Times"/>
        <a:ea typeface="Times"/>
        <a:cs typeface="Times"/>
      </a:majorFont>
      <a:minorFont>
        <a:latin typeface="Helvetica"/>
        <a:ea typeface="Helvetica"/>
        <a:cs typeface="Helvetica"/>
      </a:minorFont>
    </a:fontScheme>
    <a:fmtScheme name="Archdiocese Design Templa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EFFF3"/>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D0100"/>
            </a:solidFill>
            <a:effectLst/>
            <a:uFillTx/>
            <a:latin typeface="+mj-lt"/>
            <a:ea typeface="+mj-ea"/>
            <a:cs typeface="+mj-cs"/>
            <a:sym typeface="Time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D0100"/>
            </a:solidFill>
            <a:effectLst/>
            <a:uFillTx/>
            <a:latin typeface="+mj-lt"/>
            <a:ea typeface="+mj-ea"/>
            <a:cs typeface="+mj-cs"/>
            <a:sym typeface="Time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23</TotalTime>
  <Words>807</Words>
  <Application>Microsoft Office PowerPoint</Application>
  <PresentationFormat>On-screen Show (4:3)</PresentationFormat>
  <Paragraphs>69</Paragraphs>
  <Slides>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Georgia</vt:lpstr>
      <vt:lpstr>Helvetica Neue</vt:lpstr>
      <vt:lpstr>Play</vt:lpstr>
      <vt:lpstr>RequiemDisplay-HTF-SmallCaps</vt:lpstr>
      <vt:lpstr>Times</vt:lpstr>
      <vt:lpstr>Archdiocese Design Template</vt:lpstr>
      <vt:lpstr>PowerPoint Presentation</vt:lpstr>
      <vt:lpstr>Life Stage Ministries  Goal  6.1 Action Plan</vt:lpstr>
      <vt:lpstr>Life Stage Ministries  Goal  6.1 Action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wbmarian</dc:creator>
  <cp:lastModifiedBy>wbmarian</cp:lastModifiedBy>
  <cp:revision>10</cp:revision>
  <dcterms:modified xsi:type="dcterms:W3CDTF">2019-12-07T01:27:56Z</dcterms:modified>
</cp:coreProperties>
</file>