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p:sldMasterIdLst>
    <p:sldMasterId id="2147483920" r:id="rId1"/>
    <p:sldMasterId id="2147483907" r:id="rId2"/>
    <p:sldMasterId id="2147483968" r:id="rId3"/>
    <p:sldMasterId id="2147483982" r:id="rId4"/>
    <p:sldMasterId id="2147483995" r:id="rId5"/>
    <p:sldMasterId id="2147484123" r:id="rId6"/>
    <p:sldMasterId id="2147484136" r:id="rId7"/>
    <p:sldMasterId id="2147484165" r:id="rId8"/>
  </p:sldMasterIdLst>
  <p:notesMasterIdLst>
    <p:notesMasterId r:id="rId58"/>
  </p:notesMasterIdLst>
  <p:handoutMasterIdLst>
    <p:handoutMasterId r:id="rId59"/>
  </p:handoutMasterIdLst>
  <p:sldIdLst>
    <p:sldId id="6204" r:id="rId9"/>
    <p:sldId id="6965" r:id="rId10"/>
    <p:sldId id="7012" r:id="rId11"/>
    <p:sldId id="7050" r:id="rId12"/>
    <p:sldId id="6481" r:id="rId13"/>
    <p:sldId id="7055" r:id="rId14"/>
    <p:sldId id="6193" r:id="rId15"/>
    <p:sldId id="7011" r:id="rId16"/>
    <p:sldId id="4684" r:id="rId17"/>
    <p:sldId id="7054" r:id="rId18"/>
    <p:sldId id="7037" r:id="rId19"/>
    <p:sldId id="7041" r:id="rId20"/>
    <p:sldId id="7039" r:id="rId21"/>
    <p:sldId id="7044" r:id="rId22"/>
    <p:sldId id="7040" r:id="rId23"/>
    <p:sldId id="7038" r:id="rId24"/>
    <p:sldId id="7034" r:id="rId25"/>
    <p:sldId id="7056" r:id="rId26"/>
    <p:sldId id="5892" r:id="rId27"/>
    <p:sldId id="7053" r:id="rId28"/>
    <p:sldId id="6930" r:id="rId29"/>
    <p:sldId id="7043" r:id="rId30"/>
    <p:sldId id="7027" r:id="rId31"/>
    <p:sldId id="7042" r:id="rId32"/>
    <p:sldId id="7030" r:id="rId33"/>
    <p:sldId id="7016" r:id="rId34"/>
    <p:sldId id="7057" r:id="rId35"/>
    <p:sldId id="7078" r:id="rId36"/>
    <p:sldId id="7017" r:id="rId37"/>
    <p:sldId id="7052" r:id="rId38"/>
    <p:sldId id="4979" r:id="rId39"/>
    <p:sldId id="6184" r:id="rId40"/>
    <p:sldId id="7059" r:id="rId41"/>
    <p:sldId id="7060" r:id="rId42"/>
    <p:sldId id="7061" r:id="rId43"/>
    <p:sldId id="7062" r:id="rId44"/>
    <p:sldId id="7063" r:id="rId45"/>
    <p:sldId id="7064" r:id="rId46"/>
    <p:sldId id="7051" r:id="rId47"/>
    <p:sldId id="6529" r:id="rId48"/>
    <p:sldId id="7074" r:id="rId49"/>
    <p:sldId id="6472" r:id="rId50"/>
    <p:sldId id="6047" r:id="rId51"/>
    <p:sldId id="6878" r:id="rId52"/>
    <p:sldId id="6206" r:id="rId53"/>
    <p:sldId id="7065" r:id="rId54"/>
    <p:sldId id="7066" r:id="rId55"/>
    <p:sldId id="7069" r:id="rId56"/>
    <p:sldId id="7070" r:id="rId57"/>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44">
          <p15:clr>
            <a:srgbClr val="A4A3A4"/>
          </p15:clr>
        </p15:guide>
        <p15:guide id="2" orient="horz" pos="1121">
          <p15:clr>
            <a:srgbClr val="A4A3A4"/>
          </p15:clr>
        </p15:guide>
        <p15:guide id="3" pos="206">
          <p15:clr>
            <a:srgbClr val="A4A3A4"/>
          </p15:clr>
        </p15:guide>
        <p15:guide id="4" pos="419">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66FF"/>
    <a:srgbClr val="996633"/>
    <a:srgbClr val="CC6600"/>
    <a:srgbClr val="FFCC99"/>
    <a:srgbClr val="FF9900"/>
    <a:srgbClr val="8A8A8A"/>
    <a:srgbClr val="949494"/>
    <a:srgbClr val="979797"/>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47" autoAdjust="0"/>
  </p:normalViewPr>
  <p:slideViewPr>
    <p:cSldViewPr snapToGrid="0">
      <p:cViewPr varScale="1">
        <p:scale>
          <a:sx n="107" d="100"/>
          <a:sy n="107" d="100"/>
        </p:scale>
        <p:origin x="1692" y="78"/>
      </p:cViewPr>
      <p:guideLst>
        <p:guide orient="horz" pos="44"/>
        <p:guide orient="horz" pos="1121"/>
        <p:guide pos="206"/>
        <p:guide pos="419"/>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9822"/>
    </p:cViewPr>
  </p:sorterViewPr>
  <p:notesViewPr>
    <p:cSldViewPr snapToGrid="0">
      <p:cViewPr varScale="1">
        <p:scale>
          <a:sx n="63" d="100"/>
          <a:sy n="63" d="100"/>
        </p:scale>
        <p:origin x="-3096" y="-12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FC1A0D-309A-4D2A-961D-17AFDA3B12C5}" type="doc">
      <dgm:prSet loTypeId="urn:microsoft.com/office/officeart/2005/8/layout/StepDownProcess" loCatId="process" qsTypeId="urn:microsoft.com/office/officeart/2005/8/quickstyle/simple5" qsCatId="simple" csTypeId="urn:microsoft.com/office/officeart/2005/8/colors/accent2_2" csCatId="accent2" phldr="1"/>
      <dgm:spPr/>
      <dgm:t>
        <a:bodyPr/>
        <a:lstStyle/>
        <a:p>
          <a:endParaRPr lang="en-US"/>
        </a:p>
      </dgm:t>
    </dgm:pt>
    <dgm:pt modelId="{6635686F-A0F7-4867-BFFD-F9D86F5FA1BC}">
      <dgm:prSet phldrT="[Text]"/>
      <dgm:spPr/>
      <dgm:t>
        <a:bodyPr/>
        <a:lstStyle/>
        <a:p>
          <a:r>
            <a:rPr lang="en-US" dirty="0"/>
            <a:t>Step 1</a:t>
          </a:r>
        </a:p>
      </dgm:t>
    </dgm:pt>
    <dgm:pt modelId="{71EC5F5E-186C-4BA9-9F8B-72B2AA25F149}" type="parTrans" cxnId="{A238E47D-7D63-45D6-B28C-DB6A921FC8CC}">
      <dgm:prSet/>
      <dgm:spPr/>
      <dgm:t>
        <a:bodyPr/>
        <a:lstStyle/>
        <a:p>
          <a:endParaRPr lang="en-US"/>
        </a:p>
      </dgm:t>
    </dgm:pt>
    <dgm:pt modelId="{45A99704-2825-4E22-9635-F15ABAD4090C}" type="sibTrans" cxnId="{A238E47D-7D63-45D6-B28C-DB6A921FC8CC}">
      <dgm:prSet/>
      <dgm:spPr/>
      <dgm:t>
        <a:bodyPr/>
        <a:lstStyle/>
        <a:p>
          <a:endParaRPr lang="en-US"/>
        </a:p>
      </dgm:t>
    </dgm:pt>
    <dgm:pt modelId="{3F894E95-53E7-4BC2-B9D7-3809C0F1D5A2}">
      <dgm:prSet phldrT="[Text]"/>
      <dgm:spPr/>
      <dgm:t>
        <a:bodyPr/>
        <a:lstStyle/>
        <a:p>
          <a:endParaRPr lang="en-US" dirty="0"/>
        </a:p>
      </dgm:t>
    </dgm:pt>
    <dgm:pt modelId="{35C4953E-6F95-4DB0-8053-CA9D2C329DC1}" type="parTrans" cxnId="{A982F370-1BF8-495E-82B2-8AE931CF2A1B}">
      <dgm:prSet/>
      <dgm:spPr/>
      <dgm:t>
        <a:bodyPr/>
        <a:lstStyle/>
        <a:p>
          <a:endParaRPr lang="en-US"/>
        </a:p>
      </dgm:t>
    </dgm:pt>
    <dgm:pt modelId="{62F07EBA-E1DD-45DA-B6B6-09FCAE12D11E}" type="sibTrans" cxnId="{A982F370-1BF8-495E-82B2-8AE931CF2A1B}">
      <dgm:prSet/>
      <dgm:spPr/>
      <dgm:t>
        <a:bodyPr/>
        <a:lstStyle/>
        <a:p>
          <a:endParaRPr lang="en-US"/>
        </a:p>
      </dgm:t>
    </dgm:pt>
    <dgm:pt modelId="{84A48E16-4E37-4431-A351-4F4FEFBCD85D}">
      <dgm:prSet phldrT="[Text]"/>
      <dgm:spPr/>
      <dgm:t>
        <a:bodyPr/>
        <a:lstStyle/>
        <a:p>
          <a:r>
            <a:rPr lang="en-US" dirty="0"/>
            <a:t>Step 2 </a:t>
          </a:r>
        </a:p>
      </dgm:t>
    </dgm:pt>
    <dgm:pt modelId="{B96229EF-4E04-4ADC-9EB7-6BD92E82701B}" type="parTrans" cxnId="{371D5229-E2B1-4867-962C-4F2D18A60B80}">
      <dgm:prSet/>
      <dgm:spPr/>
      <dgm:t>
        <a:bodyPr/>
        <a:lstStyle/>
        <a:p>
          <a:endParaRPr lang="en-US"/>
        </a:p>
      </dgm:t>
    </dgm:pt>
    <dgm:pt modelId="{0DA942C8-3857-4B1F-A4C0-A3E85312DF53}" type="sibTrans" cxnId="{371D5229-E2B1-4867-962C-4F2D18A60B80}">
      <dgm:prSet/>
      <dgm:spPr/>
      <dgm:t>
        <a:bodyPr/>
        <a:lstStyle/>
        <a:p>
          <a:endParaRPr lang="en-US"/>
        </a:p>
      </dgm:t>
    </dgm:pt>
    <dgm:pt modelId="{69F41CC7-C845-420E-AABD-F78BE56ECF2A}">
      <dgm:prSet phldrT="[Text]"/>
      <dgm:spPr/>
      <dgm:t>
        <a:bodyPr/>
        <a:lstStyle/>
        <a:p>
          <a:r>
            <a:rPr lang="en-US" dirty="0"/>
            <a:t>Step 3</a:t>
          </a:r>
        </a:p>
      </dgm:t>
    </dgm:pt>
    <dgm:pt modelId="{CFCC8EC5-A6AB-4E9B-BB89-9FCBA316179B}" type="parTrans" cxnId="{655C537A-8BB3-4B0A-AB30-029F13769938}">
      <dgm:prSet/>
      <dgm:spPr/>
      <dgm:t>
        <a:bodyPr/>
        <a:lstStyle/>
        <a:p>
          <a:endParaRPr lang="en-US"/>
        </a:p>
      </dgm:t>
    </dgm:pt>
    <dgm:pt modelId="{3DCB9997-14B3-4FBA-9392-82EC30448FF8}" type="sibTrans" cxnId="{655C537A-8BB3-4B0A-AB30-029F13769938}">
      <dgm:prSet/>
      <dgm:spPr/>
      <dgm:t>
        <a:bodyPr/>
        <a:lstStyle/>
        <a:p>
          <a:endParaRPr lang="en-US"/>
        </a:p>
      </dgm:t>
    </dgm:pt>
    <dgm:pt modelId="{B50D0335-23A5-4C42-A4C4-85DB8FE2581D}">
      <dgm:prSet/>
      <dgm:spPr/>
      <dgm:t>
        <a:bodyPr/>
        <a:lstStyle/>
        <a:p>
          <a:r>
            <a:rPr lang="en-US" dirty="0"/>
            <a:t>Step 4</a:t>
          </a:r>
        </a:p>
      </dgm:t>
    </dgm:pt>
    <dgm:pt modelId="{D0882DBA-D728-4BAB-BA9C-59A097278589}" type="parTrans" cxnId="{B3AA69FE-A19A-4C71-A278-25C37411CA2A}">
      <dgm:prSet/>
      <dgm:spPr/>
      <dgm:t>
        <a:bodyPr/>
        <a:lstStyle/>
        <a:p>
          <a:endParaRPr lang="en-US"/>
        </a:p>
      </dgm:t>
    </dgm:pt>
    <dgm:pt modelId="{8AC42555-A059-428C-B9BA-B422C0F2D687}" type="sibTrans" cxnId="{B3AA69FE-A19A-4C71-A278-25C37411CA2A}">
      <dgm:prSet/>
      <dgm:spPr/>
      <dgm:t>
        <a:bodyPr/>
        <a:lstStyle/>
        <a:p>
          <a:endParaRPr lang="en-US"/>
        </a:p>
      </dgm:t>
    </dgm:pt>
    <dgm:pt modelId="{8CBA7F45-A2B9-433D-81E9-AAD6E480E81E}">
      <dgm:prSet/>
      <dgm:spPr/>
      <dgm:t>
        <a:bodyPr/>
        <a:lstStyle/>
        <a:p>
          <a:r>
            <a:rPr lang="en-US" dirty="0"/>
            <a:t>Step 5</a:t>
          </a:r>
        </a:p>
      </dgm:t>
    </dgm:pt>
    <dgm:pt modelId="{A99F27FB-EE92-4E39-B20D-FEE78BD9C113}" type="parTrans" cxnId="{E90D30F8-0F76-4E73-86E5-18F1C410BBF7}">
      <dgm:prSet/>
      <dgm:spPr/>
      <dgm:t>
        <a:bodyPr/>
        <a:lstStyle/>
        <a:p>
          <a:endParaRPr lang="en-US"/>
        </a:p>
      </dgm:t>
    </dgm:pt>
    <dgm:pt modelId="{E0510A17-2745-4621-962B-5B37CAA9ACC1}" type="sibTrans" cxnId="{E90D30F8-0F76-4E73-86E5-18F1C410BBF7}">
      <dgm:prSet/>
      <dgm:spPr/>
      <dgm:t>
        <a:bodyPr/>
        <a:lstStyle/>
        <a:p>
          <a:endParaRPr lang="en-US"/>
        </a:p>
      </dgm:t>
    </dgm:pt>
    <dgm:pt modelId="{3D50B45C-DBE8-405C-9768-00ACD6BBD1A3}" type="pres">
      <dgm:prSet presAssocID="{A5FC1A0D-309A-4D2A-961D-17AFDA3B12C5}" presName="rootnode" presStyleCnt="0">
        <dgm:presLayoutVars>
          <dgm:chMax/>
          <dgm:chPref/>
          <dgm:dir/>
          <dgm:animLvl val="lvl"/>
        </dgm:presLayoutVars>
      </dgm:prSet>
      <dgm:spPr/>
    </dgm:pt>
    <dgm:pt modelId="{B62F8A5D-53B6-48F9-833D-6D881FD4F609}" type="pres">
      <dgm:prSet presAssocID="{6635686F-A0F7-4867-BFFD-F9D86F5FA1BC}" presName="composite" presStyleCnt="0"/>
      <dgm:spPr/>
    </dgm:pt>
    <dgm:pt modelId="{5BAD49AA-231F-4298-A516-5C33C71971FC}" type="pres">
      <dgm:prSet presAssocID="{6635686F-A0F7-4867-BFFD-F9D86F5FA1BC}" presName="bentUpArrow1" presStyleLbl="alignImgPlace1" presStyleIdx="0" presStyleCnt="4" custLinFactNeighborX="-80403" custLinFactNeighborY="14275"/>
      <dgm:spPr/>
    </dgm:pt>
    <dgm:pt modelId="{D2DB65CD-60DC-49A8-A5A2-DE9D96FF12E4}" type="pres">
      <dgm:prSet presAssocID="{6635686F-A0F7-4867-BFFD-F9D86F5FA1BC}" presName="ParentText" presStyleLbl="node1" presStyleIdx="0" presStyleCnt="5" custLinFactX="-11432" custLinFactNeighborX="-100000" custLinFactNeighborY="8027">
        <dgm:presLayoutVars>
          <dgm:chMax val="1"/>
          <dgm:chPref val="1"/>
          <dgm:bulletEnabled val="1"/>
        </dgm:presLayoutVars>
      </dgm:prSet>
      <dgm:spPr/>
    </dgm:pt>
    <dgm:pt modelId="{864B0765-7039-437C-82C8-1FF3E2F2956C}" type="pres">
      <dgm:prSet presAssocID="{6635686F-A0F7-4867-BFFD-F9D86F5FA1BC}" presName="ChildText" presStyleLbl="revTx" presStyleIdx="0" presStyleCnt="4" custScaleX="290595" custLinFactNeighborX="-47638" custLinFactNeighborY="4965">
        <dgm:presLayoutVars>
          <dgm:chMax val="0"/>
          <dgm:chPref val="0"/>
          <dgm:bulletEnabled val="1"/>
        </dgm:presLayoutVars>
      </dgm:prSet>
      <dgm:spPr/>
    </dgm:pt>
    <dgm:pt modelId="{3F168F86-F20D-483B-A130-9C36B9EE9326}" type="pres">
      <dgm:prSet presAssocID="{45A99704-2825-4E22-9635-F15ABAD4090C}" presName="sibTrans" presStyleCnt="0"/>
      <dgm:spPr/>
    </dgm:pt>
    <dgm:pt modelId="{B4FCB784-F8B7-4438-978E-EBB25872D560}" type="pres">
      <dgm:prSet presAssocID="{84A48E16-4E37-4431-A351-4F4FEFBCD85D}" presName="composite" presStyleCnt="0"/>
      <dgm:spPr/>
    </dgm:pt>
    <dgm:pt modelId="{6E3A5D46-8CF8-4A13-A2C9-65FA69047327}" type="pres">
      <dgm:prSet presAssocID="{84A48E16-4E37-4431-A351-4F4FEFBCD85D}" presName="bentUpArrow1" presStyleLbl="alignImgPlace1" presStyleIdx="1" presStyleCnt="4" custLinFactX="-73231" custLinFactNeighborX="-100000" custLinFactNeighborY="13513"/>
      <dgm:spPr/>
    </dgm:pt>
    <dgm:pt modelId="{200C068A-A7AF-4DE7-B3BC-A96148583766}" type="pres">
      <dgm:prSet presAssocID="{84A48E16-4E37-4431-A351-4F4FEFBCD85D}" presName="ParentText" presStyleLbl="node1" presStyleIdx="1" presStyleCnt="5" custLinFactX="-21303" custLinFactNeighborX="-100000" custLinFactNeighborY="13885">
        <dgm:presLayoutVars>
          <dgm:chMax val="1"/>
          <dgm:chPref val="1"/>
          <dgm:bulletEnabled val="1"/>
        </dgm:presLayoutVars>
      </dgm:prSet>
      <dgm:spPr/>
    </dgm:pt>
    <dgm:pt modelId="{21015D6D-EDD5-499C-903A-F1345DF7FDE9}" type="pres">
      <dgm:prSet presAssocID="{84A48E16-4E37-4431-A351-4F4FEFBCD85D}" presName="ChildText" presStyleLbl="revTx" presStyleIdx="1" presStyleCnt="4" custScaleX="435589" custLinFactX="39050" custLinFactNeighborX="100000" custLinFactNeighborY="-3310">
        <dgm:presLayoutVars>
          <dgm:chMax val="0"/>
          <dgm:chPref val="0"/>
          <dgm:bulletEnabled val="1"/>
        </dgm:presLayoutVars>
      </dgm:prSet>
      <dgm:spPr/>
    </dgm:pt>
    <dgm:pt modelId="{51EA7133-FB68-465C-AAC9-7B164FC030D8}" type="pres">
      <dgm:prSet presAssocID="{0DA942C8-3857-4B1F-A4C0-A3E85312DF53}" presName="sibTrans" presStyleCnt="0"/>
      <dgm:spPr/>
    </dgm:pt>
    <dgm:pt modelId="{B30C4BD3-5563-49BB-8405-52143562864A}" type="pres">
      <dgm:prSet presAssocID="{69F41CC7-C845-420E-AABD-F78BE56ECF2A}" presName="composite" presStyleCnt="0"/>
      <dgm:spPr/>
    </dgm:pt>
    <dgm:pt modelId="{BE980BE4-E4EA-4006-9283-778DB8175548}" type="pres">
      <dgm:prSet presAssocID="{69F41CC7-C845-420E-AABD-F78BE56ECF2A}" presName="bentUpArrow1" presStyleLbl="alignImgPlace1" presStyleIdx="2" presStyleCnt="4" custLinFactX="-100000" custLinFactNeighborX="-124158" custLinFactNeighborY="22055"/>
      <dgm:spPr/>
    </dgm:pt>
    <dgm:pt modelId="{0364B373-5A6C-4BE9-8404-4D9FCC1A6BF5}" type="pres">
      <dgm:prSet presAssocID="{69F41CC7-C845-420E-AABD-F78BE56ECF2A}" presName="ParentText" presStyleLbl="node1" presStyleIdx="2" presStyleCnt="5" custLinFactX="-78853" custLinFactNeighborX="-100000" custLinFactNeighborY="15968">
        <dgm:presLayoutVars>
          <dgm:chMax val="1"/>
          <dgm:chPref val="1"/>
          <dgm:bulletEnabled val="1"/>
        </dgm:presLayoutVars>
      </dgm:prSet>
      <dgm:spPr/>
    </dgm:pt>
    <dgm:pt modelId="{8687D424-A33E-4055-8122-55300B5AFFFF}" type="pres">
      <dgm:prSet presAssocID="{69F41CC7-C845-420E-AABD-F78BE56ECF2A}" presName="ChildText" presStyleLbl="revTx" presStyleIdx="2" presStyleCnt="4" custScaleX="491231" custLinFactX="100000" custLinFactNeighborX="117587" custLinFactNeighborY="-7679">
        <dgm:presLayoutVars>
          <dgm:chMax val="0"/>
          <dgm:chPref val="0"/>
          <dgm:bulletEnabled val="1"/>
        </dgm:presLayoutVars>
      </dgm:prSet>
      <dgm:spPr/>
    </dgm:pt>
    <dgm:pt modelId="{635FCF62-085D-4D0B-BE51-8CA4031EBB6A}" type="pres">
      <dgm:prSet presAssocID="{3DCB9997-14B3-4FBA-9392-82EC30448FF8}" presName="sibTrans" presStyleCnt="0"/>
      <dgm:spPr/>
    </dgm:pt>
    <dgm:pt modelId="{B1EAE120-A816-48C0-A99D-C8D4999C922A}" type="pres">
      <dgm:prSet presAssocID="{B50D0335-23A5-4C42-A4C4-85DB8FE2581D}" presName="composite" presStyleCnt="0"/>
      <dgm:spPr/>
    </dgm:pt>
    <dgm:pt modelId="{46C52CA5-BEA6-4B37-95D5-7D13144ADEBD}" type="pres">
      <dgm:prSet presAssocID="{B50D0335-23A5-4C42-A4C4-85DB8FE2581D}" presName="bentUpArrow1" presStyleLbl="alignImgPlace1" presStyleIdx="3" presStyleCnt="4" custLinFactX="-78541" custLinFactNeighborX="-100000" custLinFactNeighborY="20092"/>
      <dgm:spPr/>
    </dgm:pt>
    <dgm:pt modelId="{EC196174-0E94-418B-9BBA-A6DED071EEC7}" type="pres">
      <dgm:prSet presAssocID="{B50D0335-23A5-4C42-A4C4-85DB8FE2581D}" presName="ParentText" presStyleLbl="node1" presStyleIdx="3" presStyleCnt="5" custLinFactX="-51510" custLinFactNeighborX="-100000" custLinFactNeighborY="19085">
        <dgm:presLayoutVars>
          <dgm:chMax val="1"/>
          <dgm:chPref val="1"/>
          <dgm:bulletEnabled val="1"/>
        </dgm:presLayoutVars>
      </dgm:prSet>
      <dgm:spPr/>
    </dgm:pt>
    <dgm:pt modelId="{26EFC0F1-8E9D-45B5-8289-CC3606839319}" type="pres">
      <dgm:prSet presAssocID="{B50D0335-23A5-4C42-A4C4-85DB8FE2581D}" presName="ChildText" presStyleLbl="revTx" presStyleIdx="3" presStyleCnt="4">
        <dgm:presLayoutVars>
          <dgm:chMax val="0"/>
          <dgm:chPref val="0"/>
          <dgm:bulletEnabled val="1"/>
        </dgm:presLayoutVars>
      </dgm:prSet>
      <dgm:spPr/>
    </dgm:pt>
    <dgm:pt modelId="{94A344BC-DF47-4359-92C1-0959D1BE6769}" type="pres">
      <dgm:prSet presAssocID="{8AC42555-A059-428C-B9BA-B422C0F2D687}" presName="sibTrans" presStyleCnt="0"/>
      <dgm:spPr/>
    </dgm:pt>
    <dgm:pt modelId="{1CAF2133-50D4-4BB7-A7CA-576E99163163}" type="pres">
      <dgm:prSet presAssocID="{8CBA7F45-A2B9-433D-81E9-AAD6E480E81E}" presName="composite" presStyleCnt="0"/>
      <dgm:spPr/>
    </dgm:pt>
    <dgm:pt modelId="{16C6496D-3ED6-4130-91B3-0E31B4F6EF5D}" type="pres">
      <dgm:prSet presAssocID="{8CBA7F45-A2B9-433D-81E9-AAD6E480E81E}" presName="ParentText" presStyleLbl="node1" presStyleIdx="4" presStyleCnt="5" custLinFactX="-57967" custLinFactNeighborX="-100000" custLinFactNeighborY="10202">
        <dgm:presLayoutVars>
          <dgm:chMax val="1"/>
          <dgm:chPref val="1"/>
          <dgm:bulletEnabled val="1"/>
        </dgm:presLayoutVars>
      </dgm:prSet>
      <dgm:spPr/>
    </dgm:pt>
  </dgm:ptLst>
  <dgm:cxnLst>
    <dgm:cxn modelId="{26981A09-0DBA-4EC1-AB97-4D50B57F066F}" type="presOf" srcId="{A5FC1A0D-309A-4D2A-961D-17AFDA3B12C5}" destId="{3D50B45C-DBE8-405C-9768-00ACD6BBD1A3}" srcOrd="0" destOrd="0" presId="urn:microsoft.com/office/officeart/2005/8/layout/StepDownProcess"/>
    <dgm:cxn modelId="{11BEA00B-2081-4C2E-A4DE-91B33B177BAB}" type="presOf" srcId="{8CBA7F45-A2B9-433D-81E9-AAD6E480E81E}" destId="{16C6496D-3ED6-4130-91B3-0E31B4F6EF5D}" srcOrd="0" destOrd="0" presId="urn:microsoft.com/office/officeart/2005/8/layout/StepDownProcess"/>
    <dgm:cxn modelId="{45084A1E-28A1-4B43-9548-675196F82BB2}" type="presOf" srcId="{B50D0335-23A5-4C42-A4C4-85DB8FE2581D}" destId="{EC196174-0E94-418B-9BBA-A6DED071EEC7}" srcOrd="0" destOrd="0" presId="urn:microsoft.com/office/officeart/2005/8/layout/StepDownProcess"/>
    <dgm:cxn modelId="{371D5229-E2B1-4867-962C-4F2D18A60B80}" srcId="{A5FC1A0D-309A-4D2A-961D-17AFDA3B12C5}" destId="{84A48E16-4E37-4431-A351-4F4FEFBCD85D}" srcOrd="1" destOrd="0" parTransId="{B96229EF-4E04-4ADC-9EB7-6BD92E82701B}" sibTransId="{0DA942C8-3857-4B1F-A4C0-A3E85312DF53}"/>
    <dgm:cxn modelId="{03D8C041-24D6-466A-ACBC-CFBF7AD8E757}" type="presOf" srcId="{6635686F-A0F7-4867-BFFD-F9D86F5FA1BC}" destId="{D2DB65CD-60DC-49A8-A5A2-DE9D96FF12E4}" srcOrd="0" destOrd="0" presId="urn:microsoft.com/office/officeart/2005/8/layout/StepDownProcess"/>
    <dgm:cxn modelId="{AD33E26B-6800-4B58-B225-CCF093701957}" type="presOf" srcId="{84A48E16-4E37-4431-A351-4F4FEFBCD85D}" destId="{200C068A-A7AF-4DE7-B3BC-A96148583766}" srcOrd="0" destOrd="0" presId="urn:microsoft.com/office/officeart/2005/8/layout/StepDownProcess"/>
    <dgm:cxn modelId="{AAE6DB6F-3051-46D2-BA18-4A69C4C378A1}" type="presOf" srcId="{3F894E95-53E7-4BC2-B9D7-3809C0F1D5A2}" destId="{864B0765-7039-437C-82C8-1FF3E2F2956C}" srcOrd="0" destOrd="0" presId="urn:microsoft.com/office/officeart/2005/8/layout/StepDownProcess"/>
    <dgm:cxn modelId="{A982F370-1BF8-495E-82B2-8AE931CF2A1B}" srcId="{6635686F-A0F7-4867-BFFD-F9D86F5FA1BC}" destId="{3F894E95-53E7-4BC2-B9D7-3809C0F1D5A2}" srcOrd="0" destOrd="0" parTransId="{35C4953E-6F95-4DB0-8053-CA9D2C329DC1}" sibTransId="{62F07EBA-E1DD-45DA-B6B6-09FCAE12D11E}"/>
    <dgm:cxn modelId="{655C537A-8BB3-4B0A-AB30-029F13769938}" srcId="{A5FC1A0D-309A-4D2A-961D-17AFDA3B12C5}" destId="{69F41CC7-C845-420E-AABD-F78BE56ECF2A}" srcOrd="2" destOrd="0" parTransId="{CFCC8EC5-A6AB-4E9B-BB89-9FCBA316179B}" sibTransId="{3DCB9997-14B3-4FBA-9392-82EC30448FF8}"/>
    <dgm:cxn modelId="{A238E47D-7D63-45D6-B28C-DB6A921FC8CC}" srcId="{A5FC1A0D-309A-4D2A-961D-17AFDA3B12C5}" destId="{6635686F-A0F7-4867-BFFD-F9D86F5FA1BC}" srcOrd="0" destOrd="0" parTransId="{71EC5F5E-186C-4BA9-9F8B-72B2AA25F149}" sibTransId="{45A99704-2825-4E22-9635-F15ABAD4090C}"/>
    <dgm:cxn modelId="{E90D30F8-0F76-4E73-86E5-18F1C410BBF7}" srcId="{A5FC1A0D-309A-4D2A-961D-17AFDA3B12C5}" destId="{8CBA7F45-A2B9-433D-81E9-AAD6E480E81E}" srcOrd="4" destOrd="0" parTransId="{A99F27FB-EE92-4E39-B20D-FEE78BD9C113}" sibTransId="{E0510A17-2745-4621-962B-5B37CAA9ACC1}"/>
    <dgm:cxn modelId="{B3AA69FE-A19A-4C71-A278-25C37411CA2A}" srcId="{A5FC1A0D-309A-4D2A-961D-17AFDA3B12C5}" destId="{B50D0335-23A5-4C42-A4C4-85DB8FE2581D}" srcOrd="3" destOrd="0" parTransId="{D0882DBA-D728-4BAB-BA9C-59A097278589}" sibTransId="{8AC42555-A059-428C-B9BA-B422C0F2D687}"/>
    <dgm:cxn modelId="{EB75DFFE-BFC4-4764-BC2A-0BE9C36B7EB6}" type="presOf" srcId="{69F41CC7-C845-420E-AABD-F78BE56ECF2A}" destId="{0364B373-5A6C-4BE9-8404-4D9FCC1A6BF5}" srcOrd="0" destOrd="0" presId="urn:microsoft.com/office/officeart/2005/8/layout/StepDownProcess"/>
    <dgm:cxn modelId="{9ACA4CD3-6892-4851-8DE1-3FD22E274074}" type="presParOf" srcId="{3D50B45C-DBE8-405C-9768-00ACD6BBD1A3}" destId="{B62F8A5D-53B6-48F9-833D-6D881FD4F609}" srcOrd="0" destOrd="0" presId="urn:microsoft.com/office/officeart/2005/8/layout/StepDownProcess"/>
    <dgm:cxn modelId="{E62E9E8F-8D94-4828-8413-709BD3C92830}" type="presParOf" srcId="{B62F8A5D-53B6-48F9-833D-6D881FD4F609}" destId="{5BAD49AA-231F-4298-A516-5C33C71971FC}" srcOrd="0" destOrd="0" presId="urn:microsoft.com/office/officeart/2005/8/layout/StepDownProcess"/>
    <dgm:cxn modelId="{FAF0B7CB-413B-4B93-B9C1-366F3348C535}" type="presParOf" srcId="{B62F8A5D-53B6-48F9-833D-6D881FD4F609}" destId="{D2DB65CD-60DC-49A8-A5A2-DE9D96FF12E4}" srcOrd="1" destOrd="0" presId="urn:microsoft.com/office/officeart/2005/8/layout/StepDownProcess"/>
    <dgm:cxn modelId="{EA0D8E5D-37CD-4A35-B317-B19B6D64383D}" type="presParOf" srcId="{B62F8A5D-53B6-48F9-833D-6D881FD4F609}" destId="{864B0765-7039-437C-82C8-1FF3E2F2956C}" srcOrd="2" destOrd="0" presId="urn:microsoft.com/office/officeart/2005/8/layout/StepDownProcess"/>
    <dgm:cxn modelId="{5631C97B-A894-41EE-AF8E-5459E81E4597}" type="presParOf" srcId="{3D50B45C-DBE8-405C-9768-00ACD6BBD1A3}" destId="{3F168F86-F20D-483B-A130-9C36B9EE9326}" srcOrd="1" destOrd="0" presId="urn:microsoft.com/office/officeart/2005/8/layout/StepDownProcess"/>
    <dgm:cxn modelId="{5155EB37-24BA-4352-8A3A-507BF7295ACD}" type="presParOf" srcId="{3D50B45C-DBE8-405C-9768-00ACD6BBD1A3}" destId="{B4FCB784-F8B7-4438-978E-EBB25872D560}" srcOrd="2" destOrd="0" presId="urn:microsoft.com/office/officeart/2005/8/layout/StepDownProcess"/>
    <dgm:cxn modelId="{112B5527-4998-4CE5-AC88-7EB88ED3C36F}" type="presParOf" srcId="{B4FCB784-F8B7-4438-978E-EBB25872D560}" destId="{6E3A5D46-8CF8-4A13-A2C9-65FA69047327}" srcOrd="0" destOrd="0" presId="urn:microsoft.com/office/officeart/2005/8/layout/StepDownProcess"/>
    <dgm:cxn modelId="{94C0525A-6330-4242-A4C4-209BB2DCF21F}" type="presParOf" srcId="{B4FCB784-F8B7-4438-978E-EBB25872D560}" destId="{200C068A-A7AF-4DE7-B3BC-A96148583766}" srcOrd="1" destOrd="0" presId="urn:microsoft.com/office/officeart/2005/8/layout/StepDownProcess"/>
    <dgm:cxn modelId="{456AB639-DE97-441A-8D89-DD08807A06C5}" type="presParOf" srcId="{B4FCB784-F8B7-4438-978E-EBB25872D560}" destId="{21015D6D-EDD5-499C-903A-F1345DF7FDE9}" srcOrd="2" destOrd="0" presId="urn:microsoft.com/office/officeart/2005/8/layout/StepDownProcess"/>
    <dgm:cxn modelId="{E33F946C-692C-420D-85CC-EEF92595570A}" type="presParOf" srcId="{3D50B45C-DBE8-405C-9768-00ACD6BBD1A3}" destId="{51EA7133-FB68-465C-AAC9-7B164FC030D8}" srcOrd="3" destOrd="0" presId="urn:microsoft.com/office/officeart/2005/8/layout/StepDownProcess"/>
    <dgm:cxn modelId="{864655B4-3472-4B23-9CA8-3E996B506561}" type="presParOf" srcId="{3D50B45C-DBE8-405C-9768-00ACD6BBD1A3}" destId="{B30C4BD3-5563-49BB-8405-52143562864A}" srcOrd="4" destOrd="0" presId="urn:microsoft.com/office/officeart/2005/8/layout/StepDownProcess"/>
    <dgm:cxn modelId="{8BAF2639-1116-4B6F-8C88-49D2784904D8}" type="presParOf" srcId="{B30C4BD3-5563-49BB-8405-52143562864A}" destId="{BE980BE4-E4EA-4006-9283-778DB8175548}" srcOrd="0" destOrd="0" presId="urn:microsoft.com/office/officeart/2005/8/layout/StepDownProcess"/>
    <dgm:cxn modelId="{C00390E4-D0E8-420C-80AA-4C637E8EA935}" type="presParOf" srcId="{B30C4BD3-5563-49BB-8405-52143562864A}" destId="{0364B373-5A6C-4BE9-8404-4D9FCC1A6BF5}" srcOrd="1" destOrd="0" presId="urn:microsoft.com/office/officeart/2005/8/layout/StepDownProcess"/>
    <dgm:cxn modelId="{0AFD8203-B535-4027-BE5E-DD0E75DE6557}" type="presParOf" srcId="{B30C4BD3-5563-49BB-8405-52143562864A}" destId="{8687D424-A33E-4055-8122-55300B5AFFFF}" srcOrd="2" destOrd="0" presId="urn:microsoft.com/office/officeart/2005/8/layout/StepDownProcess"/>
    <dgm:cxn modelId="{3747D34A-FBE4-434F-B2E2-1A305F71020A}" type="presParOf" srcId="{3D50B45C-DBE8-405C-9768-00ACD6BBD1A3}" destId="{635FCF62-085D-4D0B-BE51-8CA4031EBB6A}" srcOrd="5" destOrd="0" presId="urn:microsoft.com/office/officeart/2005/8/layout/StepDownProcess"/>
    <dgm:cxn modelId="{C8130117-D930-4DDD-8AA5-597F3583FA2C}" type="presParOf" srcId="{3D50B45C-DBE8-405C-9768-00ACD6BBD1A3}" destId="{B1EAE120-A816-48C0-A99D-C8D4999C922A}" srcOrd="6" destOrd="0" presId="urn:microsoft.com/office/officeart/2005/8/layout/StepDownProcess"/>
    <dgm:cxn modelId="{6A9D7620-0311-4A08-B38E-216ADA5F8CAA}" type="presParOf" srcId="{B1EAE120-A816-48C0-A99D-C8D4999C922A}" destId="{46C52CA5-BEA6-4B37-95D5-7D13144ADEBD}" srcOrd="0" destOrd="0" presId="urn:microsoft.com/office/officeart/2005/8/layout/StepDownProcess"/>
    <dgm:cxn modelId="{B017E257-F337-4671-8078-25F51619F2EF}" type="presParOf" srcId="{B1EAE120-A816-48C0-A99D-C8D4999C922A}" destId="{EC196174-0E94-418B-9BBA-A6DED071EEC7}" srcOrd="1" destOrd="0" presId="urn:microsoft.com/office/officeart/2005/8/layout/StepDownProcess"/>
    <dgm:cxn modelId="{10DC5C8C-6C67-41F1-A994-880E95FBD415}" type="presParOf" srcId="{B1EAE120-A816-48C0-A99D-C8D4999C922A}" destId="{26EFC0F1-8E9D-45B5-8289-CC3606839319}" srcOrd="2" destOrd="0" presId="urn:microsoft.com/office/officeart/2005/8/layout/StepDownProcess"/>
    <dgm:cxn modelId="{F916C30E-6BDC-4360-A0E8-DF7D7CC8E654}" type="presParOf" srcId="{3D50B45C-DBE8-405C-9768-00ACD6BBD1A3}" destId="{94A344BC-DF47-4359-92C1-0959D1BE6769}" srcOrd="7" destOrd="0" presId="urn:microsoft.com/office/officeart/2005/8/layout/StepDownProcess"/>
    <dgm:cxn modelId="{08E90CC4-4149-41AC-829E-5F3C75DCDC1B}" type="presParOf" srcId="{3D50B45C-DBE8-405C-9768-00ACD6BBD1A3}" destId="{1CAF2133-50D4-4BB7-A7CA-576E99163163}" srcOrd="8" destOrd="0" presId="urn:microsoft.com/office/officeart/2005/8/layout/StepDownProcess"/>
    <dgm:cxn modelId="{F5151FFB-565C-4B32-B298-53020F76F2F0}" type="presParOf" srcId="{1CAF2133-50D4-4BB7-A7CA-576E99163163}" destId="{16C6496D-3ED6-4130-91B3-0E31B4F6EF5D}"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FC1A0D-309A-4D2A-961D-17AFDA3B12C5}" type="doc">
      <dgm:prSet loTypeId="urn:microsoft.com/office/officeart/2005/8/layout/StepDownProcess" loCatId="process" qsTypeId="urn:microsoft.com/office/officeart/2005/8/quickstyle/simple5" qsCatId="simple" csTypeId="urn:microsoft.com/office/officeart/2005/8/colors/accent2_2" csCatId="accent2" phldr="1"/>
      <dgm:spPr/>
      <dgm:t>
        <a:bodyPr/>
        <a:lstStyle/>
        <a:p>
          <a:endParaRPr lang="en-US"/>
        </a:p>
      </dgm:t>
    </dgm:pt>
    <dgm:pt modelId="{6635686F-A0F7-4867-BFFD-F9D86F5FA1BC}">
      <dgm:prSet phldrT="[Text]"/>
      <dgm:spPr/>
      <dgm:t>
        <a:bodyPr/>
        <a:lstStyle/>
        <a:p>
          <a:r>
            <a:rPr lang="en-US" dirty="0"/>
            <a:t>Step 1</a:t>
          </a:r>
        </a:p>
      </dgm:t>
    </dgm:pt>
    <dgm:pt modelId="{71EC5F5E-186C-4BA9-9F8B-72B2AA25F149}" type="parTrans" cxnId="{A238E47D-7D63-45D6-B28C-DB6A921FC8CC}">
      <dgm:prSet/>
      <dgm:spPr/>
      <dgm:t>
        <a:bodyPr/>
        <a:lstStyle/>
        <a:p>
          <a:endParaRPr lang="en-US"/>
        </a:p>
      </dgm:t>
    </dgm:pt>
    <dgm:pt modelId="{45A99704-2825-4E22-9635-F15ABAD4090C}" type="sibTrans" cxnId="{A238E47D-7D63-45D6-B28C-DB6A921FC8CC}">
      <dgm:prSet/>
      <dgm:spPr/>
      <dgm:t>
        <a:bodyPr/>
        <a:lstStyle/>
        <a:p>
          <a:endParaRPr lang="en-US"/>
        </a:p>
      </dgm:t>
    </dgm:pt>
    <dgm:pt modelId="{3F894E95-53E7-4BC2-B9D7-3809C0F1D5A2}">
      <dgm:prSet phldrT="[Text]"/>
      <dgm:spPr/>
      <dgm:t>
        <a:bodyPr/>
        <a:lstStyle/>
        <a:p>
          <a:endParaRPr lang="en-US" dirty="0"/>
        </a:p>
      </dgm:t>
    </dgm:pt>
    <dgm:pt modelId="{35C4953E-6F95-4DB0-8053-CA9D2C329DC1}" type="parTrans" cxnId="{A982F370-1BF8-495E-82B2-8AE931CF2A1B}">
      <dgm:prSet/>
      <dgm:spPr/>
      <dgm:t>
        <a:bodyPr/>
        <a:lstStyle/>
        <a:p>
          <a:endParaRPr lang="en-US"/>
        </a:p>
      </dgm:t>
    </dgm:pt>
    <dgm:pt modelId="{62F07EBA-E1DD-45DA-B6B6-09FCAE12D11E}" type="sibTrans" cxnId="{A982F370-1BF8-495E-82B2-8AE931CF2A1B}">
      <dgm:prSet/>
      <dgm:spPr/>
      <dgm:t>
        <a:bodyPr/>
        <a:lstStyle/>
        <a:p>
          <a:endParaRPr lang="en-US"/>
        </a:p>
      </dgm:t>
    </dgm:pt>
    <dgm:pt modelId="{3D50B45C-DBE8-405C-9768-00ACD6BBD1A3}" type="pres">
      <dgm:prSet presAssocID="{A5FC1A0D-309A-4D2A-961D-17AFDA3B12C5}" presName="rootnode" presStyleCnt="0">
        <dgm:presLayoutVars>
          <dgm:chMax/>
          <dgm:chPref/>
          <dgm:dir/>
          <dgm:animLvl val="lvl"/>
        </dgm:presLayoutVars>
      </dgm:prSet>
      <dgm:spPr/>
    </dgm:pt>
    <dgm:pt modelId="{B62F8A5D-53B6-48F9-833D-6D881FD4F609}" type="pres">
      <dgm:prSet presAssocID="{6635686F-A0F7-4867-BFFD-F9D86F5FA1BC}" presName="composite" presStyleCnt="0"/>
      <dgm:spPr/>
    </dgm:pt>
    <dgm:pt modelId="{D2DB65CD-60DC-49A8-A5A2-DE9D96FF12E4}" type="pres">
      <dgm:prSet presAssocID="{6635686F-A0F7-4867-BFFD-F9D86F5FA1BC}" presName="ParentText" presStyleLbl="node1" presStyleIdx="0" presStyleCnt="1" custScaleX="47466" custScaleY="37092" custLinFactNeighborX="-54471" custLinFactNeighborY="-74206">
        <dgm:presLayoutVars>
          <dgm:chMax val="1"/>
          <dgm:chPref val="1"/>
          <dgm:bulletEnabled val="1"/>
        </dgm:presLayoutVars>
      </dgm:prSet>
      <dgm:spPr/>
    </dgm:pt>
    <dgm:pt modelId="{ACF07AFD-EE9C-4CCD-9060-27BBCD63B504}" type="pres">
      <dgm:prSet presAssocID="{6635686F-A0F7-4867-BFFD-F9D86F5FA1BC}" presName="FinalChildText" presStyleLbl="revTx" presStyleIdx="0" presStyleCnt="1">
        <dgm:presLayoutVars>
          <dgm:chMax val="0"/>
          <dgm:chPref val="0"/>
          <dgm:bulletEnabled val="1"/>
        </dgm:presLayoutVars>
      </dgm:prSet>
      <dgm:spPr/>
    </dgm:pt>
  </dgm:ptLst>
  <dgm:cxnLst>
    <dgm:cxn modelId="{26981A09-0DBA-4EC1-AB97-4D50B57F066F}" type="presOf" srcId="{A5FC1A0D-309A-4D2A-961D-17AFDA3B12C5}" destId="{3D50B45C-DBE8-405C-9768-00ACD6BBD1A3}" srcOrd="0" destOrd="0" presId="urn:microsoft.com/office/officeart/2005/8/layout/StepDownProcess"/>
    <dgm:cxn modelId="{24B78818-5215-429A-BF93-6AEE33454EFC}" type="presOf" srcId="{3F894E95-53E7-4BC2-B9D7-3809C0F1D5A2}" destId="{ACF07AFD-EE9C-4CCD-9060-27BBCD63B504}" srcOrd="0" destOrd="0" presId="urn:microsoft.com/office/officeart/2005/8/layout/StepDownProcess"/>
    <dgm:cxn modelId="{03D8C041-24D6-466A-ACBC-CFBF7AD8E757}" type="presOf" srcId="{6635686F-A0F7-4867-BFFD-F9D86F5FA1BC}" destId="{D2DB65CD-60DC-49A8-A5A2-DE9D96FF12E4}" srcOrd="0" destOrd="0" presId="urn:microsoft.com/office/officeart/2005/8/layout/StepDownProcess"/>
    <dgm:cxn modelId="{A982F370-1BF8-495E-82B2-8AE931CF2A1B}" srcId="{6635686F-A0F7-4867-BFFD-F9D86F5FA1BC}" destId="{3F894E95-53E7-4BC2-B9D7-3809C0F1D5A2}" srcOrd="0" destOrd="0" parTransId="{35C4953E-6F95-4DB0-8053-CA9D2C329DC1}" sibTransId="{62F07EBA-E1DD-45DA-B6B6-09FCAE12D11E}"/>
    <dgm:cxn modelId="{A238E47D-7D63-45D6-B28C-DB6A921FC8CC}" srcId="{A5FC1A0D-309A-4D2A-961D-17AFDA3B12C5}" destId="{6635686F-A0F7-4867-BFFD-F9D86F5FA1BC}" srcOrd="0" destOrd="0" parTransId="{71EC5F5E-186C-4BA9-9F8B-72B2AA25F149}" sibTransId="{45A99704-2825-4E22-9635-F15ABAD4090C}"/>
    <dgm:cxn modelId="{9ACA4CD3-6892-4851-8DE1-3FD22E274074}" type="presParOf" srcId="{3D50B45C-DBE8-405C-9768-00ACD6BBD1A3}" destId="{B62F8A5D-53B6-48F9-833D-6D881FD4F609}" srcOrd="0" destOrd="0" presId="urn:microsoft.com/office/officeart/2005/8/layout/StepDownProcess"/>
    <dgm:cxn modelId="{FAF0B7CB-413B-4B93-B9C1-366F3348C535}" type="presParOf" srcId="{B62F8A5D-53B6-48F9-833D-6D881FD4F609}" destId="{D2DB65CD-60DC-49A8-A5A2-DE9D96FF12E4}" srcOrd="0" destOrd="0" presId="urn:microsoft.com/office/officeart/2005/8/layout/StepDownProcess"/>
    <dgm:cxn modelId="{EDF47542-B7E8-4233-98E1-7A3CEA438C0F}" type="presParOf" srcId="{B62F8A5D-53B6-48F9-833D-6D881FD4F609}" destId="{ACF07AFD-EE9C-4CCD-9060-27BBCD63B504}"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FC1A0D-309A-4D2A-961D-17AFDA3B12C5}" type="doc">
      <dgm:prSet loTypeId="urn:microsoft.com/office/officeart/2005/8/layout/StepDownProcess" loCatId="process" qsTypeId="urn:microsoft.com/office/officeart/2005/8/quickstyle/simple5" qsCatId="simple" csTypeId="urn:microsoft.com/office/officeart/2005/8/colors/accent2_2" csCatId="accent2" phldr="1"/>
      <dgm:spPr/>
      <dgm:t>
        <a:bodyPr/>
        <a:lstStyle/>
        <a:p>
          <a:endParaRPr lang="en-US"/>
        </a:p>
      </dgm:t>
    </dgm:pt>
    <dgm:pt modelId="{6635686F-A0F7-4867-BFFD-F9D86F5FA1BC}">
      <dgm:prSet phldrT="[Text]"/>
      <dgm:spPr/>
      <dgm:t>
        <a:bodyPr/>
        <a:lstStyle/>
        <a:p>
          <a:r>
            <a:rPr lang="en-US" dirty="0"/>
            <a:t>Step 2</a:t>
          </a:r>
        </a:p>
      </dgm:t>
    </dgm:pt>
    <dgm:pt modelId="{71EC5F5E-186C-4BA9-9F8B-72B2AA25F149}" type="parTrans" cxnId="{A238E47D-7D63-45D6-B28C-DB6A921FC8CC}">
      <dgm:prSet/>
      <dgm:spPr/>
      <dgm:t>
        <a:bodyPr/>
        <a:lstStyle/>
        <a:p>
          <a:endParaRPr lang="en-US"/>
        </a:p>
      </dgm:t>
    </dgm:pt>
    <dgm:pt modelId="{45A99704-2825-4E22-9635-F15ABAD4090C}" type="sibTrans" cxnId="{A238E47D-7D63-45D6-B28C-DB6A921FC8CC}">
      <dgm:prSet/>
      <dgm:spPr/>
      <dgm:t>
        <a:bodyPr/>
        <a:lstStyle/>
        <a:p>
          <a:endParaRPr lang="en-US"/>
        </a:p>
      </dgm:t>
    </dgm:pt>
    <dgm:pt modelId="{3F894E95-53E7-4BC2-B9D7-3809C0F1D5A2}">
      <dgm:prSet phldrT="[Text]"/>
      <dgm:spPr/>
      <dgm:t>
        <a:bodyPr/>
        <a:lstStyle/>
        <a:p>
          <a:endParaRPr lang="en-US" dirty="0"/>
        </a:p>
      </dgm:t>
    </dgm:pt>
    <dgm:pt modelId="{35C4953E-6F95-4DB0-8053-CA9D2C329DC1}" type="parTrans" cxnId="{A982F370-1BF8-495E-82B2-8AE931CF2A1B}">
      <dgm:prSet/>
      <dgm:spPr/>
      <dgm:t>
        <a:bodyPr/>
        <a:lstStyle/>
        <a:p>
          <a:endParaRPr lang="en-US"/>
        </a:p>
      </dgm:t>
    </dgm:pt>
    <dgm:pt modelId="{62F07EBA-E1DD-45DA-B6B6-09FCAE12D11E}" type="sibTrans" cxnId="{A982F370-1BF8-495E-82B2-8AE931CF2A1B}">
      <dgm:prSet/>
      <dgm:spPr/>
      <dgm:t>
        <a:bodyPr/>
        <a:lstStyle/>
        <a:p>
          <a:endParaRPr lang="en-US"/>
        </a:p>
      </dgm:t>
    </dgm:pt>
    <dgm:pt modelId="{3D50B45C-DBE8-405C-9768-00ACD6BBD1A3}" type="pres">
      <dgm:prSet presAssocID="{A5FC1A0D-309A-4D2A-961D-17AFDA3B12C5}" presName="rootnode" presStyleCnt="0">
        <dgm:presLayoutVars>
          <dgm:chMax/>
          <dgm:chPref/>
          <dgm:dir/>
          <dgm:animLvl val="lvl"/>
        </dgm:presLayoutVars>
      </dgm:prSet>
      <dgm:spPr/>
    </dgm:pt>
    <dgm:pt modelId="{B62F8A5D-53B6-48F9-833D-6D881FD4F609}" type="pres">
      <dgm:prSet presAssocID="{6635686F-A0F7-4867-BFFD-F9D86F5FA1BC}" presName="composite" presStyleCnt="0"/>
      <dgm:spPr/>
    </dgm:pt>
    <dgm:pt modelId="{D2DB65CD-60DC-49A8-A5A2-DE9D96FF12E4}" type="pres">
      <dgm:prSet presAssocID="{6635686F-A0F7-4867-BFFD-F9D86F5FA1BC}" presName="ParentText" presStyleLbl="node1" presStyleIdx="0" presStyleCnt="1" custScaleX="47466" custScaleY="37092" custLinFactNeighborX="-54471" custLinFactNeighborY="-74206">
        <dgm:presLayoutVars>
          <dgm:chMax val="1"/>
          <dgm:chPref val="1"/>
          <dgm:bulletEnabled val="1"/>
        </dgm:presLayoutVars>
      </dgm:prSet>
      <dgm:spPr/>
    </dgm:pt>
    <dgm:pt modelId="{ACF07AFD-EE9C-4CCD-9060-27BBCD63B504}" type="pres">
      <dgm:prSet presAssocID="{6635686F-A0F7-4867-BFFD-F9D86F5FA1BC}" presName="FinalChildText" presStyleLbl="revTx" presStyleIdx="0" presStyleCnt="1">
        <dgm:presLayoutVars>
          <dgm:chMax val="0"/>
          <dgm:chPref val="0"/>
          <dgm:bulletEnabled val="1"/>
        </dgm:presLayoutVars>
      </dgm:prSet>
      <dgm:spPr/>
    </dgm:pt>
  </dgm:ptLst>
  <dgm:cxnLst>
    <dgm:cxn modelId="{26981A09-0DBA-4EC1-AB97-4D50B57F066F}" type="presOf" srcId="{A5FC1A0D-309A-4D2A-961D-17AFDA3B12C5}" destId="{3D50B45C-DBE8-405C-9768-00ACD6BBD1A3}" srcOrd="0" destOrd="0" presId="urn:microsoft.com/office/officeart/2005/8/layout/StepDownProcess"/>
    <dgm:cxn modelId="{24B78818-5215-429A-BF93-6AEE33454EFC}" type="presOf" srcId="{3F894E95-53E7-4BC2-B9D7-3809C0F1D5A2}" destId="{ACF07AFD-EE9C-4CCD-9060-27BBCD63B504}" srcOrd="0" destOrd="0" presId="urn:microsoft.com/office/officeart/2005/8/layout/StepDownProcess"/>
    <dgm:cxn modelId="{03D8C041-24D6-466A-ACBC-CFBF7AD8E757}" type="presOf" srcId="{6635686F-A0F7-4867-BFFD-F9D86F5FA1BC}" destId="{D2DB65CD-60DC-49A8-A5A2-DE9D96FF12E4}" srcOrd="0" destOrd="0" presId="urn:microsoft.com/office/officeart/2005/8/layout/StepDownProcess"/>
    <dgm:cxn modelId="{A982F370-1BF8-495E-82B2-8AE931CF2A1B}" srcId="{6635686F-A0F7-4867-BFFD-F9D86F5FA1BC}" destId="{3F894E95-53E7-4BC2-B9D7-3809C0F1D5A2}" srcOrd="0" destOrd="0" parTransId="{35C4953E-6F95-4DB0-8053-CA9D2C329DC1}" sibTransId="{62F07EBA-E1DD-45DA-B6B6-09FCAE12D11E}"/>
    <dgm:cxn modelId="{A238E47D-7D63-45D6-B28C-DB6A921FC8CC}" srcId="{A5FC1A0D-309A-4D2A-961D-17AFDA3B12C5}" destId="{6635686F-A0F7-4867-BFFD-F9D86F5FA1BC}" srcOrd="0" destOrd="0" parTransId="{71EC5F5E-186C-4BA9-9F8B-72B2AA25F149}" sibTransId="{45A99704-2825-4E22-9635-F15ABAD4090C}"/>
    <dgm:cxn modelId="{9ACA4CD3-6892-4851-8DE1-3FD22E274074}" type="presParOf" srcId="{3D50B45C-DBE8-405C-9768-00ACD6BBD1A3}" destId="{B62F8A5D-53B6-48F9-833D-6D881FD4F609}" srcOrd="0" destOrd="0" presId="urn:microsoft.com/office/officeart/2005/8/layout/StepDownProcess"/>
    <dgm:cxn modelId="{FAF0B7CB-413B-4B93-B9C1-366F3348C535}" type="presParOf" srcId="{B62F8A5D-53B6-48F9-833D-6D881FD4F609}" destId="{D2DB65CD-60DC-49A8-A5A2-DE9D96FF12E4}" srcOrd="0" destOrd="0" presId="urn:microsoft.com/office/officeart/2005/8/layout/StepDownProcess"/>
    <dgm:cxn modelId="{EDF47542-B7E8-4233-98E1-7A3CEA438C0F}" type="presParOf" srcId="{B62F8A5D-53B6-48F9-833D-6D881FD4F609}" destId="{ACF07AFD-EE9C-4CCD-9060-27BBCD63B504}"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FC1A0D-309A-4D2A-961D-17AFDA3B12C5}" type="doc">
      <dgm:prSet loTypeId="urn:microsoft.com/office/officeart/2005/8/layout/StepDownProcess" loCatId="process" qsTypeId="urn:microsoft.com/office/officeart/2005/8/quickstyle/simple5" qsCatId="simple" csTypeId="urn:microsoft.com/office/officeart/2005/8/colors/accent2_2" csCatId="accent2" phldr="1"/>
      <dgm:spPr/>
      <dgm:t>
        <a:bodyPr/>
        <a:lstStyle/>
        <a:p>
          <a:endParaRPr lang="en-US"/>
        </a:p>
      </dgm:t>
    </dgm:pt>
    <dgm:pt modelId="{6635686F-A0F7-4867-BFFD-F9D86F5FA1BC}">
      <dgm:prSet phldrT="[Text]"/>
      <dgm:spPr/>
      <dgm:t>
        <a:bodyPr/>
        <a:lstStyle/>
        <a:p>
          <a:r>
            <a:rPr lang="en-US" dirty="0"/>
            <a:t>Step 3</a:t>
          </a:r>
        </a:p>
      </dgm:t>
    </dgm:pt>
    <dgm:pt modelId="{71EC5F5E-186C-4BA9-9F8B-72B2AA25F149}" type="parTrans" cxnId="{A238E47D-7D63-45D6-B28C-DB6A921FC8CC}">
      <dgm:prSet/>
      <dgm:spPr/>
      <dgm:t>
        <a:bodyPr/>
        <a:lstStyle/>
        <a:p>
          <a:endParaRPr lang="en-US"/>
        </a:p>
      </dgm:t>
    </dgm:pt>
    <dgm:pt modelId="{45A99704-2825-4E22-9635-F15ABAD4090C}" type="sibTrans" cxnId="{A238E47D-7D63-45D6-B28C-DB6A921FC8CC}">
      <dgm:prSet/>
      <dgm:spPr/>
      <dgm:t>
        <a:bodyPr/>
        <a:lstStyle/>
        <a:p>
          <a:endParaRPr lang="en-US"/>
        </a:p>
      </dgm:t>
    </dgm:pt>
    <dgm:pt modelId="{3F894E95-53E7-4BC2-B9D7-3809C0F1D5A2}">
      <dgm:prSet phldrT="[Text]"/>
      <dgm:spPr/>
      <dgm:t>
        <a:bodyPr/>
        <a:lstStyle/>
        <a:p>
          <a:endParaRPr lang="en-US" dirty="0"/>
        </a:p>
      </dgm:t>
    </dgm:pt>
    <dgm:pt modelId="{35C4953E-6F95-4DB0-8053-CA9D2C329DC1}" type="parTrans" cxnId="{A982F370-1BF8-495E-82B2-8AE931CF2A1B}">
      <dgm:prSet/>
      <dgm:spPr/>
      <dgm:t>
        <a:bodyPr/>
        <a:lstStyle/>
        <a:p>
          <a:endParaRPr lang="en-US"/>
        </a:p>
      </dgm:t>
    </dgm:pt>
    <dgm:pt modelId="{62F07EBA-E1DD-45DA-B6B6-09FCAE12D11E}" type="sibTrans" cxnId="{A982F370-1BF8-495E-82B2-8AE931CF2A1B}">
      <dgm:prSet/>
      <dgm:spPr/>
      <dgm:t>
        <a:bodyPr/>
        <a:lstStyle/>
        <a:p>
          <a:endParaRPr lang="en-US"/>
        </a:p>
      </dgm:t>
    </dgm:pt>
    <dgm:pt modelId="{3D50B45C-DBE8-405C-9768-00ACD6BBD1A3}" type="pres">
      <dgm:prSet presAssocID="{A5FC1A0D-309A-4D2A-961D-17AFDA3B12C5}" presName="rootnode" presStyleCnt="0">
        <dgm:presLayoutVars>
          <dgm:chMax/>
          <dgm:chPref/>
          <dgm:dir/>
          <dgm:animLvl val="lvl"/>
        </dgm:presLayoutVars>
      </dgm:prSet>
      <dgm:spPr/>
    </dgm:pt>
    <dgm:pt modelId="{B62F8A5D-53B6-48F9-833D-6D881FD4F609}" type="pres">
      <dgm:prSet presAssocID="{6635686F-A0F7-4867-BFFD-F9D86F5FA1BC}" presName="composite" presStyleCnt="0"/>
      <dgm:spPr/>
    </dgm:pt>
    <dgm:pt modelId="{D2DB65CD-60DC-49A8-A5A2-DE9D96FF12E4}" type="pres">
      <dgm:prSet presAssocID="{6635686F-A0F7-4867-BFFD-F9D86F5FA1BC}" presName="ParentText" presStyleLbl="node1" presStyleIdx="0" presStyleCnt="1" custScaleX="47466" custScaleY="37092" custLinFactNeighborX="-54471" custLinFactNeighborY="-74206">
        <dgm:presLayoutVars>
          <dgm:chMax val="1"/>
          <dgm:chPref val="1"/>
          <dgm:bulletEnabled val="1"/>
        </dgm:presLayoutVars>
      </dgm:prSet>
      <dgm:spPr/>
    </dgm:pt>
    <dgm:pt modelId="{ACF07AFD-EE9C-4CCD-9060-27BBCD63B504}" type="pres">
      <dgm:prSet presAssocID="{6635686F-A0F7-4867-BFFD-F9D86F5FA1BC}" presName="FinalChildText" presStyleLbl="revTx" presStyleIdx="0" presStyleCnt="1">
        <dgm:presLayoutVars>
          <dgm:chMax val="0"/>
          <dgm:chPref val="0"/>
          <dgm:bulletEnabled val="1"/>
        </dgm:presLayoutVars>
      </dgm:prSet>
      <dgm:spPr/>
    </dgm:pt>
  </dgm:ptLst>
  <dgm:cxnLst>
    <dgm:cxn modelId="{26981A09-0DBA-4EC1-AB97-4D50B57F066F}" type="presOf" srcId="{A5FC1A0D-309A-4D2A-961D-17AFDA3B12C5}" destId="{3D50B45C-DBE8-405C-9768-00ACD6BBD1A3}" srcOrd="0" destOrd="0" presId="urn:microsoft.com/office/officeart/2005/8/layout/StepDownProcess"/>
    <dgm:cxn modelId="{24B78818-5215-429A-BF93-6AEE33454EFC}" type="presOf" srcId="{3F894E95-53E7-4BC2-B9D7-3809C0F1D5A2}" destId="{ACF07AFD-EE9C-4CCD-9060-27BBCD63B504}" srcOrd="0" destOrd="0" presId="urn:microsoft.com/office/officeart/2005/8/layout/StepDownProcess"/>
    <dgm:cxn modelId="{03D8C041-24D6-466A-ACBC-CFBF7AD8E757}" type="presOf" srcId="{6635686F-A0F7-4867-BFFD-F9D86F5FA1BC}" destId="{D2DB65CD-60DC-49A8-A5A2-DE9D96FF12E4}" srcOrd="0" destOrd="0" presId="urn:microsoft.com/office/officeart/2005/8/layout/StepDownProcess"/>
    <dgm:cxn modelId="{A982F370-1BF8-495E-82B2-8AE931CF2A1B}" srcId="{6635686F-A0F7-4867-BFFD-F9D86F5FA1BC}" destId="{3F894E95-53E7-4BC2-B9D7-3809C0F1D5A2}" srcOrd="0" destOrd="0" parTransId="{35C4953E-6F95-4DB0-8053-CA9D2C329DC1}" sibTransId="{62F07EBA-E1DD-45DA-B6B6-09FCAE12D11E}"/>
    <dgm:cxn modelId="{A238E47D-7D63-45D6-B28C-DB6A921FC8CC}" srcId="{A5FC1A0D-309A-4D2A-961D-17AFDA3B12C5}" destId="{6635686F-A0F7-4867-BFFD-F9D86F5FA1BC}" srcOrd="0" destOrd="0" parTransId="{71EC5F5E-186C-4BA9-9F8B-72B2AA25F149}" sibTransId="{45A99704-2825-4E22-9635-F15ABAD4090C}"/>
    <dgm:cxn modelId="{9ACA4CD3-6892-4851-8DE1-3FD22E274074}" type="presParOf" srcId="{3D50B45C-DBE8-405C-9768-00ACD6BBD1A3}" destId="{B62F8A5D-53B6-48F9-833D-6D881FD4F609}" srcOrd="0" destOrd="0" presId="urn:microsoft.com/office/officeart/2005/8/layout/StepDownProcess"/>
    <dgm:cxn modelId="{FAF0B7CB-413B-4B93-B9C1-366F3348C535}" type="presParOf" srcId="{B62F8A5D-53B6-48F9-833D-6D881FD4F609}" destId="{D2DB65CD-60DC-49A8-A5A2-DE9D96FF12E4}" srcOrd="0" destOrd="0" presId="urn:microsoft.com/office/officeart/2005/8/layout/StepDownProcess"/>
    <dgm:cxn modelId="{EDF47542-B7E8-4233-98E1-7A3CEA438C0F}" type="presParOf" srcId="{B62F8A5D-53B6-48F9-833D-6D881FD4F609}" destId="{ACF07AFD-EE9C-4CCD-9060-27BBCD63B504}"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FC1A0D-309A-4D2A-961D-17AFDA3B12C5}" type="doc">
      <dgm:prSet loTypeId="urn:microsoft.com/office/officeart/2005/8/layout/StepDownProcess" loCatId="process" qsTypeId="urn:microsoft.com/office/officeart/2005/8/quickstyle/simple5" qsCatId="simple" csTypeId="urn:microsoft.com/office/officeart/2005/8/colors/accent2_2" csCatId="accent2" phldr="1"/>
      <dgm:spPr/>
      <dgm:t>
        <a:bodyPr/>
        <a:lstStyle/>
        <a:p>
          <a:endParaRPr lang="en-US"/>
        </a:p>
      </dgm:t>
    </dgm:pt>
    <dgm:pt modelId="{6635686F-A0F7-4867-BFFD-F9D86F5FA1BC}">
      <dgm:prSet phldrT="[Text]"/>
      <dgm:spPr/>
      <dgm:t>
        <a:bodyPr/>
        <a:lstStyle/>
        <a:p>
          <a:r>
            <a:rPr lang="en-US" dirty="0"/>
            <a:t>Step 4</a:t>
          </a:r>
        </a:p>
      </dgm:t>
    </dgm:pt>
    <dgm:pt modelId="{71EC5F5E-186C-4BA9-9F8B-72B2AA25F149}" type="parTrans" cxnId="{A238E47D-7D63-45D6-B28C-DB6A921FC8CC}">
      <dgm:prSet/>
      <dgm:spPr/>
      <dgm:t>
        <a:bodyPr/>
        <a:lstStyle/>
        <a:p>
          <a:endParaRPr lang="en-US"/>
        </a:p>
      </dgm:t>
    </dgm:pt>
    <dgm:pt modelId="{45A99704-2825-4E22-9635-F15ABAD4090C}" type="sibTrans" cxnId="{A238E47D-7D63-45D6-B28C-DB6A921FC8CC}">
      <dgm:prSet/>
      <dgm:spPr/>
      <dgm:t>
        <a:bodyPr/>
        <a:lstStyle/>
        <a:p>
          <a:endParaRPr lang="en-US"/>
        </a:p>
      </dgm:t>
    </dgm:pt>
    <dgm:pt modelId="{3F894E95-53E7-4BC2-B9D7-3809C0F1D5A2}">
      <dgm:prSet phldrT="[Text]"/>
      <dgm:spPr/>
      <dgm:t>
        <a:bodyPr/>
        <a:lstStyle/>
        <a:p>
          <a:endParaRPr lang="en-US" dirty="0"/>
        </a:p>
      </dgm:t>
    </dgm:pt>
    <dgm:pt modelId="{35C4953E-6F95-4DB0-8053-CA9D2C329DC1}" type="parTrans" cxnId="{A982F370-1BF8-495E-82B2-8AE931CF2A1B}">
      <dgm:prSet/>
      <dgm:spPr/>
      <dgm:t>
        <a:bodyPr/>
        <a:lstStyle/>
        <a:p>
          <a:endParaRPr lang="en-US"/>
        </a:p>
      </dgm:t>
    </dgm:pt>
    <dgm:pt modelId="{62F07EBA-E1DD-45DA-B6B6-09FCAE12D11E}" type="sibTrans" cxnId="{A982F370-1BF8-495E-82B2-8AE931CF2A1B}">
      <dgm:prSet/>
      <dgm:spPr/>
      <dgm:t>
        <a:bodyPr/>
        <a:lstStyle/>
        <a:p>
          <a:endParaRPr lang="en-US"/>
        </a:p>
      </dgm:t>
    </dgm:pt>
    <dgm:pt modelId="{3D50B45C-DBE8-405C-9768-00ACD6BBD1A3}" type="pres">
      <dgm:prSet presAssocID="{A5FC1A0D-309A-4D2A-961D-17AFDA3B12C5}" presName="rootnode" presStyleCnt="0">
        <dgm:presLayoutVars>
          <dgm:chMax/>
          <dgm:chPref/>
          <dgm:dir/>
          <dgm:animLvl val="lvl"/>
        </dgm:presLayoutVars>
      </dgm:prSet>
      <dgm:spPr/>
    </dgm:pt>
    <dgm:pt modelId="{B62F8A5D-53B6-48F9-833D-6D881FD4F609}" type="pres">
      <dgm:prSet presAssocID="{6635686F-A0F7-4867-BFFD-F9D86F5FA1BC}" presName="composite" presStyleCnt="0"/>
      <dgm:spPr/>
    </dgm:pt>
    <dgm:pt modelId="{D2DB65CD-60DC-49A8-A5A2-DE9D96FF12E4}" type="pres">
      <dgm:prSet presAssocID="{6635686F-A0F7-4867-BFFD-F9D86F5FA1BC}" presName="ParentText" presStyleLbl="node1" presStyleIdx="0" presStyleCnt="1" custScaleX="47466" custScaleY="37092" custLinFactNeighborX="-54471" custLinFactNeighborY="-74206">
        <dgm:presLayoutVars>
          <dgm:chMax val="1"/>
          <dgm:chPref val="1"/>
          <dgm:bulletEnabled val="1"/>
        </dgm:presLayoutVars>
      </dgm:prSet>
      <dgm:spPr/>
    </dgm:pt>
    <dgm:pt modelId="{ACF07AFD-EE9C-4CCD-9060-27BBCD63B504}" type="pres">
      <dgm:prSet presAssocID="{6635686F-A0F7-4867-BFFD-F9D86F5FA1BC}" presName="FinalChildText" presStyleLbl="revTx" presStyleIdx="0" presStyleCnt="1">
        <dgm:presLayoutVars>
          <dgm:chMax val="0"/>
          <dgm:chPref val="0"/>
          <dgm:bulletEnabled val="1"/>
        </dgm:presLayoutVars>
      </dgm:prSet>
      <dgm:spPr/>
    </dgm:pt>
  </dgm:ptLst>
  <dgm:cxnLst>
    <dgm:cxn modelId="{26981A09-0DBA-4EC1-AB97-4D50B57F066F}" type="presOf" srcId="{A5FC1A0D-309A-4D2A-961D-17AFDA3B12C5}" destId="{3D50B45C-DBE8-405C-9768-00ACD6BBD1A3}" srcOrd="0" destOrd="0" presId="urn:microsoft.com/office/officeart/2005/8/layout/StepDownProcess"/>
    <dgm:cxn modelId="{24B78818-5215-429A-BF93-6AEE33454EFC}" type="presOf" srcId="{3F894E95-53E7-4BC2-B9D7-3809C0F1D5A2}" destId="{ACF07AFD-EE9C-4CCD-9060-27BBCD63B504}" srcOrd="0" destOrd="0" presId="urn:microsoft.com/office/officeart/2005/8/layout/StepDownProcess"/>
    <dgm:cxn modelId="{03D8C041-24D6-466A-ACBC-CFBF7AD8E757}" type="presOf" srcId="{6635686F-A0F7-4867-BFFD-F9D86F5FA1BC}" destId="{D2DB65CD-60DC-49A8-A5A2-DE9D96FF12E4}" srcOrd="0" destOrd="0" presId="urn:microsoft.com/office/officeart/2005/8/layout/StepDownProcess"/>
    <dgm:cxn modelId="{A982F370-1BF8-495E-82B2-8AE931CF2A1B}" srcId="{6635686F-A0F7-4867-BFFD-F9D86F5FA1BC}" destId="{3F894E95-53E7-4BC2-B9D7-3809C0F1D5A2}" srcOrd="0" destOrd="0" parTransId="{35C4953E-6F95-4DB0-8053-CA9D2C329DC1}" sibTransId="{62F07EBA-E1DD-45DA-B6B6-09FCAE12D11E}"/>
    <dgm:cxn modelId="{A238E47D-7D63-45D6-B28C-DB6A921FC8CC}" srcId="{A5FC1A0D-309A-4D2A-961D-17AFDA3B12C5}" destId="{6635686F-A0F7-4867-BFFD-F9D86F5FA1BC}" srcOrd="0" destOrd="0" parTransId="{71EC5F5E-186C-4BA9-9F8B-72B2AA25F149}" sibTransId="{45A99704-2825-4E22-9635-F15ABAD4090C}"/>
    <dgm:cxn modelId="{9ACA4CD3-6892-4851-8DE1-3FD22E274074}" type="presParOf" srcId="{3D50B45C-DBE8-405C-9768-00ACD6BBD1A3}" destId="{B62F8A5D-53B6-48F9-833D-6D881FD4F609}" srcOrd="0" destOrd="0" presId="urn:microsoft.com/office/officeart/2005/8/layout/StepDownProcess"/>
    <dgm:cxn modelId="{FAF0B7CB-413B-4B93-B9C1-366F3348C535}" type="presParOf" srcId="{B62F8A5D-53B6-48F9-833D-6D881FD4F609}" destId="{D2DB65CD-60DC-49A8-A5A2-DE9D96FF12E4}" srcOrd="0" destOrd="0" presId="urn:microsoft.com/office/officeart/2005/8/layout/StepDownProcess"/>
    <dgm:cxn modelId="{EDF47542-B7E8-4233-98E1-7A3CEA438C0F}" type="presParOf" srcId="{B62F8A5D-53B6-48F9-833D-6D881FD4F609}" destId="{ACF07AFD-EE9C-4CCD-9060-27BBCD63B504}"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FC1A0D-309A-4D2A-961D-17AFDA3B12C5}" type="doc">
      <dgm:prSet loTypeId="urn:microsoft.com/office/officeart/2005/8/layout/StepDownProcess" loCatId="process" qsTypeId="urn:microsoft.com/office/officeart/2005/8/quickstyle/simple5" qsCatId="simple" csTypeId="urn:microsoft.com/office/officeart/2005/8/colors/accent2_2" csCatId="accent2" phldr="1"/>
      <dgm:spPr/>
      <dgm:t>
        <a:bodyPr/>
        <a:lstStyle/>
        <a:p>
          <a:endParaRPr lang="en-US"/>
        </a:p>
      </dgm:t>
    </dgm:pt>
    <dgm:pt modelId="{6635686F-A0F7-4867-BFFD-F9D86F5FA1BC}">
      <dgm:prSet phldrT="[Text]"/>
      <dgm:spPr/>
      <dgm:t>
        <a:bodyPr/>
        <a:lstStyle/>
        <a:p>
          <a:r>
            <a:rPr lang="en-US" dirty="0"/>
            <a:t>Step 5</a:t>
          </a:r>
        </a:p>
      </dgm:t>
    </dgm:pt>
    <dgm:pt modelId="{71EC5F5E-186C-4BA9-9F8B-72B2AA25F149}" type="parTrans" cxnId="{A238E47D-7D63-45D6-B28C-DB6A921FC8CC}">
      <dgm:prSet/>
      <dgm:spPr/>
      <dgm:t>
        <a:bodyPr/>
        <a:lstStyle/>
        <a:p>
          <a:endParaRPr lang="en-US"/>
        </a:p>
      </dgm:t>
    </dgm:pt>
    <dgm:pt modelId="{45A99704-2825-4E22-9635-F15ABAD4090C}" type="sibTrans" cxnId="{A238E47D-7D63-45D6-B28C-DB6A921FC8CC}">
      <dgm:prSet/>
      <dgm:spPr/>
      <dgm:t>
        <a:bodyPr/>
        <a:lstStyle/>
        <a:p>
          <a:endParaRPr lang="en-US"/>
        </a:p>
      </dgm:t>
    </dgm:pt>
    <dgm:pt modelId="{3F894E95-53E7-4BC2-B9D7-3809C0F1D5A2}">
      <dgm:prSet phldrT="[Text]"/>
      <dgm:spPr/>
      <dgm:t>
        <a:bodyPr/>
        <a:lstStyle/>
        <a:p>
          <a:endParaRPr lang="en-US" dirty="0"/>
        </a:p>
      </dgm:t>
    </dgm:pt>
    <dgm:pt modelId="{35C4953E-6F95-4DB0-8053-CA9D2C329DC1}" type="parTrans" cxnId="{A982F370-1BF8-495E-82B2-8AE931CF2A1B}">
      <dgm:prSet/>
      <dgm:spPr/>
      <dgm:t>
        <a:bodyPr/>
        <a:lstStyle/>
        <a:p>
          <a:endParaRPr lang="en-US"/>
        </a:p>
      </dgm:t>
    </dgm:pt>
    <dgm:pt modelId="{62F07EBA-E1DD-45DA-B6B6-09FCAE12D11E}" type="sibTrans" cxnId="{A982F370-1BF8-495E-82B2-8AE931CF2A1B}">
      <dgm:prSet/>
      <dgm:spPr/>
      <dgm:t>
        <a:bodyPr/>
        <a:lstStyle/>
        <a:p>
          <a:endParaRPr lang="en-US"/>
        </a:p>
      </dgm:t>
    </dgm:pt>
    <dgm:pt modelId="{3D50B45C-DBE8-405C-9768-00ACD6BBD1A3}" type="pres">
      <dgm:prSet presAssocID="{A5FC1A0D-309A-4D2A-961D-17AFDA3B12C5}" presName="rootnode" presStyleCnt="0">
        <dgm:presLayoutVars>
          <dgm:chMax/>
          <dgm:chPref/>
          <dgm:dir/>
          <dgm:animLvl val="lvl"/>
        </dgm:presLayoutVars>
      </dgm:prSet>
      <dgm:spPr/>
    </dgm:pt>
    <dgm:pt modelId="{B62F8A5D-53B6-48F9-833D-6D881FD4F609}" type="pres">
      <dgm:prSet presAssocID="{6635686F-A0F7-4867-BFFD-F9D86F5FA1BC}" presName="composite" presStyleCnt="0"/>
      <dgm:spPr/>
    </dgm:pt>
    <dgm:pt modelId="{D2DB65CD-60DC-49A8-A5A2-DE9D96FF12E4}" type="pres">
      <dgm:prSet presAssocID="{6635686F-A0F7-4867-BFFD-F9D86F5FA1BC}" presName="ParentText" presStyleLbl="node1" presStyleIdx="0" presStyleCnt="1" custScaleX="47466" custScaleY="37092" custLinFactNeighborX="-54471" custLinFactNeighborY="-74206">
        <dgm:presLayoutVars>
          <dgm:chMax val="1"/>
          <dgm:chPref val="1"/>
          <dgm:bulletEnabled val="1"/>
        </dgm:presLayoutVars>
      </dgm:prSet>
      <dgm:spPr/>
    </dgm:pt>
    <dgm:pt modelId="{ACF07AFD-EE9C-4CCD-9060-27BBCD63B504}" type="pres">
      <dgm:prSet presAssocID="{6635686F-A0F7-4867-BFFD-F9D86F5FA1BC}" presName="FinalChildText" presStyleLbl="revTx" presStyleIdx="0" presStyleCnt="1">
        <dgm:presLayoutVars>
          <dgm:chMax val="0"/>
          <dgm:chPref val="0"/>
          <dgm:bulletEnabled val="1"/>
        </dgm:presLayoutVars>
      </dgm:prSet>
      <dgm:spPr/>
    </dgm:pt>
  </dgm:ptLst>
  <dgm:cxnLst>
    <dgm:cxn modelId="{26981A09-0DBA-4EC1-AB97-4D50B57F066F}" type="presOf" srcId="{A5FC1A0D-309A-4D2A-961D-17AFDA3B12C5}" destId="{3D50B45C-DBE8-405C-9768-00ACD6BBD1A3}" srcOrd="0" destOrd="0" presId="urn:microsoft.com/office/officeart/2005/8/layout/StepDownProcess"/>
    <dgm:cxn modelId="{24B78818-5215-429A-BF93-6AEE33454EFC}" type="presOf" srcId="{3F894E95-53E7-4BC2-B9D7-3809C0F1D5A2}" destId="{ACF07AFD-EE9C-4CCD-9060-27BBCD63B504}" srcOrd="0" destOrd="0" presId="urn:microsoft.com/office/officeart/2005/8/layout/StepDownProcess"/>
    <dgm:cxn modelId="{03D8C041-24D6-466A-ACBC-CFBF7AD8E757}" type="presOf" srcId="{6635686F-A0F7-4867-BFFD-F9D86F5FA1BC}" destId="{D2DB65CD-60DC-49A8-A5A2-DE9D96FF12E4}" srcOrd="0" destOrd="0" presId="urn:microsoft.com/office/officeart/2005/8/layout/StepDownProcess"/>
    <dgm:cxn modelId="{A982F370-1BF8-495E-82B2-8AE931CF2A1B}" srcId="{6635686F-A0F7-4867-BFFD-F9D86F5FA1BC}" destId="{3F894E95-53E7-4BC2-B9D7-3809C0F1D5A2}" srcOrd="0" destOrd="0" parTransId="{35C4953E-6F95-4DB0-8053-CA9D2C329DC1}" sibTransId="{62F07EBA-E1DD-45DA-B6B6-09FCAE12D11E}"/>
    <dgm:cxn modelId="{A238E47D-7D63-45D6-B28C-DB6A921FC8CC}" srcId="{A5FC1A0D-309A-4D2A-961D-17AFDA3B12C5}" destId="{6635686F-A0F7-4867-BFFD-F9D86F5FA1BC}" srcOrd="0" destOrd="0" parTransId="{71EC5F5E-186C-4BA9-9F8B-72B2AA25F149}" sibTransId="{45A99704-2825-4E22-9635-F15ABAD4090C}"/>
    <dgm:cxn modelId="{9ACA4CD3-6892-4851-8DE1-3FD22E274074}" type="presParOf" srcId="{3D50B45C-DBE8-405C-9768-00ACD6BBD1A3}" destId="{B62F8A5D-53B6-48F9-833D-6D881FD4F609}" srcOrd="0" destOrd="0" presId="urn:microsoft.com/office/officeart/2005/8/layout/StepDownProcess"/>
    <dgm:cxn modelId="{FAF0B7CB-413B-4B93-B9C1-366F3348C535}" type="presParOf" srcId="{B62F8A5D-53B6-48F9-833D-6D881FD4F609}" destId="{D2DB65CD-60DC-49A8-A5A2-DE9D96FF12E4}" srcOrd="0" destOrd="0" presId="urn:microsoft.com/office/officeart/2005/8/layout/StepDownProcess"/>
    <dgm:cxn modelId="{EDF47542-B7E8-4233-98E1-7A3CEA438C0F}" type="presParOf" srcId="{B62F8A5D-53B6-48F9-833D-6D881FD4F609}" destId="{ACF07AFD-EE9C-4CCD-9060-27BBCD63B504}"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D49AA-231F-4298-A516-5C33C71971FC}">
      <dsp:nvSpPr>
        <dsp:cNvPr id="0" name=""/>
        <dsp:cNvSpPr/>
      </dsp:nvSpPr>
      <dsp:spPr>
        <a:xfrm rot="5400000">
          <a:off x="196933" y="998055"/>
          <a:ext cx="772609" cy="879588"/>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D2DB65CD-60DC-49A8-A5A2-DE9D96FF12E4}">
      <dsp:nvSpPr>
        <dsp:cNvPr id="0" name=""/>
        <dsp:cNvSpPr/>
      </dsp:nvSpPr>
      <dsp:spPr>
        <a:xfrm>
          <a:off x="0" y="104390"/>
          <a:ext cx="1300619" cy="910391"/>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Step 1</a:t>
          </a:r>
        </a:p>
      </dsp:txBody>
      <dsp:txXfrm>
        <a:off x="44450" y="148840"/>
        <a:ext cx="1211719" cy="821491"/>
      </dsp:txXfrm>
    </dsp:sp>
    <dsp:sp modelId="{864B0765-7039-437C-82C8-1FF3E2F2956C}">
      <dsp:nvSpPr>
        <dsp:cNvPr id="0" name=""/>
        <dsp:cNvSpPr/>
      </dsp:nvSpPr>
      <dsp:spPr>
        <a:xfrm>
          <a:off x="647980" y="154672"/>
          <a:ext cx="2748873" cy="735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228600" lvl="1" indent="-228600" algn="l" defTabSz="1022350">
            <a:lnSpc>
              <a:spcPct val="90000"/>
            </a:lnSpc>
            <a:spcBef>
              <a:spcPct val="0"/>
            </a:spcBef>
            <a:spcAft>
              <a:spcPct val="15000"/>
            </a:spcAft>
            <a:buChar char="•"/>
          </a:pPr>
          <a:endParaRPr lang="en-US" sz="2300" kern="1200" dirty="0"/>
        </a:p>
      </dsp:txBody>
      <dsp:txXfrm>
        <a:off x="647980" y="154672"/>
        <a:ext cx="2748873" cy="735818"/>
      </dsp:txXfrm>
    </dsp:sp>
    <dsp:sp modelId="{6E3A5D46-8CF8-4A13-A2C9-65FA69047327}">
      <dsp:nvSpPr>
        <dsp:cNvPr id="0" name=""/>
        <dsp:cNvSpPr/>
      </dsp:nvSpPr>
      <dsp:spPr>
        <a:xfrm rot="5400000">
          <a:off x="1178110" y="2014838"/>
          <a:ext cx="772609" cy="879588"/>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200C068A-A7AF-4DE7-B3BC-A96148583766}">
      <dsp:nvSpPr>
        <dsp:cNvPr id="0" name=""/>
        <dsp:cNvSpPr/>
      </dsp:nvSpPr>
      <dsp:spPr>
        <a:xfrm>
          <a:off x="919445" y="1180390"/>
          <a:ext cx="1300619" cy="910391"/>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Step 2 </a:t>
          </a:r>
        </a:p>
      </dsp:txBody>
      <dsp:txXfrm>
        <a:off x="963895" y="1224840"/>
        <a:ext cx="1211719" cy="821491"/>
      </dsp:txXfrm>
    </dsp:sp>
    <dsp:sp modelId="{21015D6D-EDD5-499C-903A-F1345DF7FDE9}">
      <dsp:nvSpPr>
        <dsp:cNvPr id="0" name=""/>
        <dsp:cNvSpPr/>
      </dsp:nvSpPr>
      <dsp:spPr>
        <a:xfrm>
          <a:off x="3525847" y="1116453"/>
          <a:ext cx="4120439" cy="735818"/>
        </a:xfrm>
        <a:prstGeom prst="rect">
          <a:avLst/>
        </a:prstGeom>
        <a:noFill/>
        <a:ln>
          <a:noFill/>
        </a:ln>
        <a:effectLst/>
      </dsp:spPr>
      <dsp:style>
        <a:lnRef idx="0">
          <a:scrgbClr r="0" g="0" b="0"/>
        </a:lnRef>
        <a:fillRef idx="0">
          <a:scrgbClr r="0" g="0" b="0"/>
        </a:fillRef>
        <a:effectRef idx="0">
          <a:scrgbClr r="0" g="0" b="0"/>
        </a:effectRef>
        <a:fontRef idx="minor"/>
      </dsp:style>
    </dsp:sp>
    <dsp:sp modelId="{BE980BE4-E4EA-4006-9283-778DB8175548}">
      <dsp:nvSpPr>
        <dsp:cNvPr id="0" name=""/>
        <dsp:cNvSpPr/>
      </dsp:nvSpPr>
      <dsp:spPr>
        <a:xfrm rot="5400000">
          <a:off x="2504388" y="3103504"/>
          <a:ext cx="772609" cy="879588"/>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364B373-5A6C-4BE9-8404-4D9FCC1A6BF5}">
      <dsp:nvSpPr>
        <dsp:cNvPr id="0" name=""/>
        <dsp:cNvSpPr/>
      </dsp:nvSpPr>
      <dsp:spPr>
        <a:xfrm>
          <a:off x="1945164" y="2222024"/>
          <a:ext cx="1300619" cy="910391"/>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Step 3</a:t>
          </a:r>
        </a:p>
      </dsp:txBody>
      <dsp:txXfrm>
        <a:off x="1989614" y="2266474"/>
        <a:ext cx="1211719" cy="821491"/>
      </dsp:txXfrm>
    </dsp:sp>
    <dsp:sp modelId="{8687D424-A33E-4055-8122-55300B5AFFFF}">
      <dsp:nvSpPr>
        <dsp:cNvPr id="0" name=""/>
        <dsp:cNvSpPr/>
      </dsp:nvSpPr>
      <dsp:spPr>
        <a:xfrm>
          <a:off x="4421016" y="2106975"/>
          <a:ext cx="4646783" cy="735818"/>
        </a:xfrm>
        <a:prstGeom prst="rect">
          <a:avLst/>
        </a:prstGeom>
        <a:noFill/>
        <a:ln>
          <a:noFill/>
        </a:ln>
        <a:effectLst/>
      </dsp:spPr>
      <dsp:style>
        <a:lnRef idx="0">
          <a:scrgbClr r="0" g="0" b="0"/>
        </a:lnRef>
        <a:fillRef idx="0">
          <a:scrgbClr r="0" g="0" b="0"/>
        </a:fillRef>
        <a:effectRef idx="0">
          <a:scrgbClr r="0" g="0" b="0"/>
        </a:effectRef>
        <a:fontRef idx="minor"/>
      </dsp:style>
    </dsp:sp>
    <dsp:sp modelId="{46C52CA5-BEA6-4B37-95D5-7D13144ADEBD}">
      <dsp:nvSpPr>
        <dsp:cNvPr id="0" name=""/>
        <dsp:cNvSpPr/>
      </dsp:nvSpPr>
      <dsp:spPr>
        <a:xfrm rot="5400000">
          <a:off x="3866885" y="4111008"/>
          <a:ext cx="772609" cy="879588"/>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C196174-0E94-418B-9BBA-A6DED071EEC7}">
      <dsp:nvSpPr>
        <dsp:cNvPr id="0" name=""/>
        <dsp:cNvSpPr/>
      </dsp:nvSpPr>
      <dsp:spPr>
        <a:xfrm>
          <a:off x="3262048" y="3273070"/>
          <a:ext cx="1300619" cy="910391"/>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Step 4</a:t>
          </a:r>
        </a:p>
      </dsp:txBody>
      <dsp:txXfrm>
        <a:off x="3306498" y="3317520"/>
        <a:ext cx="1211719" cy="821491"/>
      </dsp:txXfrm>
    </dsp:sp>
    <dsp:sp modelId="{26EFC0F1-8E9D-45B5-8289-CC3606839319}">
      <dsp:nvSpPr>
        <dsp:cNvPr id="0" name=""/>
        <dsp:cNvSpPr/>
      </dsp:nvSpPr>
      <dsp:spPr>
        <a:xfrm>
          <a:off x="6533236" y="3186149"/>
          <a:ext cx="945946" cy="735818"/>
        </a:xfrm>
        <a:prstGeom prst="rect">
          <a:avLst/>
        </a:prstGeom>
        <a:noFill/>
        <a:ln>
          <a:noFill/>
        </a:ln>
        <a:effectLst/>
      </dsp:spPr>
      <dsp:style>
        <a:lnRef idx="0">
          <a:scrgbClr r="0" g="0" b="0"/>
        </a:lnRef>
        <a:fillRef idx="0">
          <a:scrgbClr r="0" g="0" b="0"/>
        </a:fillRef>
        <a:effectRef idx="0">
          <a:scrgbClr r="0" g="0" b="0"/>
        </a:effectRef>
        <a:fontRef idx="minor"/>
      </dsp:style>
    </dsp:sp>
    <dsp:sp modelId="{16C6496D-3ED6-4130-91B3-0E31B4F6EF5D}">
      <dsp:nvSpPr>
        <dsp:cNvPr id="0" name=""/>
        <dsp:cNvSpPr/>
      </dsp:nvSpPr>
      <dsp:spPr>
        <a:xfrm>
          <a:off x="4689121" y="4153305"/>
          <a:ext cx="1300619" cy="910391"/>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Step 5</a:t>
          </a:r>
        </a:p>
      </dsp:txBody>
      <dsp:txXfrm>
        <a:off x="4733571" y="4197755"/>
        <a:ext cx="1211719" cy="8214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B65CD-60DC-49A8-A5A2-DE9D96FF12E4}">
      <dsp:nvSpPr>
        <dsp:cNvPr id="0" name=""/>
        <dsp:cNvSpPr/>
      </dsp:nvSpPr>
      <dsp:spPr>
        <a:xfrm>
          <a:off x="0" y="194549"/>
          <a:ext cx="1699377" cy="929534"/>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Step 1</a:t>
          </a:r>
        </a:p>
      </dsp:txBody>
      <dsp:txXfrm>
        <a:off x="45384" y="239933"/>
        <a:ext cx="1608609" cy="838766"/>
      </dsp:txXfrm>
    </dsp:sp>
    <dsp:sp modelId="{ACF07AFD-EE9C-4CCD-9060-27BBCD63B504}">
      <dsp:nvSpPr>
        <dsp:cNvPr id="0" name=""/>
        <dsp:cNvSpPr/>
      </dsp:nvSpPr>
      <dsp:spPr>
        <a:xfrm>
          <a:off x="4551846" y="1519109"/>
          <a:ext cx="2603896" cy="2025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a:off x="4551846" y="1519109"/>
        <a:ext cx="2603896" cy="2025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B65CD-60DC-49A8-A5A2-DE9D96FF12E4}">
      <dsp:nvSpPr>
        <dsp:cNvPr id="0" name=""/>
        <dsp:cNvSpPr/>
      </dsp:nvSpPr>
      <dsp:spPr>
        <a:xfrm>
          <a:off x="0" y="194549"/>
          <a:ext cx="1699377" cy="929534"/>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Step 2</a:t>
          </a:r>
        </a:p>
      </dsp:txBody>
      <dsp:txXfrm>
        <a:off x="45384" y="239933"/>
        <a:ext cx="1608609" cy="838766"/>
      </dsp:txXfrm>
    </dsp:sp>
    <dsp:sp modelId="{ACF07AFD-EE9C-4CCD-9060-27BBCD63B504}">
      <dsp:nvSpPr>
        <dsp:cNvPr id="0" name=""/>
        <dsp:cNvSpPr/>
      </dsp:nvSpPr>
      <dsp:spPr>
        <a:xfrm>
          <a:off x="4551846" y="1519109"/>
          <a:ext cx="2603896" cy="2025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a:off x="4551846" y="1519109"/>
        <a:ext cx="2603896" cy="20254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B65CD-60DC-49A8-A5A2-DE9D96FF12E4}">
      <dsp:nvSpPr>
        <dsp:cNvPr id="0" name=""/>
        <dsp:cNvSpPr/>
      </dsp:nvSpPr>
      <dsp:spPr>
        <a:xfrm>
          <a:off x="0" y="194549"/>
          <a:ext cx="1699377" cy="929534"/>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Step 3</a:t>
          </a:r>
        </a:p>
      </dsp:txBody>
      <dsp:txXfrm>
        <a:off x="45384" y="239933"/>
        <a:ext cx="1608609" cy="838766"/>
      </dsp:txXfrm>
    </dsp:sp>
    <dsp:sp modelId="{ACF07AFD-EE9C-4CCD-9060-27BBCD63B504}">
      <dsp:nvSpPr>
        <dsp:cNvPr id="0" name=""/>
        <dsp:cNvSpPr/>
      </dsp:nvSpPr>
      <dsp:spPr>
        <a:xfrm>
          <a:off x="4551846" y="1519109"/>
          <a:ext cx="2603896" cy="2025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a:off x="4551846" y="1519109"/>
        <a:ext cx="2603896" cy="20254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B65CD-60DC-49A8-A5A2-DE9D96FF12E4}">
      <dsp:nvSpPr>
        <dsp:cNvPr id="0" name=""/>
        <dsp:cNvSpPr/>
      </dsp:nvSpPr>
      <dsp:spPr>
        <a:xfrm>
          <a:off x="0" y="194549"/>
          <a:ext cx="1699377" cy="929534"/>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Step 4</a:t>
          </a:r>
        </a:p>
      </dsp:txBody>
      <dsp:txXfrm>
        <a:off x="45384" y="239933"/>
        <a:ext cx="1608609" cy="838766"/>
      </dsp:txXfrm>
    </dsp:sp>
    <dsp:sp modelId="{ACF07AFD-EE9C-4CCD-9060-27BBCD63B504}">
      <dsp:nvSpPr>
        <dsp:cNvPr id="0" name=""/>
        <dsp:cNvSpPr/>
      </dsp:nvSpPr>
      <dsp:spPr>
        <a:xfrm>
          <a:off x="4551846" y="1519109"/>
          <a:ext cx="2603896" cy="2025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a:off x="4551846" y="1519109"/>
        <a:ext cx="2603896" cy="20254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B65CD-60DC-49A8-A5A2-DE9D96FF12E4}">
      <dsp:nvSpPr>
        <dsp:cNvPr id="0" name=""/>
        <dsp:cNvSpPr/>
      </dsp:nvSpPr>
      <dsp:spPr>
        <a:xfrm>
          <a:off x="0" y="194549"/>
          <a:ext cx="1699377" cy="929534"/>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Step 5</a:t>
          </a:r>
        </a:p>
      </dsp:txBody>
      <dsp:txXfrm>
        <a:off x="45384" y="239933"/>
        <a:ext cx="1608609" cy="838766"/>
      </dsp:txXfrm>
    </dsp:sp>
    <dsp:sp modelId="{ACF07AFD-EE9C-4CCD-9060-27BBCD63B504}">
      <dsp:nvSpPr>
        <dsp:cNvPr id="0" name=""/>
        <dsp:cNvSpPr/>
      </dsp:nvSpPr>
      <dsp:spPr>
        <a:xfrm>
          <a:off x="4551846" y="1519109"/>
          <a:ext cx="2603896" cy="2025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a:off x="4551846" y="1519109"/>
        <a:ext cx="2603896" cy="2025478"/>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hdr" sz="quarter"/>
          </p:nvPr>
        </p:nvSpPr>
        <p:spPr bwMode="auto">
          <a:xfrm>
            <a:off x="0"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1" tIns="46575" rIns="93151" bIns="46575" numCol="1" anchor="t" anchorCtr="0" compatLnSpc="1">
            <a:prstTxWarp prst="textNoShape">
              <a:avLst/>
            </a:prstTxWarp>
          </a:bodyPr>
          <a:lstStyle>
            <a:lvl1pPr defTabSz="930275">
              <a:defRPr sz="1200">
                <a:latin typeface="Times"/>
              </a:defRPr>
            </a:lvl1pPr>
          </a:lstStyle>
          <a:p>
            <a:pPr>
              <a:defRPr/>
            </a:pPr>
            <a:endParaRPr lang="en-US" dirty="0"/>
          </a:p>
        </p:txBody>
      </p:sp>
      <p:sp>
        <p:nvSpPr>
          <p:cNvPr id="264195" name="Rectangle 3"/>
          <p:cNvSpPr>
            <a:spLocks noGrp="1" noChangeArrowheads="1"/>
          </p:cNvSpPr>
          <p:nvPr>
            <p:ph type="dt" sz="quarter" idx="1"/>
          </p:nvPr>
        </p:nvSpPr>
        <p:spPr bwMode="auto">
          <a:xfrm>
            <a:off x="3973513" y="0"/>
            <a:ext cx="303688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1" tIns="46575" rIns="93151" bIns="46575" numCol="1" anchor="t" anchorCtr="0" compatLnSpc="1">
            <a:prstTxWarp prst="textNoShape">
              <a:avLst/>
            </a:prstTxWarp>
          </a:bodyPr>
          <a:lstStyle>
            <a:lvl1pPr algn="r" defTabSz="930275">
              <a:defRPr sz="1200">
                <a:latin typeface="Times"/>
              </a:defRPr>
            </a:lvl1pPr>
          </a:lstStyle>
          <a:p>
            <a:pPr>
              <a:defRPr/>
            </a:pPr>
            <a:endParaRPr lang="en-US" dirty="0"/>
          </a:p>
        </p:txBody>
      </p:sp>
      <p:sp>
        <p:nvSpPr>
          <p:cNvPr id="264196" name="Rectangle 4"/>
          <p:cNvSpPr>
            <a:spLocks noGrp="1" noChangeArrowheads="1"/>
          </p:cNvSpPr>
          <p:nvPr>
            <p:ph type="ftr" sz="quarter" idx="2"/>
          </p:nvPr>
        </p:nvSpPr>
        <p:spPr bwMode="auto">
          <a:xfrm>
            <a:off x="0" y="8831263"/>
            <a:ext cx="303688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1" tIns="46575" rIns="93151" bIns="46575" numCol="1" anchor="b" anchorCtr="0" compatLnSpc="1">
            <a:prstTxWarp prst="textNoShape">
              <a:avLst/>
            </a:prstTxWarp>
          </a:bodyPr>
          <a:lstStyle>
            <a:lvl1pPr defTabSz="930275">
              <a:defRPr sz="1200">
                <a:latin typeface="Times"/>
              </a:defRPr>
            </a:lvl1pPr>
          </a:lstStyle>
          <a:p>
            <a:pPr>
              <a:defRPr/>
            </a:pPr>
            <a:endParaRPr lang="en-US" dirty="0"/>
          </a:p>
        </p:txBody>
      </p:sp>
      <p:sp>
        <p:nvSpPr>
          <p:cNvPr id="264197" name="Rectangle 5"/>
          <p:cNvSpPr>
            <a:spLocks noGrp="1" noChangeArrowheads="1"/>
          </p:cNvSpPr>
          <p:nvPr>
            <p:ph type="sldNum" sz="quarter" idx="3"/>
          </p:nvPr>
        </p:nvSpPr>
        <p:spPr bwMode="auto">
          <a:xfrm>
            <a:off x="3973513" y="8831263"/>
            <a:ext cx="303688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1" tIns="46575" rIns="93151" bIns="46575" numCol="1" anchor="b" anchorCtr="0" compatLnSpc="1">
            <a:prstTxWarp prst="textNoShape">
              <a:avLst/>
            </a:prstTxWarp>
          </a:bodyPr>
          <a:lstStyle>
            <a:lvl1pPr algn="r" defTabSz="930275">
              <a:defRPr sz="1200">
                <a:latin typeface="Times"/>
              </a:defRPr>
            </a:lvl1pPr>
          </a:lstStyle>
          <a:p>
            <a:pPr>
              <a:defRPr/>
            </a:pPr>
            <a:fld id="{9FBBB29F-4A7D-4410-9698-6A4A7F68377F}" type="slidenum">
              <a:rPr lang="en-US"/>
              <a:pPr>
                <a:defRPr/>
              </a:pPr>
              <a:t>‹#›</a:t>
            </a:fld>
            <a:endParaRPr lang="en-US" dirty="0"/>
          </a:p>
        </p:txBody>
      </p:sp>
    </p:spTree>
    <p:extLst>
      <p:ext uri="{BB962C8B-B14F-4D97-AF65-F5344CB8AC3E}">
        <p14:creationId xmlns:p14="http://schemas.microsoft.com/office/powerpoint/2010/main" val="2837745453"/>
      </p:ext>
    </p:extLst>
  </p:cSld>
  <p:clrMap bg1="lt1" tx1="dk1" bg2="lt2" tx2="dk2" accent1="accent1" accent2="accent2" accent3="accent3" accent4="accent4" accent5="accent5" accent6="accent6" hlink="hlink" folHlink="folHlink"/>
  <p:hf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6:40.573"/>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2073 1660 656,'-21'11'7036,"21"-2"-6893,-1-8-131,1 1-1,-1-1 1,1 0 0,0 0 0,0 1 0,0-1-1,0 1 1,0-1 0,0 0 0,1 1 0,0 1-1,0 2 19,0-5-25,-1 1 0,1-1 0,-1 1 0,0-1 0,0 1 0,0 0-1,1-1 1,-1 0 0,0 1 0,1 0 0,-1 0 0,0-1-1,0 0 1,0 1 0,0 0 0,0 0 0,0-1 0,0 1 0,0-1-1,0 1 1,-1 0 0,1-1 0,0 1 0,0-1 0,-1 2-1,1-2-2,0 0 0,0 1 0,0 0 0,-1-1 0,1 1 0,0-1-1,0 0 1,0 1 0,0-1 0,0 1 0,0 0 0,0-1 0,0 0 0,0 1-1,0-1 1,0 1 0,0 0 0,0-1 0,1 0 0,-1 0 0,0 1 0,0 0-1,0-1 1,0 1 0,1-1 0,-1 0 0,1 1 0,-1 0 1,1-1 0,-1 1 1,0-1-1,0 1 0,1 0 0,-1 0 1,0-1-1,1 0 0,-1 1 0,0 0 1,0 0-1,0-1 0,0 1 0,0 1 1,-1 1 21,1-1 0,-1 0 0,1 1 1,0-1-1,0 1 0,0 0 0,0 0 1,0-1-1,1 0 0,-1 1 0,1-1 1,0 4-1,-1-6-20,1 0 1,-1 0-1,0 1 1,0-1-1,0 1 1,0-1-1,0 1 1,0-1-1,0 0 1,0 0-1,0 0 1,0 1-1,0-1 1,0 1-1,0-1 1,0 1-1,0-1 1,-1 0-1,1 0 1,0 0-1,0 1 1,0-1-1,0 1 1,0-1-1,0 0 1,-1 1-1,1-1 1,0 0-1,-1 0 1,1 0-1,0 0 1,-1 1-1,1-1 1,0 0-1,-10 4 310,-19-6 175,8-2-423,4 5-51,20 0-16,-1-1 0,-5 1 0,3-1 0,0 0 0,0 0 0,0 0 0,0 0 0,0 0 0,0 0 0,0 0-1,0 0 1,0 0 0,0 0 0,0 1 0,0-1 0,0 0 0,0 0 0,0 0 0,0 0 0,0 0 0,0 0 0,0 0 0,0 0 0,0 0-1,0 0 1,0 0 0,0 0 0,0 0 0,0 0 0,0 0 0,0 0 0,0 0 0,0 0 0,0 0 0,0 0 0,0 0 0,0 0 0,0 1-1,0-1 1,0 0 0,0 0 0,0 0 0,0 0 0,0 0 0,0 0 0,0 0 0,1 2-14,1-2-25,4 1 61,-11 1 5,7 0-22,1 1 2,-7-2-4,-14-3 21,-8 1-8,22 1-48,3-3-12,8-1 33,-3 2 17,-10-1-4,11 1 5,-4 1-7,-2-1 0,-1 1 0,8-2 1,-21-2 47,9 5-32,9-1-20,-1 1-1,-4 0 6,2 0 2,2 0 3,2 1 3,-10-1-4,2 1-5,5 1 0,-1-2 0,0 0 0,0 0 0,0 0 0,0 0 0,0 1 0,1-1 0,-1 0 0,0 0 0,0 0 0,0 0 0,0 0 0,0 1 0,0-1 0,0 0 0,0 0 0,0 0 0,0 0 0,0 0 0,1 0 0,-1 0 0,0 0 0,0 0 0,0 0 0,0 0 0,0 1 0,0-1 0,0 0 0,0 0 0,-1 0 0,1 0 0,0 1 0,0-1 0,0 0 0,0 0 0,0 0 0,0 0 0,0 0-1,0 1 1,0-1 0,0 0 0,0 0 0,-1 0 0,1 0 0,0 0 0,0 0 0,0 0 0,0 0 0,0 0 0,0 0 0,0 0 0,0 0 0,0 0 0,0 0 0,0 0 0,0 0 0,-1 0 0,1 0 0,0 0 0,0 0 0,0 0 0,0 0 0,-1 0 0,1 0 0,0 0 0,0 0 0,0 0 0,-1 0-7,1 1 7,0-1 0,0 0-1,0 0 1,0 0 0,0 0 0,-1 0 0,1 0-1,0 1 1,0-1 0,0 0 0,0 0 0,0 0-1,0 0 1,0 1 0,0-1 0,0 0-1,0 0 1,0 0 0,0 0 0,0 0 0,0 0-1,0 0 1,0 0 0,0 0 0,0 0 0,0 1-1,0-1 1,0 0 0,0 0 0,0 0-1,0 0 1,0 1 0,0-1 0,0 0 0,0 0-1,0 0 1,1 0 0,-1 0 0,0 1 0,0-1-1,0 0 1,0 0 0,0 0 0,0 0-1,0 0 1,0 0 0,0 0 0,0 0 0,0 0-1,1 0 1,-1 0 0,0 0 0,0 0 0,0 0 0,0 0 0,0 0 0,1 0-1,-1 0 1,0 0 0,0 0 0,0 0 0,0 0 0,0 0 0,0 0 0,0 0 0,0 0 0,0 1-1,1-1 1,-1 0 0,0 0 0,0 0 0,0 0 0,0 0 0,0 0 0,0 0 0,0 1-1,0-1 1,0 0 0,0 0 0,0 0 0,0 0 0,0 0 0,0 0 0,0 1 0,0-1 0,0 0-1,0 0 1,0 0 0,0 0 0,0 0 0,0 0 0,0 0 0,0 0 0,0 0 0,0 0-1,0 0 1,0 0 0,0 0 0,-1 0 0,1 1 0,0-1 0,-1 1-1,1-1 1,0 0 0,0 1 0,-1-1-1,1 0 1,0 0 0,0 1 0,0-1-1,0 1 1,0-1 0,0 0 0,0 1-1,0-1 1,0 0 0,0 0 0,0 1-1,0-1 1,0 1 0,0-1 0,0 1-1,0-1 1,0 0 0,0 0 0,0 1-1,1 0 1,7 10-12,-3-4 8,-9-5 2,2 0 3,6-1 22,-6-1-24,1 0-1,0 0 1,0-1 0,0 1 0,0 0 0,0-1 0,0 1-1,0-1 1,0 0 0,0 1 0,0-1 0,0 0 0,0 0-1,0 0 1,0 1 2,1-1 0,-1 0 0,1 1 0,0 0 0,-1 0 0,1-1 0,-1 1-1,0 0 1,1-1 0,0 1 0,-1-1 0,0 1 0,1 0 0,-1 0 0,1 0 0,-1 0-1,1 0 1,-1 0 0,0 0 0,0 0 0,-7-1 7,8 1-7,0 0-1,0 0 1,0 0-1,0 0 1,-1 0-1,1 0 1,0 0-1,0 0 1,-1 0-1,1 0 1,0 0-1,0 0 1,-1 0-1,1 0 1,0 0-1,0 0 1,0 1-1,0-1 1,0 0-1,0 0 1,0 0-1,-1 0 1,1 0-1,0 0 1,0 0-1,0 0 1,-1 0-1,1 0 1,0 0-1,0 1 1,-1 0-1,1 0 0,-3 2-6,4-2-5,6 1 4,-15-2-33,23-3 10,-10 1 34,-12 1-3,9 1-8,-1 0 7,0 0-1,0 0 0,-1-1 1,0 1-1,1 0 1,-1-1-1,1 1 0,0 0 1,-1-1-1,0 1 1,1 0-1,-1 0 0,1-1 1,-1 1-1,1-2 1,-1-1-4,-1 3 5,1 0-1,0-1 1,0 1-1,0 0 1,0 0-1,0 0 1,-1-1-1,1 1 1,0 0-1,0 0 1,0-1-1,0 1 1,0 0-1,0 0 1,0 0-1,0 0 0,0 0 1,0-1-1,0 1 1,0 0-1,0 0 1,0-1-1,0 1 1,0 0-1,0 0 1,0-1-1,0 1 1,0 0-1,0 0 1,1 0-1,-1 0 1,0 0-1,0 0 1,0-1-1,0 1 1,1 0-1,-1 0 1,0 0-1,0-1 1,0 1-1,0 0 1,0 0-1,0 0 1,0 0-1,1 0 1,-1 0-1,0-1 1,0 1-1,1 0 1,-1 0-1,0 0 1,1 0-1,-1 0 1,0 0-1,0 0 1,0 0-1,0 0 1,1 0-1,1 0 21,-4 0-6,2 0-14,0 0-1,-1 0 1,1 0 0,0 0 0,0 0 0,0 0 0,-1 0 0,1 0 0,-1 0 0,1 0 0,0 0-1,-1 0 1,1 0 0,0 0 0,0 0 0,0 0 0,-1 0 0,1-1 0,0 1 0,-1 0 0,1-1-1,0 1 1,-1 0 0,1 0 0,0-1 0,0 1 0,0 0 0,0 0 0,0-1 0,-3-1 0,-21-5-10,24 7 9,0 0-1,0 0 1,0 0 0,0 0 0,0 0 0,0 0 0,0-1-1,0 1 1,-1 0 0,1 0 0,0 0 0,0 0 0,0 0-1,0 0 1,0 0 0,0-1 0,0 1 0,-1 0 0,1 0-1,0 0 1,0 0 0,0 0 0,0 0 0,0 0 0,0 0-1,0 0 1,0 0 0,0-1 0,0 1 0,0 0-1,0 0 1,0 0 0,0 0 0,0-1 0,0 1 0,0 0-1,0 0 1,0 0 0,0 0 0,0-1 0,1 1 0,-1 0 0,0-1 0,0 1 0,0-1 0,0 0 0,0 1 0,0 0 0,0-1 0,0 0 0,0 1 0,-1-1 0,1 1 0,0 0 0,0-1 0,-1 1 0,1-2 0,-1 2 1,0-2 0,0 1 0,-1 1 0,1-1 0,0 0 0,-1 0 0,1 1 1,-1-1-1,2 1 0,-2-1 0,1 1 0,-1-1 0,1 1 0,-3 0 0,-7-3 0,2 0 5,9 3-7,0 0 1,-1 0-1,1 0 1,-1 0-1,1 0 1,-1 0-1,1 0 1,0 0-1,0 0 1,0 0-1,-1-1 1,1 1-1,0 0 1,-1-1-1,1 1 1,-1 0-1,1-1 1,0 1-1,0 0 0,0 0 1,0 0-1,0 0 1,0-1-1,-1 1 1,1-1-1,0 1 1,0-1-1,0 1 1,0 0-1,-1 0 1,2-1-1,-1 1 0,0 0 1,0 0-1,0 0 1,0-1-1,0 1 0,1 0 1,-1 0-1,0-1 0,0 1 1,0 0-1,0 0 1,0 0-1,0 0 0,0 0 1,0-1-1,0 1 0,0 0 1,0 0-1,0-1 0,0 1 1,0 0-1,0 0 1,0-1-1,-1 1 0,1 0 1,0 0-1,0 0 0,0 0 1,0 0-1,0 0 0,0 0 1,-1-1-1,1 1 1,0 0-1,0 0 0,0 0 1,-1 0-1,1-1 0,0 1 1,0 0-1,0 0 1,0 0-1,-4-5-10,6 1 5,-2 4 5,0 0 1,0 0 0,0-1-1,0 1 1,1 0 0,-1 0 0,0 0-1,0 0 1,0 0 0,0-1 0,0 1-1,0 0 1,0 0 0,0-1 0,0 1-1,0 0 1,0-1 0,0 1 0,0 0-1,0 0 1,0 0 0,0 0-1,0-1 1,0 1 0,0 0 0,0 0-1,-1-1 1,1 1 0,0 0 0,0 0-1,0-1 1,-1 1 0,1 0 0,0 0-1,0 0 1,0-5 3,0 4-2,0-1 0,0 1 0,0 0 0,0-1-1,0 2 1,0-2 0,0 1 0,0-1 0,0 1 0,-1 0 0,1 0-1,-1 0 1,0-1 0,0 0 0,1 2-1,0 0 0,0 0 0,0 0 0,0 0 0,-1 0 0,1 0 0,0 0 0,0 0 0,0 0 0,0 0 0,-1 0 0,1 0 0,0 0 0,0 0 0,0 0 0,0 0 0,0 0 0,0-1 0,0 1 0,0 0 0,0 0 0,0 0 0,0 0 0,0 0 0,0 0 0,-1 0 0,1 0 0,0-1 0,0 1 0,0 0 0,0 0 0,0 0 0,0 0 0,0 0 0,0 0 0,0 0 0,0 0 0,-1 0 0,1 0 0,0 0 0,0 0 0,0-1 0,0 1 0,0 0 0,0 0 0,0 0 0,0 0 0,0 0 0,0-1 0,1 1 0,-1 0 0,0 0 0,0 0 0,0-1 0,8 2 1,-7-1 14,-7-1 18,1-3-29,3 3-5,1 0-1,0 0 0,0 0 0,0 0 1,0 0-1,-1-1 0,2 2 0,-1-2 0,0 1 1,0 0-1,0-3 0,0 3 3,0 0 0,1 0 1,-1 0-1,0 1 0,0-1 0,0 0 0,0 0 0,0 1 0,1-1 1,-2 1-1,1-1 0,1 0 0,-2 1 0,-1-1 0,2 1-1,0 0 0,0-1 1,0 1-1,1-1 0,-2 1 0,1 0 0,1-1 0,-1 1 0,0-1 0,0 0 0,0 1 0,0-1 0,1 0 0,-1 0 0,1 1 1,-1-1-1,0 0 0,0-2 0,-9-2 40,7 3 33,-1 1 0,1 0 0,0 0 0,-1 1 0,1-1 0,0 1 0,0-1 0,-1 1 0,-6 1 0,-12-2 33,21 0-101,-1 1-1,2 0 1,-2-1 0,1 1-1,0-1 1,0 0-1,0 1 1,0-1 0,0 0-1,0 0 1,1 0 0,-3-1-1,3 1-3,-1 0-1,0 0 0,0 1 0,1-1 0,-1 0 1,0 0-1,0 1 0,1-1 0,-1 1 0,0-1 1,0 0-1,0 1 0,0 0 0,0 0 1,0-1-1,-1 0 0,0 2-23,2-1 22,0 0 0,-1 0 0,1-1 0,0 1 0,0 0 0,0-1 0,0 1 1,0 0-1,0 0 0,0 0 0,0 0 0,0 0 0,0-1 0,0 1 0,0 0 0,0-1 0,0 1 0,0 0 0,0-1 0,0 1 0,0 0 0,0 0 1,0 0-1,0 0 0,0 0 0,1-1 0,-1 1 0,0 0 0,0-1 0,0 1 0,0 0 0,1 0 0,-1-1 0,13-17 9,-14 15 0,1 3-5,-1-2-1,1 1 0,-1-1 0,1 1 1,0-1-1,-1 1 0,0 0 0,0-1 1,1 2-1,-1-2 0,0 1 0,0 0 1,1 0-1,-1 0 0,-1 0 1,2 0-1,-2 0 0,1 0 0,0 0 1,-3 0-1,2-2-2,-3-1 2,5 4-2,0 0 0,0-1 1,0 1-1,0 0 0,0 0 0,0-1 0,-1 1 0,1 0 1,0 0-1,0 0 0,0 0 0,0 0 0,-1 0 0,1 0 0,0 0 1,0 0-1,-1 0 0,1 0 0,0-1 0,0 1 0,0 0 0,0 0 1,0 0-1,0 0 0,-1 0 0,1 0 0,0 0 0,0 0 1,-1 0-1,1 0 0,0 0 0,0 0 0,-1 0 0,1 0 0,0 0 1,0 0-1,0 0 0,0 1 0,0-1 0,0 0 0,-1 0 1,1 0-1,0 0 0,0 0 0,0 0 0,-1 0 0,1 0 0,0 0 1,-1 0 0,1 0 0,0-1 0,0 1 0,-1-1 0,1 1 0,-1-1 0,1 1-1,-1 0 1,1-1 0,0 1 0,-1 0 0,0-1 0,1 1 0,-1-1 0,1 1 0,-1 0 0,0 0 0,1 0 0,-1 0 0,1 0 0,-1 0 0,-1 0 0,2 0-1,-1 0 0,0 0 0,0 0 0,1 0 0,-1 0 0,0 1 0,0-1 0,1 0 0,-1 0 0,0 0 0,0-1 0,1 1 0,0 0 0,-1 0 0,0 0 0,0 0 0,1 0 0,-1-1 0,0 1 0,0-1 0,1 1 0,0-1 0,-1 1-1,0 0 1,0-1 0,1 1 0,0-1 0,-1 0 0,1 1 0,-1 0 0,1-1 0,-1 0 0,1 0 0,-1 0 0,-16-22-47,17 20 43,0 3 4,0 0 1,0 0-1,0 0 0,0 0 0,0 0 0,0 0 1,0 0-1,0 0 0,0 0 0,0 0 0,0 0 1,0 0-1,0 0 0,0 0 0,0 0 0,-1 0 1,1 0-1,0 0 0,0 0 0,0 0 0,0 0 0,0 0 1,0 0-1,0 0 0,0 0 0,-1 0 0,1 0 1,0 0-1,0 0 0,0 0 0,0 0 0,0 0 1,0 0-1,0 0 0,0 0 0,0 0 0,0 0 1,0 0-1,0 0 0,0-1 0,-1 1 0,1 0 0,0 0 1,0 0-1,0 0 0,0 0 0,0 0 0,0 0 1,0-1-1,0 1 0,0 0 0,0 0 0,0 0 1,1 0-1,-1 0 0,0 0 0,0 0 0,0 0 1,0-1-1,0 1 0,0 0 0,0 0 0,0 0 0,0 0 1,0 0-1,0 0 0,0 0 0,0 0 0,1 0 1,-2 0 2,0-4-6,1-5 9,-3 6 9,3 3-16,0-1 1,-1 0-1,0 1 0,1 0 0,-1-1 0,1 0 0,0 1 0,-1-1 1,1 1-1,-1-1 0,1 0 0,-1 0 0,1 1 0,0 0 0,0-3 1,-2 0-8,1 0-13,0-11 31,-1-9-40,3 3 23,-2 18 10,1 0 1,0 0-1,-1 1 1,0-1-1,1 0 1,-1 1-1,0-1 1,0 1-1,0-1 1,0 1-1,0-1 1,0 1-1,0-1 1,-3-2-1,-3-5-9,4 3 3,2 6 4,1 0-1,0-1 1,-1 0 0,1 0-1,-1 1 1,1 0 0,0-1-1,0 0 1,-1 0 0,0 1-1,1 0 1,-1 0 0,1-1-1,-2 0 1,1 0-1,-1 0 0,1 0 0,0 0 0,-1 1 0,1-2 0,-1 1 0,2 0 0,-2-1 0,1 2 0,-1-4 0,1-1-7,1 5 7,0 0 0,0-1 0,0 1 0,0-1 0,0 1 0,0-1 0,0 1 0,0 0 0,0 0 0,0-1 0,0 1 0,0-1 0,-1 1 0,1-1 0,0 1 0,0 0 0,-1 0 0,1-1 0,-1 1 0,1-1 0,0 1 0,0 0 0,-1-1 0,-10-13 0,11 13 0,-1 1 0,1 0 0,0 0 0,0 0 0,0 0 0,0 0 0,0 0 0,0-1 0,0 1 0,0 0 0,-1 0 0,1-1 0,0 1 0,0 0 0,0-1 0,0 1 0,0 0 0,0 0 0,0 0 0,1 0 0,-1 0 0,0-1 0,0 1 0,0 0 0,0 0 0,0-1 0,0 1 0,0 0 0,1 0 0,-1-1 0,0 1 0,1-6-1,-2 3-3,0 3 4,0-2 0,0 1-1,1-1 1,-1 1 0,0 0 0,1-1 0,-1 1 0,1-1 0,0-2 0,-11-16 6,11 19-6,-1-1-1,1 2 1,0-1 0,0-1-1,-1 2 1,0-1-1,1 0 1,-1 0 0,1 0-1,-1 0 1,0 0-1,0 1 1,1-1-1,-1 0 1,-1 0 0,2 1 0,0 0 0,0 0 0,0 0 0,0 0 0,0 0 0,0 0 0,-1 0 0,1 0 1,0-1-1,0 1 0,0 0 0,0 0 0,0 0 0,0 0 0,0 0 0,0 0 0,0 0 0,0 0 1,0-1-1,-1 1 0,1 0 0,0 0 0,0 0 0,0 0 0,0 0 0,0 0 0,0-1 1,0 1-1,0 0 0,0 0 0,0 0 0,0 0 0,0 0 0,0 0 0,0 0 0,0 0 1,0 0-1,1 0 0,-1 0 0,0 0 0,0 0 0,0 0 0,0 0 0,0-1 0,0 1 0,0 0 1,0 0-1,0 0 0,0 0 0,0 0 0,1 0 0,-1 0 0,0 0 0,0 0 0,0 0 1,0 0-1,0 0 0,0-1 0,0 1 0,0 0 0,0 0 0,0 0 0,0 0 1,0 0-1,0 0 0,1 0 0,-1 0 0,0 0 0,0 0 0,0 0 1,0 0-1,0 0 0,0-1 0,0 1 0,0 0 0,0 0 0,1 0 1,-1 0-1,0 0 0,0 0 0,0 0 0,0 0 0,0 0 0,0 0 1,0 0-1,0 0 0,0 0 0,0 0 0,0-1 0,0 1 0,0 0 1,0 0-1,0 0 0,0 0 0,0 0 0,0 0 0,0-1 0,0 1 1,0 0-1,0 0 0,0 0 0,-1 0 0,1 0 0,0 0 1,0 0-1,0-1 0,0 1 0,-16-18 0,16 18 0,0 0-1,0 0 1,0-1 0,0 1-1,0-1 1,0 1 0,0 0-1,-1-1 1,1 1 0,0 0-1,0 0 1,0-1 0,0 1-1,0-1 1,0 1 0,0-1-1,0 1 1,0 0 0,0 0 0,1-2-1,-1 2 1,0-1 0,0 1 0,0 0 0,0 0 0,0 0 0,0 0 1,0 0-1,0-1 0,0 1 0,0 0 0,0-1 0,0 1 0,0 0 0,0-1 0,0 1 0,0 0 0,0 0 0,0 0 0,-1 0 0,1-1 0,0 1 0,0 0 0,0 0 0,0-1 0,-1 1 0,1 0 0,0 0 0,0-1 1,-1 1-1,1 0 0,0 0 6,-9-8 12,1 3-14,0-3-2,6 7-2,2 0 0,-1 1 0,0 0 0,1-1 0,-1 1 0,1 0 0,0 0 0,-1 0 0,1-1 0,-1 1 0,1-1 0,-1 1 0,1-1 0,0 1 0,0 0 0,-1-1 0,1 1 0,0-1 0,-1 0 0,1 1 0,0 0 0,-1-1 0,1 0 0,0 1 0,0-1 0,1 0-1,-5-3-3,1 1 3,2 2 1,0 1-1,0-1 1,1 0 0,-2 0 0,1 1 0,1-2 0,-1 1 0,0 1 0,1-1 0,-1-1 0,1 2 0,-1-2 0,1 1 0,-1 0-1,1 0 1,-1 0 0,1-2 0,3 2 0,-4 0 0,0 1 0,1 0 0,0 0 0,-1 0 0,1 0 0,0 0 0,0 0 0,-1-1 0,1 1 0,-1 0 0,1 0 0,0 0 0,-1 0 0,1 0 0,0 0 0,0-1 0,0 1 0,-1 0 0,1-1 0,0 1 0,0-1 0,-1 1 0,1 0 0,0 0 0,0 0 0,-1-1 0,1 1 0,0-1 0,0 0 0,0 1-1,0-1 1,0 1-1,-1-1 1,1 0-1,0 1 1,-1 0-1,1-1 1,-1 1-1,1-1 1,0 1-1,-1-1 1,1 1-1,-1 0 1,0-1-1,2-1 7,-5 0 7,-3-1 0,7 2-13,-1 1 0,1-1-1,0 1 1,-1-1 0,1 0 0,0 1-1,-1 0 1,1-1 0,-1 0 0,0 0-1,1 1 1,0 0 0,-1 0-1,-1-2 1,-5-4-6,7 5 6,0 1 0,0 0 0,0 0-1,0 0 1,-1 0 0,1 0 0,0 0 0,0-1 0,0 1 0,0 0-1,0 0 1,0-1 0,0 1 0,0 0 0,0 0 0,0-1 0,0 1-1,0 0 1,0 0 0,0 0 0,0 0 0,0 0 0,0 0 0,1 0-1,-1-1 1,0 1 0,0 0 0,0 0 0,0-1 0,0 1 0,1 0-1,-1 0 1,0 0 0,0 0 0,0-1 0,0 1 0,0 0 0,0 0-1,1 0 1,3-3-3,-4 3 2,-1 0 1,1 1 0,-1-1-1,1 0 1,-1 0 0,1 1 0,-1-1 0,0 0 0,1 0-1,0 0 1,-1 0 0,0 0 0,0 0 0,1 0 0,0 0-1,-1 0 1,0-1 0,1 1 0,-1 0 0,1 0 0,-1-1-1,0 1 1,-1-4 0,2 4 0,0-1 0,0 1 0,0 0 0,-1 0 0,1 0 0,0-1 0,0 1 0,0 0 0,0 0 0,0 0 0,0 0 0,0 0 0,0 0 1,0 0-1,0 0 0,0 0 0,-1 0 0,1 0 0,0-1 0,0 1 0,0 0 0,0 0 0,0 0 0,0 0 0,0 0 0,0 0 0,0 0 0,0 0 0,-1-1 0,1 1 0,0 0 0,0 0 0,0 0 0,0 0 0,-1 0 0,1 0 0,0 0 1,0 0-1,-1 0 0,1 0 0,0 0 0,0 0 0,0 0 1,0 0-1,0 0 0,0 0 0,0 0 1,0 0-1,0 0 0,0-1 0,-1 1 0,1 0 1,0 0-1,0 0 0,0 0 0,0 0 1,0 0-1,0 0 0,0 0 0,-1 0 1,1 0-1,0 0 0,0-1 0,0 1 1,0 0-1,0 0 0,0 0 0,0-1 0,0 1 1,0 0-1,0 0 0,0 0 0,0 0 1,0-1-1,0 1 0,0 0 0,0 0 1,0 0-1,0 0 0,1 0 0,-1 0 1,0 0-1,0 0 0,0 0 0,0 0 1,0-1-1,0 1 0,0 0 0,1 0 0,-1 0 1,0 0-1,0 0 0,0-1 0,0 1 10,-12-4 0,-13-8-4,25 12-6,0 0 0,0 0 0,-1 0 0,1 0 0,0 0 0,0 0 0,0 0 0,-1-1 0,1 1 0,0 0 0,0 0 0,0 0 0,0 0 0,0 0-1,0 0 1,0 0 0,0-1 0,0 1 0,0 0 0,0 0 0,0 0 0,0 0 0,-1 0 0,1-1 0,0 1 0,0 0 0,0 0 0,0 0 0,0 0 0,0 0 0,0 0 0,0 0-1,0 0 1,0 0 0,0-1 0,0 1 0,0 0 0,0 0 0,0 0 0,0-1 0,0 1 0,0 0 0,0-1 0,0 1 0,1 0-1,-1 0 1,0 0 0,0-1 0,0 1 0,-1 0-1,1-1 1,0 1 0,0-1 0,0 1 0,0 0-1,0 0 1,0 0 0,-1-1 0,1 1 0,0 0 0,0-1-1,0 1 1,-1 0 0,1-1 0,0 1 0,-17-24-2,17 24 2,0 0 0,0 0 1,0 0-1,0 0 0,0 0 0,0 0 0,-1 0 0,1 0 0,0 0 0,0 0 0,0 0 0,0 0 0,0 0 0,0 0 0,0-1 1,0 1-1,0 0 0,0 0 0,0 0 0,0 0 0,0-1 0,0 1 0,0 0 0,0 0 0,0 0 0,0 0 0,0 0 0,0-1 0,0 1 1,0 0-1,0 0 0,0 0 0,0 0 0,0 0 0,0 0 0,0 0 0,0 0 0,1 0 0,-1 0 0,0 0 0,0-2 4,-5-2 0,4 4 7,-3 0-7,3 0-4,1 0 0,0 0 0,0 0 0,-1 0 1,1 0-1,0 0 0,0 0 0,-1 0 1,1-1-1,0 1 0,0 0 0,0 0 0,0 0 1,0 0-1,0-1 0,0 1 0,0 0 0,-1 0 1,1 0-1,0-1 0,0 1 0,0 0 1,0 0-1,0 0 0,0 0 0,0 0 0,0 0 1,-1 0-1,1-1 0,0 1 0,0-1 0,0 1 0,0 0 0,0 0 0,0 0 0,0-1 0,0 1 0,0 0 0,0 0 0,0 0 0,0 0 0,0 0 0,0 0 0,-1 0 0,1 0 0,0 0 0,0-1 0,0 1 0,0 0 0,0 0 0,0 0 0,0 0 0,0 0 0,0 0 0,0-1 0,-1 1 0,1 0 0,0 0 0,0 0 0,0 0 0,-1 0 0,1 0 0,0 0 0,0 0 0,0 0 0,-1 0 0,1 0 0,0 0 0,0 0 0,0 0 0,0 0 0,0 0 0,0 0 0,0 0 0,-3-1 1,0-1 0,0 0 0,0 0 0,1 1 0,-1 0 0,0 0 0,-4-2 0,0-2 3,7 4-3,0 1-1,0 0 0,-1 0 1,1 0-1,0-1 0,-1 1 1,1 0-1,0-1 0,0 1 1,0 0-1,-1-1 0,1 1 1,-1 0-1,1 0 0,0 0 1,-1 0-1,1 0 0,0 0 1,0 0-1,-1 0 0,1 0 1,-1 0-1,1 0 0,-1 0 1,1 0-1,0 0 0,0 0 1,-1 0-1,1 0 0,-1 0 1,1 0-1,-1 0 0,1 0 1,0 0-1,-1 0 0,0 0 2,0 0-1,1 1 0,-2-1 0,1 0 0,1 0 1,-1-1-1,0 1 0,0 0 0,0 0 1,0 0-1,0 0 0,1 0 0,-1-1 1,0 1-1,0-1 0,1 1 0,-1-1 1,-1 0-1,-5-3-26,6 4 23,0-1 0,1 1 0,0 0 1,0 0-1,0-1 0,-1 1 0,1-1 0,-1 1 0,1-1 0,0 1 1,-1 0-1,1-1 0,0 1 0,0-1 0,0 1 0,0-1 1,0 1-1,0 0 0,0-1 0,0 0 0,0 1 0,0-1 0,0 1 1,0 0-1,0-1 0,0 0 0,0 1 0,0-1 0,0 1 1,0 0-1,0-2 0,0-11 54,-13 12-28,-14-5-32,25 6 8,1-1 0,-1 1-1,1-1 1,0 1 0,0-1 0,-1 0-1,1 0 1,-1 1 0,1-1-1,0 0 1,-2-2 0,-5-3-5,7 5 4,0 1-1,0-2 1,1 1-1,0 0 1,-1 0-1,0 0 1,0 0 0,1-1-1,0 2 1,0-2-1,-1 1 1,1 0-1,0-2 1,-2-2 4,-8-13 3,8 15-9,-1 0 1,2 0 0,-1-1 0,-2-5 0,2 5 4,0 0 0,0 1 0,0 0 0,-1 0 0,1 0 1,-1 0-1,0 0 0,0 0 0,0 0 0,0 0 0,-6-3 1,5 3-7,-9-10 4,-3-6 7,-21-12-4,34 28 1,-4-2-9,5 2-4,4 2 10,-6 1 4,0-2 5,-11-2 6,15 4-16,-1 0 0,0 0 0,0 0 0,1 0 0,0 0 0,-1 0 0,0 0 0,0 0 0,1 0 0,-1 0 0,0 0 0,1 0 0,-1-1 0,1 1 0,-1 0 0,-1-2 0,0-4 1,2 6-1,0 0 0,-1 0 1,1 0-1,0-1 1,0 1-1,0-1 0,0 1 1,0-1-1,-1 1 0,1 0 1,-1 0-1,1 0 0,0 0 1,-1-1-1,1 1 0,0 0 1,0 0-1,-1-1 0,1 1 1,-1 0-1,1 0 1,-1 0-1,1 0 0,0-1 1,0 1-1,-1 0 0,1 0 1,-2 0-1,-8-4 167,-18-12 1,12 7-91,16 8-75,-1 1-1,1 0 1,-1 0 0,0-1-1,1 1 1,0-1 0,0 1-1,-1-1 1,1 1 0,-1 0-1,1-1 1,-1 1 0,1-1-1,0 0 1,-6-6 12,4 5-14,-1-1 0,1 1 1,0 0-1,-1 0 0,1-1 1,1 0-1,-3-3 0,-2-2 0,4 6 1,1 0 0,-1 1 0,1-1 0,-1 1 0,1-1 0,-1 1 0,-2-1 0,2 0 0,1 1-1,-1 0 1,1 0 0,-1 0 0,1-1 0,-1 1 0,1-1 0,0 1 0,-2-3-1,2 2 0,0 1 0,-1-1-1,2 1 1,-2-1 0,1 1-1,-1-1 1,-2-1-1,2 3 1,1-1 0,-1 0-1,1 0 1,0 0 0,0 0 0,0 0-1,0 0 1,-1-1 0,2 1-1,-1 0 1,0 0 0,0-1 0,1 1-1,-1-1 1,0 1 0,0-2-1,1 0 2,-1 2 0,0-1-1,0-1 1,1 1-1,-1 1 1,-1-2 0,1 2-1,0-1 1,0 0-1,-4-3 1,-3-5 0,-1-1-1,4 6 0,1-1 0,0 1 0,-3-7 0,-46-78 8,46 77 2,-1 0 0,0 1 0,-20-22 0,21 29 4,0 1 0,-1 0-1,-7-3 1,9 4-14,-21-8 19,22 11-19,1-1 0,1-1-1,-1 1 1,0-1 0,0 0 0,1 0 0,-1 0 0,1-1 0,-4-2-1,3 3 4,0 0-1,0-1 0,0 1 1,0 1-1,-1-2 0,2 3 1,-2-2-1,-6 0 0,-18-7 9,18 4-12,-7-2-3,17 6 4,1 1 0,-1-1 0,0 1-1,0 0 1,1-1 0,-1 1 0,1-1 0,-1 0 0,0 1 0,1-1-1,0 1 1,-1-1 0,1 0 0,-1 1 0,1-1 0,-1 0 0,1 0 0,0-1-1,0 1 1,-1 1-1,0-1 1,0 0 0,1 0-1,0 0 1,-1 0-1,0 0 1,0 1-1,1-1 1,-1 0-1,-1 1 1,2-1-1,-1 1 1,0-1-1,-2 0 1,-6-6 9,1 1-4,0 0 1,0 1 0,-15-8-1,-3 4-5,26 9 0,0 0 0,1 0 0,-1 0 0,0 0 0,0 0 0,0 0 0,0 0 0,0 0 0,1 0 0,-1 0 0,0 0 0,0 0 0,0 0 0,0-1 0,0 1 0,0 0 0,1 0 0,-1 0 0,0 0 0,0 0 0,0 0 0,0-1 0,0 1 0,0 0 0,0 0 0,0 0 0,0 0 0,0 0 0,0-1 0,0 1 0,0 0 0,0 0 0,0 0 0,0 0 0,0 0 0,0 0 0,0 0 0,0 0 0,0 0 0,0 0 0,0 0 0,0-1 0,0 1 0,0 0 0,0 0 0,0 0 0,0 0 0,-1 0 0,1-1 0,0 1 0,0 0 0,0 0 0,0 0 0,0 0 0,0 0 0,0 0 0,-1 0 0,1 0 0,0 0 0,0 0 0,0-1 0,1 1 0,-3-2 0,1 0 0,-1 0 0,0 1 0,0-1 0,0 0 0,-1 1 0,2 0 0,-4-2 0,-1 1 0,1-1 0,0 0 0,0 0 0,-1 0 0,-4-6 0,-10-2 7,17 10-5,-1 0-1,1-1 1,0 0-1,-5-3 1,8 4-2,-1 0 1,0 1-1,0 0 0,0-1 1,0 1-1,0-1 0,1 1 1,-1-1-1,-1 1 0,2 0 1,-1 0-1,0 0 0,0 0 1,-2 0-1,3 0 0,-1 0 0,0 0 1,0-1-1,1 1 0,-1 0 0,0 0 0,0-1 1,0 1-1,0 0 0,0-1 0,1 1 0,-1 0 1,1-1-1,-2 0 0,0-1-2,1 2 2,1-1 0,0 1 0,0-1 0,-1 1-1,1 0 1,-1 0 0,0 0 0,1-1 0,0 1-1,-1 0 1,1-1 0,-1 1 0,0 0 0,1 0-1,0 0 1,-1-1 0,0 1 0,-2 0 0,1-1 1,0-1 0,-1 2-1,1-2 1,0 1 0,0 0-1,0-1 1,0 0-1,0 1 1,-2-4 0,-12-8-3,16 13 2,0 0 0,0 0 0,0 0-1,-1 0 1,1 0 0,0 0 0,0 0 0,0 0 0,0 0-1,0 0 1,0-1 0,0 1 0,-1 0 0,1 0-1,0 0 1,0 0 0,-1 0 0,1 0 0,0 0 0,0 0-1,-1 0 1,1 0 0,0 0 0,0 0 0,0 0-1,0 1 1,0-1 0,0 0 0,0 0 0,-1 0 0,1 0-1,0 0 1,0 0 0,0 0 0,-1 0 0,1 0 0,0 0-1,0 0 1,-1 1 0,1 0 1,-2-4-2,1 1 2,1 2-1,0 0 0,0 0 0,0-1 1,0 1-1,0 0 0,0-1 0,0 1 0,0 0 0,0 0 1,0 0-1,0-1 0,0 1 0,0 0 0,-1 0 0,1 0 1,0 0-1,0 0 0,0 0 0,-1 0 0,1 0 0,0 0 1,0-1-1,-1 1 0,1 0 0,0 0 0,0 0 0,0 0 1,0 0-1,0 0 0,0 0 0,-1 0 0,1 0 1,0 0-1,-1 0 0,1 0 0,0 0 0,0 0 0,-1 0 1,1 0-1,0 0 0,0 0 0,0 0 0,0 1 0,-13-4 7,11 3-7,0 0 0,1 0 1,-2-1-1,2 1 0,-1-1 0,0 0 0,1 1 0,-1-1 1,1 0-1,-1 0 0,1 0 0,-1 0 0,-2-2 0,-8-6-9,5 8 9,6 1 1,1 0-1,-1 0 0,1 0 1,0 0-1,-1 0 0,1 0 1,-1 0-1,1 0 0,-1-1 1,1 1-1,0 0 0,0 0 1,-1 0-1,1-1 0,-1 1 1,1 0-1,-1 0 0,1-1 0,0 1 1,-1 0-1,-1-3 1,2 3 0,0 0-1,0-1 0,-1 1 1,0-1-1,1 0 1,-1 1-1,1 0 0,-1 0 1,1-1-1,-1 1 1,0 0-1,1-1 0,-1 1 1,0 0-1,1-1 0,-1 1 1,1 0-1,-1 0 1,0 0-1,0 0 0,-26-4 2,26 4-3,1 0 0,-1 0 1,1 0-1,-1 0 0,1 0 1,0 0-1,-1 0 0,0-1 1,1 1-1,-1 0 0,1 0 0,0-1 1,0 1-1,-1 0 0,1 0 1,-1 0-1,1-1 0,-1 1 1,1 0-1,0-1 0,0 1 1,0-1-1,-1 1 0,0-1 1,-3-3-1,4 4 1,-1-1-1,0 1 0,0 0-1,1 0 1,-1 0-1,0-1 1,0 0 0,1 1-1,0-1 1,-1 1 0,0 0-1,0-1 1,1 0-1,0 1 1,-1-1 0,1 1-1,-1-1 1,1 0 0,-1 0-1,1 1 1,0-1-1,0 0 1,0 0 0,-1 1-1,1-1 1,0 0 0,0 0-1,0 1 1,0-1-1,0-1 1,-1 2-48,1-1 0,0 0-1,0 0 1,0 1 0,0-1 0,0 0-1,0 0 1,0 1 0,0-1-1,0 0 1,0 1 0,1-1 0,-1 1-1,0-1 1,1 0 0,-1 0 0,0 1-1,0-1 1,1 1 0,-1-1 0,1 0-1,-1 1 1,1 0 0,-1-1-1,0 0 1,1 1 0,0-1 0,0 1-1,-1 0 1,0 0 0,1-1 0,0 1-1,0-1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29.925"/>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410 84 776,'53'32'1184,"-3"-3"1,0 3 0,51 44 0,-96-72-1162,0 0 0,-1 1 1,1-1-1,-2 2 0,8 8 1,-11-13-24,0-1 1,0 0-1,0 0 1,0 0-1,1 0 1,-1 0-1,0 0 1,0 0-1,0 0 0,0 0 1,0 1-1,0-1 1,0 0-1,0 0 1,0 1-1,0-1 1,0 0-1,0 0 1,0 1-1,0-1 1,0 0-1,0 0 1,0 0-1,0 0 1,0 0-1,0 0 1,0 0-1,0 1 1,0-1-1,0 0 1,0 0-1,0 1 1,0-1-1,0 0 1,0 0-1,0 0 1,0 1-1,-1-1 1,1 0-1,0 0 1,0 0-1,0 0 1,0 0-1,-1 0 1,1 0-1,0 0 1,0 0-1,0 0 1,-1 0-1,1 0 1,0 1-1,-12-2-5,11 0 3,-16-4-34,-17-7-1,9 3-42,-84-27-644,-104-42-2192,-7-37 1285,156 75 1625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30.279"/>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481 105 1408,'13'7'178,"102"70"1091,-83-53-904,41 37 0,-65-53-311,0-1-1,-1 1 1,0 1 0,0-1-1,-1 1 1,0 0 0,-1 1 0,0-1-1,4 12 1,-9-21-43,0 1 0,1 0 1,-1 0-1,0-1 0,1 1 0,-1 0 0,0 0 0,0 0 0,0 0 1,0 0-1,0-1 0,0 1 0,0 0 0,0 0 0,0-1 0,-1 1 1,0 1-1,1-2-6,0 1 0,0-1 0,0 1 0,-1-1 0,1 1 0,-1-1 0,0 0 0,1 0 0,0 0 0,0 1 0,-1-1 0,1 0 0,-1 0 0,0 0 0,1 1 0,0-1 0,-1 0 1,1 0-1,-1 0 0,0 0 0,1 0 0,-6-1 1,1 0 0,0 1 1,0-2-1,0 1 0,-5-2 1,-30-13-19,-44-23 1,-38-28-2,91 49 11,-255-133-135,285 151 134,-12-5-225,0-2 0,0 1 0,1-1 1,0-1-1,0-1 0,-19-17 0,9 2-1191</inkml:trace>
  <inkml:trace contextRef="#ctx0" brushRef="#br0" timeOffset="1">323 94 944,'46'33'1050,"0"2"1,-3 3-1,47 50 0,-51-48-746,-35-34-243,-5-4-12,-14-10-17,15 8-34,-133-77-20,-124-63-344,230 128 161,-87-42-1602,70 25 58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30.642"/>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170 0 1000,'43'22'832,"0"1"1,46 35-1,-72-45-746,1 1 1,-3 1 0,1 0-1,-1 1 1,23 32 0,-36-42-54,-5-5-26,-6-4-17,7 2 12,-12-5-11,1 0-1,-1-2 1,-12-8 0,-8-5-7,26 17 14,-153-81-747,101 58 81</inkml:trace>
  <inkml:trace contextRef="#ctx0" brushRef="#br0" timeOffset="1">139 68 1440,'0'10'1169,"-2"4"-233,-7-9-568,-6-6-240,-6-6-128,-3-5 0,-2-2 0,2-1-8,12 2 8,6 3-48,11 6-552,10 2-352,9 4-377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32.162"/>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1871 1643 1144,'16'36'1458,"11"40"0,-26-73-1410,-1-1 0,1 0 1,-1 0-1,1 1 0,-1-1 0,0 0 1,0 0-1,0 1 0,0 0 1,-1-1-1,1 0 0,-1 0 1,0 1-1,1-1 0,-1 0 1,0 0-1,0 0 0,0 0 1,-1 0-1,-1 2 0,3-3-41,0-1 0,0 1 0,-1-1 0,1 0 0,-1 1 0,0-1 0,1 1 0,0-1 0,-1 1 0,1-1 0,-1 0 0,0 0 0,1 0 0,0 0 0,-1 0 0,0 0 0,0 1 0,1-1 0,0 0 0,-1 0 0,0 0 0,0 0 0,1 0 0,0 0 0,-1 0 0,0-1 0,0 1 0,1 0 0,-1 0 0,-16-9-47,14 7 52,-64-48-50,21 18-18,2-1 0,0-3-1,-53-58 1,64 52-1566,33 42 1573,-1-1 0,1 1-1,-1-1 1,1 1-1,0-1 1,0 1 0,-1-1-1,1 0 1,-1 1 0,1-1-1,0 1 1,0-1-1,-1 0 1,1 1 0,0-1-1,0 0 1,0 0 0,0 1-1,0 0 1,0-1-1,0 0 1,1-1 0,-1 2 40,1 0 0,-1 0 0,1 0 0,-1-1 0,0 1 0,0 0 0,1 0-1,-1 0 1,1 0 0,-1 0 0,1 0 0,-1 0 0,0 0 0,0 0 0,1 0 0,-1 0 0,1 1 0,-1-1 0,1 0 0,-1 0 0,0 0 0,0 1 0,1-1 0,-1 0 0,0 0 0,1 0 0,-1 0 0,1 0 0,-1 1 0,0-1 0,0 1 0,0-1 0,0 0 0,0 1 0,1-1 0,4 6 198,1-2 0,-2 2 0,1-1 1,-1 1-1,0 0 0,0 0 0,-1 0 0,0 1 0,0-1 0,0 1 1,0 0-1,-2 0 0,1 0 0,0 0 0,-1 0 0,0 12 0,-1-18-175,0-1-1,0 1 0,0 0 0,0 0 0,0-1 1,0 0-1,0 1 0,0 0 0,0 0 0,-1-1 1,1 1-1,0-1 0,0 1 0,0 0 0,-1-1 1,1 1-1,-1-1 0,1 1 0,-1 0 0,1-1 1,-1 0-12,0 1 1,0-1-1,1 0 1,-1 0 0,0 0-1,0 0 1,0 0 0,0 0-1,0 0 1,1 0-1,-1-1 1,0 1 0,0 0-1,1 0 1,-1 0-1,0-1 1,0 1 0,0-1-1,-7-3-11,1-1 0,0 0 0,0 0 0,1-1-1,-1 0 1,-9-11 0,-13-12 4,-3 5 0,20 15 5,-16-14-1,-17-28 7,28 30-17,4 5-98,-21-33 0,31 44-11,0 0 1,0-1 0,1 0-1,0 0 1,-1 0 0,2 1-1,-1-1 1,1 0 0,-1 0-1,1-11 1,1 16 70,0 0 0,1-1 0,-1 1 0,0 0 0,0 0 0,0 0 0,0 0 0,1-1 0,-1 2-1,1-2 1,0 1 0,0-2 0,0 3 30,-1 0-1,1 0 0,-1-1 0,0 1 1,0-1-1,1 1 0,0 0 1,-1-1-1,1 1 0,-1 0 1,0 0-1,1 0 0,0 0 0,-1 0 1,1 0-1,-1-1 0,1 1 1,-1 0-1,2 0 0,0 1 2,-1-1 0,2 0 0,-2 1 0,1-1 0,0 1-1,0 0 1,0 0 0,0 0 0,-1 0 0,1 0 0,2 2 0,8 8-8,0 1 1,13 16-1,-12-13 24,104 121 162,-91-107 532,40 58-1,-56-73-522,-2 1 1,0 1-1,0 0 0,-1 0 1,-1 0-1,6 23 0,-12-38-160,0 0-1,0-1 0,0 1 0,0 0 1,0 0-1,0 0 0,0 0 0,0 0 0,0 0 1,0 0-1,0 0 0,0 1 0,0-2-7,0 0 0,0 0 0,-1 1 0,1-1 0,0 0 0,0 0 0,0 0 0,-1 0 0,1 0 0,0 0 0,0 0 0,-1 0 0,1 0 0,0 0 0,0 0 0,0 0 0,0 0 0,0 0 0,0 0 0,-1 0 0,1 0 0,0 0 0,0 0 0,-1 0 0,1 0 0,0 0 0,0 0 0,-1 0 0,1 0 0,0 0 0,0 0 0,0 0 0,0 0 0,-3-2-3,-1 0-1,1 0 0,0 0 1,-4-5-1,6 7 3,-44-43-18,27 24 11,-22-17-1,-107-70-12,54 40 16,73 51 5,1 0 0,0-2 0,1 0 0,1-1 0,0-1 0,2 0 0,-21-37 0,34 55-1,-12-23 14,0-2-1,-18-49 0,31 74-11,1-2 0,-1 1 0,1 1 0,-1-2-1,1 1 1,0 1 0,0-2 0,0-3 0,0 6-2,0 0 1,0 0 0,0 0 0,0-1-1,1 1 1,-1 0 0,0-1-1,0 1 1,0 0 0,1-1-1,-1 1 1,0 0 0,0 0 0,0 0-1,0 0 1,0 0 0,0 0-1,1-1 1,-1 1 0,0 0-1,1 0 1,-1 0 0,1-1 0,9 3 29,-5 1-22,0-1-1,0 1 1,0 0 0,-1 1-1,1-1 1,-1 0 0,0 1-1,0 1 1,0-2-1,0 2 1,5 8 0,1 3 72,-1 1 0,9 22 0,-13-27 200,5 22 0,-8-29-178,-1 1 0,0-1 0,0 0 0,-1 0 0,1 1 0,-2 9 0,1-14-101,-1-1 1,1 1-1,0-1 1,0 0 0,0 1-1,0-1 1,0 0-1,0 0 1,-1 0-1,1 0 1,0 0-1,0 1 1,0-1 0,0 0-1,0 1 1,0-1-1,0 0 1,-1 0-1,1 1 1,0-1-1,-1 0 1,1 0 0,0 0-1,-1 0 1,1 0-1,0 0 1,0 0-1,0 0 1,0 0-1,-1 0 1,1 0-1,0 0 1,-1 0 0,1 0-1,0 0 1,-1 0-1,1 0 1,0 0-1,0 0 1,0 0-1,-1 0 1,1 0 0,0 0-1,-1 0 1,1 0-1,0 0 1,-1 0-1,1-1 1,0 1-1,0 0 1,0 0-1,0-1 1,0 1 0,0 0-1,-1-1 1,1 1-1,-13-12-37,-36-60-27,-11-11 38,30 48 12,-49-43 1,29 30 5,27 25 6,-20-19 6,1-2-1,-48-65 1,16-2 3,-32-45 20,100 147-24,-7-7 16,-11-22 0,23 37-19,0-1 0,1 1-1,0-1 1,-1 1 0,1-1-1,-1 1 1,1-1 0,-1 1 0,1-1-1,0-2 1,0 4-2,0 0 1,0-1-1,0 1 1,0 0-1,0-1 1,1 1-1,-1 0 1,0 0-1,0 0 1,0 0-1,0 0 1,1-1-1,-1 1 1,0 0-1,0 0 0,0 0 1,1-1-1,-1 1 1,0 0-1,0 0 1,0 0-1,0-1 1,0 1-1,1 0 1,-1 0-1,0 0 1,0 0-1,1 0 0,0 0-1,0 0 0,0 0 0,0 0-1,0 0 1,0 0 0,0 1-1,-1-1 1,2 0 0,-1 1 0,-1-1-1,1 1 1,1-1 0,16 11-12,-1 0 1,-1 1-1,28 26 1,42 49 29,-74-73-13,41 43 2,-4 2 1,48 75-1,-88-119-8,1-1 0,0-1 0,1 0-1,1-1 1,-1 0 0,2 0 0,-1-1 0,2-1-1,20 13 1,-21-18-41,-17-10 7,-20-14-7,22 18 42,-21-16-19,0-2-1,0-1 0,-27-32 1,-115-107 1,100 101 16,-130-110-6,177 153 13,1 0 0,-17-21-1,27 28-5,1 0-1,0-1 1,1 1-1,-1-1 1,1 0-1,1-1 1,-4-11-1,7 18-8,-2-9-52,6 10 8,5 5-28,11 9 19,1 0-1,21 21 1,36 38 37,-26-24 40,116 117 46,-131-127-34,114 140 122,-134-157-151,-29-34-27,-11-12 15,-221-195-33,221 201 46,-87-65-3,-39-34 8,-22-55 11,11-17-78,155 184 36,-9-12-44,14 18 54,1 0-1,-1 0 0,0 0 1,1-1-1,0 1 1,-1 0-1,1 0 1,-1-1-1,1 1 1,0 0-1,0-1 1,0 1-1,0 0 1,0-3-1,0 4 12,0 0 1,0-1-1,1 1 0,-1-1 0,0 1 1,0-1-1,1 1 0,-1 0 0,0-1 0,0 1 1,0 0-1,0-1 0,1 1 0,-1-1 0,1 1 1,-1 0-1,1 0 0,-1 0 0,0-1 0,0 1 1,1 0-1,-1 0 0,1-1 0,-1 1 0,1 0 1,-1 0-1,0 0 0,1 0 0,-1 0 0,1 0 1,0 0-1,-1 0 0,0 0 0,0 0 1,1 0-1,0 0 0,-1 0 0,1 1 0,20 6-71,-19-7 63,23 12-56,32 21 0,-28-15 48,17 11 18,0 2 0,-1 3 0,-2 1 0,69 75-1,-99-96 10,165 161 51,-97-112 7,40 35 84,-80-56-51,42 56 0,29 29-11,25 1-19,-133-122-65,-6-6-7,-11-3-23,-2-3 5,1-2-1,-20-11 1,8 2 11,-16-8-50,-63-53 0,-32-44-99,13 12 105,10 18 42,-126-113-8,197 159-129,1-1 0,-41-62 0,77 98-215,0 0 0,0 0 0,-6-17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35.456"/>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459 1011 1680,'120'126'1579,"-45"-31"-735,-31-39-219,62 63 0,-5-31-67,-58-52-258,43 45 0,-53-42-69,34 55 0,-39-54-76,46 52 0,-55-72-97,36 30 0,-50-46-47,6 5-27,-14-9-17,-9-5-14,-23-13-32,-39-29 0,-132-127-389,104 84 308,-70-49 10,105 87 109,37 28-9,-38-40 0,42 33-193,0-2-1,2-1 0,-26-51 0,22 28-762,27 52 830,-2 0-1,2 0 1,-1-1 0,1 0 0,0 0-1,0-9 1,1 14 152,0 0 1,0 0-1,0 0 0,0 0 1,0 0-1,0 0 0,0 0 1,1 0-1,-1 0 0,1 0 0,-1 0 1,1 0-1,-1 0 0,0 0 1,1 1-1,0-1 0,0 0 1,-1 0-1,1 1 0,0-1 1,0 0-1,-1 0 0,1 1 1,0 0-1,0-1 0,2 0 1,-1 0 6,0 1 1,1-1 0,-1 0 0,1 1 0,0-1 0,0 1 0,-1 0 0,5 1 0,2 0 15,0 0 0,-1 2 0,1-1 0,-1 1 0,0 0 0,1 1 0,12 6 0,-3 1 38,0 1 1,17 14 0,-10-4 247,-2 2-1,41 51 1,-10-11 277,-27-35-300,3-2 0,0-1 0,2-1 0,38 23 0,-43-30-225,0 3 1,0 0-1,-2 1 0,-1 1 1,-1 2-1,38 52 0,-47-59-26,-5-5 3,0-1 0,0 2-1,-1-1 1,-1 1 0,7 17 0,-14-30-13,1 0 1,-1 0 0,0 1-1,0-2 1,0 2-1,0-1 1,0 0-1,0 1 1,0-2 0,0 2-1,0 0 1,0-2-2,0 1 0,0-1 0,0 1 0,0-1 0,0 0-1,-1 0 1,1 0 0,0 1 0,-1-1 0,1 0 0,0 1 0,0-1 0,-1 0 0,1 0 0,0 1 0,0-1 0,0 0 0,-1 0 0,1 0 0,0 0 0,-1 0 0,1 0 0,-1 0 0,1 0 0,0 0 0,-3 0-3,1 0 0,1 0 0,-2 0 0,1 0-1,0-1 1,0 1 0,0-1 0,1 0 0,-2 1 0,0-3 0,-164-96-130,88 49 70,51 33 9,-1 0-465,2-1-1,-46-37 0,65 45-249,8 10 759,0-1-1,0 1 1,0 0 0,0 0-1,0 0 1,0 0-1,0 0 1,0 0 0,0 0-1,0 0 1,0 0-1,0 0 1,0 0 0,0 0-1,0 0 1,0-1-1,1 1 1,-1 0-1,0 0 1,0 0 0,0 0-1,0 0 1,0 0-1,0 0 1,1 0 0,-1 0-1,0 0 1,0 0-1,0 0 1,0 0 0,1 0-1,-1 0 1,0 0-1,0 0 1,0 0 0,0 0-1,0 0 1,0 0-1,0 0 1,0 0-1,0 0 1,0 0 0,0 0-1,1 0 1,17 7-142,11 8 300,-2 2 0,1 1 0,-2 1 1,0 1-1,-2 2 0,35 37 0,-17-10 447,47 47 529,-71-78-927,2 0 0,44 30 0,-28-27-149,65 26 0,10 5-26,-107-49-18,-1-1 1,0 0 0,1 0-1,-1 1 1,1 0 0,-1 0 0,0 0-1,0 0 1,-1 0 0,5 6 0,-7-9-6,0 1 1,-1-1 0,1 0 0,0 0 0,0 0 0,0 1 0,0-1 0,0 0 0,0 0 0,-1 0 0,1 0 0,0 0 0,0 1 0,0-1 0,0 0 0,0 0 0,0 0-1,0 0 1,0 0 0,-1 0 0,1 0 0,0 0 0,0 0 0,0 0 0,-1 0 0,1 0 0,0 0 0,0 0 0,-1 0 0,1 0 0,0 0 0,0 0 0,0 0-1,0 0 1,0 0 0,0 0 0,0 0 0,-1 0 0,1 0 0,0-1 0,0 1 0,-1 0 0,-9-3-20,-1 0 0,-16-8 0,21 9 15,-84-31-80,42 17-601,1-2 0,-74-41 1,113 52 19,9 7 656,-1 0 1,0 0-1,0 0 1,0 0-1,0-1 1,0 1-1,0 0 1,0 0-1,0 0 0,0 0 1,1 0-1,-1-1 1,0 1-1,0 0 1,1 0-1,-1 0 1,0 0-1,0 0 1,1 0-1,-1 0 1,0 0-1,0 0 0,0 0 1,0 0-1,0 0 1,0 0-1,1 0 1,-1 0-1,0 0 1,21 4-11,176 73 833,-184-72-786,28 15 156,-2 1 0,57 40 0,-69-40 71,36 35-1,-7-5-6,18 12-22,-64-53-163,-10-10-59,0 0-1,0 0 1,-1 0 0,1 0-1,0 0 1,0 0 0,-1 0 0,1 0-1,0 0 1,0 0 0,0 0-1,0 0 1,0 0 0,0 0-1,0 0 1,-1 0 0,1 0 0,0 0-1,0 0 1,0 0 0,-1 0-1,1 0 1,0 0 0,0 0-1,0 0 1,0 0 0,0 1 0,-1-1-1,1 0 1,0 0 0,0 0-1,0 1 1,0-1 0,0 0-1,0 0 1,0 0 0,0 1 0,0-1-1,0 0 1,0 0 0,0 0-1,0 0 1,0 0 0,0 0-1,0 0 1,0 1 0,0-1 0,0 0-1,0 0 1,0 1 0,0-1-1,0 0 1,0 0 0,0 0-1,0 1 1,0-1 0,0 0 0,1 0-1,-1 0 1,0 0 0,0 0-1,0 0 1,0 0 0,1 0-1,-11-2 2,1 0-1,0-1 0,-1-1 0,2 0 0,-1 1 0,0-2 0,-10-8 0,5 5-1,-177-113-136,102 63-848,3 9-1209,80 44 1899,7 2 176,0 2 120,0 1 0,0 0 0,0 0 0,-1 0 0,2 0 0,-1 0 0,-1 0 0,1 0 0,0 0 0,0 1 0,0-1 0,0 0 0,0 1 0,1-1 0,58 31 954,62 44 1,-114-70-899,16 11 237,21 19 0,15 13 158,-46-39-376,69 45 254,-66-45-292,1 0 0,0 0 0,21 5 0,3-3-26,0-1 0,0-3 0,58 4 0,-96-10-15,0-1 1,0 0-1,1-1 0,-2 1 1,2-1-1,-1 0 1,0 0-1,0 0 0,0 0 1,-1-1-1,6-2 1,-7 3-1,-1 0 1,0 0 0,1 0 0,-1 0-1,1 0 1,-2 0 0,2-1 0,-1 1-1,-1-1 1,2 2 0,-1-2 0,-1 1-1,1-1 1,0 1 0,0-2 0,-1 2-1,0-1 1,1 1 0,-1-1 0,1 1-1,-1-1 1,0 0 0,0 1 0,0-1-1,0 0 1,0 0 0,0 1 0,-1-1-1,1 0 1,-1-2 0,-2-2 5,1-1 0,-1 1 0,0 0 0,0 0 1,-1 0-1,1 0 0,-7-6 0,-34-35 2,32 36-5,-15-16-2,-43-39 6,20 29-5,-3 1 0,-63-31 0,-29-19 1,69 34-3,-72-67 0,-55-69 7,191 175-9,-40-40 7,44 45-13,2 0 0,-1-1 1,-10-18-1,16 25-8,0 0-1,0 0 1,0 0 0,0 0 0,0 0 0,1 0-1,-1 0 1,1 0 0,-1-1 0,1 1 0,0 0-1,0 0 1,0-1 0,0 1 0,0 0 0,1 0-1,-1 0 1,1 0 0,-1 0 0,2-4 0,-1 5-2,0-1 1,1 1-1,-2-1 0,2 2 1,-1-2-1,1 1 1,-1 0-1,1-1 0,-1 2 1,1-1-1,-1 0 1,2 0-1,-2 1 1,1-1-1,0 0 0,-1 0 1,2 1-1,-2 0 1,1 0-1,0 0 1,2 0-1,8 0 4,1 1 0,-1 1-1,0-1 1,0 2 0,0 0 0,-1 1 0,17 6 0,-22-7 14,31 10 3,135 55 90,-139-53-19,1 3 1,60 42 0,69 81 704,8 7 79,-128-118-538,70 38 1,-105-64-298,-7-4-18,2 1-1,-2 0 0,1-1 1,0 1-1,-1 1 1,1-2-1,-1 2 1,1-1-1,-1 0 1,1 1-1,-1-2 0,2 4 1,-27-15-48,-86-43-24,1-6 57,-26-26 8,23-1 2,-71-48 0,54 63 0,73 42-5,-80-57 1,98 57 0,-36-39-1,-23-36-51,83 91 33,-5-8-191,-20-26 0,35 43 82,1 0 0,0 0 0,0-1 0,0 1 0,1-1 0,-4-10 0,6 15 86,0 0 1,0 0-1,0 0 1,0 0-1,0 0 1,0 0-1,0 0 1,0 0-1,0 0 1,0-1-1,0 2 0,0-1 1,1 0-1,-1 0 1,1 0-1,-1 0 1,1 0-1,-1 0 1,0 0-1,1 0 1,0 1-1,0-1 1,-1 0-1,1 0 1,0 1-1,0-1 1,1-1-1,0 2-20,1-2 0,-1 1 1,1 0-1,0 0 0,-1 0 0,1 1 1,0 0-1,-1 0 0,6-1 0,4 2 20,0-1 0,0 1-1,-1 1 1,17 5 0,-5 0 32,31 13-1,-28-7 16,-1 1 1,0 0-1,-1 2 0,24 22 0,85 82 195,-80-70 499,101 71 1,-108-90-148,-2 2 0,-2 2 0,61 64 0,53 101 570,-154-196-1101,-4-4-19,-9-6-20,10 5 21,-118-82-93,116 81 93,-69-53-15,-88-61 5,21 37 16,-35-23-32,109 51-83,-66-66 1,39 32-54,-11 0-118,91 75 229,-67-59-707,74 64 535,0 0 0,1 0 1,0-1-1,-1 0 0,-1-7 0,5 11 113,0 1 1,0-1-1,0 0 0,1 1 0,-1-2 0,0 2 1,1-1-1,0 0 0,0 1 0,0-2 1,0 1-1,0 1 0,0-2 0,0 2 1,0-1-1,0 0 0,0 0 0,2-2 1,-2 3 58,1 1 0,-1-1 0,1-1 0,1 2 0,-2-1 0,1 0 0,0 0 1,0 1-1,0-1 0,0 0 0,0 0 0,0 1 0,1 0 0,-2-1 0,2 1 1,-1-1-1,0 1 0,0 0 0,0 0 0,1-1 0,-1 1 0,2 0 0,3 0-31,0 0-1,0 1 1,12 1 0,22 8 156,-1 2-1,-1 1 1,0 2 0,54 29 0,-62-27 314,-1 1 0,-1 2 1,36 32-1,66 77 1045,-82-80-840,96 79 0,-42-58-279,-18-13-169,0-1-112,-63-46-37,-15-9-18,-5-3-6,-11-7-31,-21-13-67,-65-34 0,45 28-61,-23-15-281,3-3 0,-128-110 0,138 99 378,-88-73 0,-16 12-133,159 113 110,0 0 1,-1-1 0,2 0-1,-1 0 1,-6-7-1,12 12 49,-1 0 0,0-1 0,0 1 0,1 0 0,0-1 0,-1 1 0,1 0 0,-1 0 0,1-1 0,-1 1 0,1-1 0,0 1 0,0-1 0,0 1 0,0-1 0,1-2 0,-1 4 29,1-1 1,-1 0 0,1 0 0,-1 1 0,0-1-1,0 0 1,1 0 0,0 1 0,0-1 0,-1 0-1,0 0 1,1 1 0,0 0 0,0-1-1,-1 1 1,1-1 0,0 0 0,0 1 0,-1 0-1,1 0 1,0 0 0,0-1 0,0 1 0,0 0-1,0 0 1,1-1 0,4 1 6,0 0 0,0 1 0,0 0-1,0-1 1,0 1 0,9 4 0,40 15 32,12 13 373,0 3 0,-3 2 1,-1 3-1,85 74 0,45 70 921,-156-148-1005,81 64 0,-94-83-230,94 74 291,-117-91-346,1 1 1,0-1 0,0 0 0,-1 1 0,1 0 0,-2-1 0,2 1 0,-1 0 0,0 0 0,1 3 0,-2-5-8,0 0 1,0 1-1,0-1 0,0 0 1,0 0-1,0 0 0,0 0 1,0 0-1,0 0 1,0 0-1,0 0 0,0 0 1,0 0-1,0 0 0,0 1 1,0-1-1,0 0 0,0 0 1,0 0-1,0 0 0,0 0 1,0 0-1,0 0 0,0 1 1,0-1-1,-1 0 0,1 0 1,0 0-1,0 0 1,0 0-1,0 0 0,-1 0 1,1 0-1,0 0 0,0 0 1,-8-1-3,-4-2-17,0-1 0,-15-8 0,-240-120-56,130 57 69,70 27 3,-70-65 0,-70-49-1,141 122-13,26 16 28,-70-56-1,99 71-31,1 0-1,1-1 0,0 1 1,1-1-1,0-1 0,0 0 1,2 0-1,-1 0 0,1-1 0,0 0 1,-5-17-1,11 25 2,-2 0-27,1-1 0,0 1 0,-1-1 0,2 1 0,0-1 0,-1-6 0,1 10 29,0 1 0,1-2 0,-1 1-1,0 1 1,0-2 0,1 1 0,-1 1-1,1-1 1,-1 0 0,1 0 0,-1 0-1,1 0 1,0 0 0,0 1 0,-1-1-1,1 1 1,0-1 0,0 0-1,-1 1 1,1-1 0,0 1 0,0-1-1,-1 1 1,2-1 0,-1 1 0,-1 0-1,2 0 1,-1 0 0,-1-1 0,2 1-1,-1 0 1,-1 0 0,3 0 0,3 0-29,0 0-1,0 0 1,0 1 0,0-1 0,0 2 0,0-1 0,0 0 0,7 4 0,4 3-26,23 12 1,-23-11 22,208 124-189,-110-63 199,-71-44 37,163 107 117,-147-83 228,60 65-1,44 38 665,-46-68-339,-7-4-170,-91-64-418,-1-1 0,-1 2 0,22 27 1,-31-31-53,-10-10-25,-7-6-17,-83-61-125,-65-26 101,-41-24 22,58 10 15,-9-23-14,-4-3-11,90 79 17,10 10 2,-54-56 1,67 53-35,1-1 0,-36-58 0,67 90-146,-1-1-1,-9-26 1,15 36 138,1-1-50,-1 0 1,1 0-1,-1-1 1,2 1-1,-3-8 0,3 11 81,0 0-1,0 0 0,1-1 0,-1 2 0,0-1 0,1-1 0,-1 2 0,0-1 0,1-1 0,-1 2 0,0-1 0,1 0 0,0 0 0,0 0 0,-1 0 0,0 0 1,1 1-1,0-1 0,0 0 0,-1 0 0,1 1 0,1-1 0,-2 1 0,1-1 0,0 0 0,0 1 0,0 0 0,1-1 0,3-1 2,-1 2-1,0-2 0,1 1 1,-1 1-1,1 0 1,-1 0-1,1 0 0,-1 0 1,1 0-1,7 2 0,4 2 15,25 8 1,-41-11 2,20 7 1,-1 0 1,-1 1-1,0 1 1,25 18-1,58 55 18,-43-33 17,223 147 928,-248-176-774,3 2 2,-3 1 1,0 3-1,33 32 0,4 18 19,10 11-75,-65-74-121,0 0-1,0-2 0,32 20 0,-34-25-34,-16-10-19,-16-12-13,-150-118-64,9 6 100,2 25 15,27 18 2,92 57-1,-46-43 0,-38-56-16,11 11-45,21 35-150,82 72 149,-2 0-50,2-2 0,-14-13 0,22 21 31,-2-1 0,2 0 1,-1 1-1,1-1 1,-1 0-1,1 1 0,-1-1 1,2 0-1,-1 0 0,0 0 1,0 0-1,1 0 1,0 0-1,-1 0 0,1-5 1,0 8 37,0-2 1,0 1-1,1 0 1,-1 0-1,0 0 1,0 0-1,0-1 1,1 2-1,0-2 1,-1 1-1,1 0 1,-1 0-1,1 0 1,0 0-1,0 0 1,-1 0-1,1 1 1,0-1-1,0 0 1,0 0-1,0 1 1,0-1-1,0 0 1,0 1 0,0-1-1,0 1 1,0 0-1,0-1 1,0 1-1,1-1 1,0 1-1,5-1-37,-1 1 0,0 0 1,1 0-1,11 2 0,-13-2 28,24 4-52,-1 2 0,0 0 0,0 3 0,-1 0 0,32 15 0,-1 3 48,72 49 0,-81-42 315,-1 1 1,79 77-1,-117-102-175,201 183 1393,-89-104-958,-62-47-238,96 86 1,-48-9-28,-50-54-121,-16-22-39,4 7 21,-36-34-68,-10-16-46,1 0 0,-1 0 1,0 1-1,0-1 0,0 0 0,0 1 1,0-1-1,1 0 0,-1 0 0,0 0 1,0 0-1,0 1 0,0-1 0,0 0 1,0 1-1,0-1 0,0 1 0,0-1 1,0 0-1,0 0 0,-1 0 0,1 0 1,0 1-1,0-1 0,0 0 1,0 1-1,0-1 0,-1 0 0,1 0 1,0 1-1,0-1 0,0 0 0,0 0 1,0 0-1,0 0 0,-1 0 0,1 0 1,0 0-1,0 1 0,-1-1 0,1 0 1,0 0-1,-1 0 0,1 0 0,0 0 1,0 0-1,0 0 0,0 1 0,-1-1 1,1 0-1,-1 0 0,1 0 0,0-1 1,-1 1-1,-9-1-26,-1 0 1,2-1-1,-2-1 0,1 0 1,-17-8-1,16 7 15,-59-26-8,2-2 0,1-3 1,-70-51-1,65 38 16,-157-99-9,77 65 6,-41-24 6,-22-48 6,104 72-4,-45-24 3,142 96-6,-175-120 0,161 108-5,2 0 0,0-2 1,2-1-1,-26-34 0,43 49-20,0-1 1,-9-18-1,15 27 10,0 0 1,-1-1-1,2 2 0,-1-2 1,0 1-1,0-1 1,1 1-1,0 0 0,0 0 1,-1-5-1,1 7 9,1-1-1,-1 0 0,0 1 1,0 0-1,0-1 1,0 1-1,0-1 0,1 1 1,-1-1-1,0 1 0,1 0 1,-1 0-1,1-1 1,-1 1-1,0-1 0,0 1 1,1 0-1,-1-1 1,2 1-1,-1-1-14,1 1-1,-1-1 1,1 1 0,-1-1 0,1 1-1,-1 0 1,1 0 0,2 0 0,6 1-17,0 1 1,0-1 0,0 1 0,0 1-1,-1 0 1,0 1 0,0 0 0,0 0-1,10 7 1,4 4 25,0 1 1,-1 0-1,-1 2 0,24 25 1,21 18 14,88 50 28,-47-36 46,-84-57 0,-1 1-1,-1 1 0,24 31 0,48 71 418,-85-110-444,18 22 165,36 37 0,-36-43-108,-8-7-25,-14-12-24,-6-6-36,-5-4-12,-13-6-34,1 0 1,-28-15-1,-28-21 8,-91-68-1,84 53 17,-271-172-37,276 181-28,-144-107-382,189 129 227,0-1 1,2-1-1,2-2 0,-34-45 0,61 74 91,-2 0-1,2-1 1,-1 0 0,1 0-1,-1 0 1,1 1 0,0-1 0,0 0-1,-1-5 1,2 6-8,0 1 0,0-1 0,0 1-1,1-1 1,-1 1 0,0-1 0,1 1 0,-1 0 0,0 0 0,1-1-1,1-1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53.665"/>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6007 2391 1712,'182'169'2532,"-140"-124"-1975,71 96 0,-51-61-223,-60-78-328,0-1 0,-1 1 0,0 0 1,1-1-1,-1 1 0,0 0 0,0 0 0,0 0 0,0-1 0,0 2 1,-1-1-1,1 0 0,-1 0 0,1 0 0,0 2 0,-1-3-5,-1-1 0,1 1-1,0 0 1,0-1 0,0 0-1,-1 0 1,1 1-1,0-1 1,0 1 0,-1-1-1,1 1 1,0-1 0,0 0-1,0 0 1,-1 0-1,1 0 1,-1 1 0,1-1-1,-1 0 1,1 1 0,0-1-1,0 0 1,-1 0 0,1 1-1,-1-1 1,1 0-1,-1 0 1,-2 0-4,1 0-1,-1 0 1,1 0 0,0 0 0,-1 0-1,0 0 1,1-1 0,-3-1 0,-120-37-107,80 21 98,0-2 0,0-2-1,-61-40 1,-9-23 7,-35-23-18,14 30-46,0 0-49,-22-39-55,15-9 83,121 105 88,4 6-3,-93-88-78,98 90 26,8 9-11,1 0 0,0-1 0,0 1 0,0-1 0,0 0-1,-3-7 1,4 3-158,3 9 223,0 0 0,0 0 0,0 0 0,0 0 0,0 0 0,0 0 0,0-1 0,0 1 0,0 0 0,0 0 0,0 0 0,0 0 0,0 0 0,0 0 0,0 0 0,0 0 0,0 0 0,1 0 0,-1 0 0,0 0 0,0 0-1,0 0 1,0 0 0,0 0 0,0 0 0,1 0 0,-1 0 0,0 0 0,0 0 0,0 0 0,0 0 0,0 0 0,1 0 0,-1 0 0,0 0 0,0 0 0,0 0 0,0 0 0,0 0 0,15 8-31,60 64 42,-15-14-8,73 71-7,-87-84 13,94 72 0,67 20 52,-157-106-48,-2 2 0,-1 3 1,65 62-1,27 29 29,-138-127-40,-1 1 0,1-1 1,-1 1-1,1 0 1,-1-1-1,1 0 0,0 1 1,-1-1-1,0 1 1,0 0-1,1-1 0,-1 0 1,1 1-1,0 1 1,-1-2-2,-1 0 1,1 0 0,0 1-1,0-1 1,0 0-1,-1 0 1,1 0 0,0 1-1,0-1 1,-1 0-1,1 0 1,0 0 0,0 0-1,0 0 1,0 0-1,0 0 1,-1 0 0,1 0-1,0 0 1,-1 0 0,1 0-1,0 0 1,0 0-1,-1 0 1,1 0 0,0 0-1,0 0 1,0 0-1,-26-6-64,-8-6 16,-52-27 0,-33-27 16,86 47 28,-89-52-21,23 12 14,-126-56-1,146 83 12,-51-22-5,118 48 5,0-1 1,-12-10 0,20 15-6,1-1 0,0 1 1,0-1-1,1 1 0,-1-1 1,1-1-1,0 1 0,-1 0 1,-1-5-1,3 8 0,1-1 0,0 1 0,-1-1 0,1 1 0,0-1-1,0 1 1,0 0 0,0-1 0,0 1 0,0-1 0,0 1 0,0-1 0,0 1 0,0 0-1,0-1 1,0 0 0,0 1 0,0-1 0,0 1 0,0 0 0,0 0 0,0-1-1,0 0 1,1 1 0,-1-1 0,0 1 0,1 0 0,-1 0 0,0-1 0,1 1 0,-1-1-1,0 1 1,0 0 0,0-1 0,1 1 0,-1 0 0,1 0 0,0 0 0,-1 0-1,0-1 1,0 1 0,1 0 0,0 0 0,2-1-27,-1 0 1,1 1-1,0 0 0,-1 0 0,1 0 0,6 0 1,28 6-38,58 18 0,-86-22 67,81 26 2,-2 5 0,-2 3-1,106 61 1,-153-75 10,0 2-1,41 34 1,-29-15 2,59 45 24,-87-72-29,0-1 0,1-1 0,30 12 0,-20-12-18,2-2 0,-1 0 0,1-3 0,49 6 1,-75-14-146,-30-11-794,-79-14 827,-32-10 110,-133-73-16,145 54 25,3 2 4,12 4-5,-130-39 0,165 67 6,-162-51 2,92 17 8,-66-21 114,200 72-117,0 1 1,1 0 0,-1-1-1,-1 2 1,2 0 0,-1-1-1,0 1 1,0 0 0,0 1-1,-8 0 1,-22 3 5,-1-3 0,2-1 1,-60-6-1,51 2-5,-56-3-83,-78-7 618,136 8-396,0-1 0,-49-16 0,81 20-145,0-1-1,1 0 0,-1 0 0,-12-9 1,2 1-3,4-1-23,12 10-21,11 6-5,2 0 38,0 1 0,-1-1 0,1-1 0,0 0 1,14 1-1,-15-2 11,82 17-30,-34-6 20,192 46-4,-22-5 6,2-19 4,-49-22 38,-172-13-15,-16-1 14,-148-20 20,9 3-46,-172-61 7,128 29 1,176 48-8,-28-7 13,40 10-13,-1-1 1,1 1-1,-1 0 0,1 0 1,0 0-1,0 0 0,-1 1 1,-3 0-1,6-1-2,1 0 1,-1 1-1,0-1 0,1 0 0,-1 1 1,1-1-1,-1 1 0,1-1 1,-1 0-1,1 0 0,-1 1 1,1 0-1,0-1 0,-1 1 0,1-1 1,-1 0-1,1 1 0,-1 0 1,1 0-1,0-1 0,0 0 0,0 1 1,0 0-1,0 0 0,0-1 1,0 0-1,-1 1 0,1 1 1,1 0 3,-1-1 0,0 2 0,0-2 1,0 1-1,1 0 0,0-1 0,-1 2 1,1-2-1,1 3 0,3 4-5,1 0 1,0 0-1,0-1 1,1 0-1,0 0 1,0-1-1,1 1 1,-1-2-1,15 8 1,1 1 6,1-2 1,32 11-1,62 19 245,1-4 0,127 20 0,-231-55-238,265 56 237,-38-5-186,-196-47-45,1-2 0,-1-2 0,61-5 0,-102 2-12,0-1-1,0 1 1,0-1 0,8-4 0,-13 5-9,0 0 0,0 0 0,1 0 0,-1 0 0,1 0 0,-1 0 0,0 0 0,1 0 0,-1 0 0,0-1 0,0 1 0,0 0 0,0 0 0,1-1 1,-1 1-1,0 0 0,0-1 0,1 1 0,-1 0 0,0 0 0,0 0 0,0-1 0,1 1 0,-1 0 0,0-1 0,0 1 0,0-1 0,0 1 0,0 0 1,-1-1-1,1-1 1,-1 2 0,0-1 0,1 0 0,-1 0 0,0 1 0,1 0 0,-1-1-1,0 0 1,0 0 0,0 1 0,1 0 0,-1-1 0,0 1 0,-2-1 0,-10-4 8,-1 0 0,-16-3 1,8 3-4,-239-50 41,72 22-36,-72-10 3,221 36-11,21 3 15,0 2-1,-21-1 1,39 3-15,0 0 0,0 0 0,0 0 0,0 0 0,0 0 0,0 0 1,0 1-1,0-1 0,-1 0 0,2 0 0,-3 1 0,3-1-3,0 1 0,0-1 0,0 0 0,0 0 0,0 1 1,-1-1-1,1 0 0,0 0 0,0 0 0,0 0 0,0 0 0,-1 1 0,1-1 0,0 0 0,0 0 1,0 1-1,0-1 0,0 0 0,0 1 0,0-1 0,0 0 0,0 0 0,0 0 0,0 0 1,0 1-1,0-1 0,0 0 0,0 1 0,0-1 0,1 1-1,0 1 0,-1-1 0,1 1 0,1-1-1,-2 0 1,2 1 0,-1-1 0,0 0 0,0 0 0,0 0-1,1 0 1,-1 0 0,2 1 0,15 6-14,0 0 1,0-2-1,37 9 1,-19-4 6,-16-6-2,-8 0-3,0-2 1,1 0-1,21 2 0,-33-5 9,1 1 0,-1-1 1,0 0-1,1-1 0,-2 1 0,2 0 1,-1 0-1,0-1 0,1 1 1,-2-1-1,2 1 0,-1 0 0,0-1 1,0 1-1,0-1 0,0 0 1,0 1-1,0-1 0,0 0 0,0 0 1,0 0-1,-1 0 0,3-1 1,-3 1 2,0 1 0,0-1 0,0 1 1,0 0-1,0-1 0,0 0 0,0 1 0,1-1 1,-1 1-1,0 0 0,0-1 0,0 0 1,-1 1-1,1-1 0,0 1 0,0 0 1,0-1-1,0 0 0,0 1 0,0-1 0,0 1 1,-1-1-1,0-1 2,0 2 0,0-1 1,0-1-1,0 2 0,0-1 0,0 0 1,0 0-1,0 1 0,-1-1 0,1 0 1,0 0-1,-2 1 0,-16-6 0,0 0 0,0 2-1,-23-2 1,1 0-1,-161-39 2,78 16 2,-218-41 58,308 64-29,-1 1 0,-58 0 0,89 5-38,0-1 0,0 1 0,1-1 0,0 0 0,-1 0 0,0 0 0,1 0 0,-1 0 0,1-1 0,0 0 0,0 0 0,-6-4 0,-9-5-12,18 10 17,-2 1-1,1 0 0,1-1 0,-1 0 0,-1 0 0,2 1 0,-1-1 1,0 0-1,0 0 0,0-1 0,-5-5 5,0 3-4,-1-1 1,0 1-1,1 0 1,-1 0-1,-13-4 1,-43-11 6,32 10 6,-64-12 35,81 17 11,-2 1 0,1 1 0,0-1 0,0 3 0,0-1 0,-1 2 0,1-1 0,-1 2 0,-20 5 0,14-3 49,1 0 0,-33 1 0,-99 4-30,127-7-75,15-2-4,0 0-1,-1 0 1,0-2 0,-18-4 0,-8-1-1,21 4-1,-31-10-1,10 2-1,-18-7-11,18 0 7,24 13 11,7 3 1,1 0-1,-1 0 0,-9-1 0,10 2-3,-12-2 0,-25-5 0,31 4 1,7 2 1,-1 1-1,0-1 1,0 1-1,-9-1 0,-63-7 15,69 8-17,1 0 0,-17-4 0,-6-3-2,24 7 2,5 1 1,0 0 0,0 0 0,1 0 0,-1 0 0,0 0 0,0-1 0,1 0 0,-1 0 0,0 1 0,-2-3 1,-11-2 14,5 1-9,5 3-6,-1 0 1,0 0-1,1 0 0,-9-1 0,4 2 0,-32-5 2,20 4 0,1-2 0,-27-6 0,31 5 1,0 1 1,-20-1-1,24 3-5,-4 0 6,-29 2 0,30 1 0,-31-2 0,39-2 0,-2 2-2,0-1 1,-1 0-1,1 1 1,-13 2-1,22-2-5,-1 0 2,1 1 0,-1-1 0,0 1 0,1-1 0,-1 0-1,0 0 1,0 0 0,1 0 0,-1 0 0,0 0 0,1-1 0,-2 1 0,2-1 0,-1 1 0,1 0 0,-1-1-1,1 0 1,-4-1 0,-6-3-13,10 5 13,0 0-1,0 0 1,0-1-1,1 1 1,-2-1-1,1 1 1,1-1 0,-1 1-1,0 0 1,0-1-1,1 0 1,-1 0-1,0 1 1,0-1 0,1 0-1,-1 0 1,-1-1-1,-1-1 2,1 2 0,1-1 0,-2 1 0,1 0 0,1-1 0,-2 2 0,1-1 0,0 0 0,0 0 0,-1 1 0,1-1 0,0 1 0,-3-1 0,-11-3 0,-23-11-25,34 14 14,2-1-1,-2 1 1,1-1-1,1 0 1,-1 0-1,0 0 1,1-1 0,-6-4-1,0-2-2,8 8 12,1 0 1,-1 0 0,0 0 0,0 0 0,1 1 0,0-2 0,-1 1 0,0 0 0,1 0 0,-1 0 0,1 0 0,0 0 0,-1-2 0,-5-10-11,-8 1 0,14 11 12,-2 0 0,1 0 0,0 1 0,-1-2-1,2 1 1,-1 1 0,-1-2 0,2 1 0,-1 0-1,0 0 1,0 0 0,1-1 0,-1 1 0,0 0-1,0-3 1,0 2 0,0 0-1,0 1 0,1-1 1,-1 0-1,-1 1 0,2-1 1,-3-2-1,-6-8-16,0 0 6,7 9 7,0 0 1,0 0-1,0 0 1,1 0-1,-2-3 1,1 2 0,1-1 1,-1 0 0,1 1 0,1-1 0,-1 1 0,0-1-1,1-6 1,-1-1 2,0-5 0,2 10 1,0 1 0,0-1 0,-1 0-1,1 1 1,-2 0 0,1-1 0,-1 1-1,0-1 1,-1 1 0,1-1 0,-5-8 0,0 2 4,-2 1 1,0 0 0,-12-14-1,-12-16 11,-10-36-39,41 75 21,-23-35-13,16 25 11,-15-20 0,15 24 1,2 0 0,0 0 0,0-1 0,-8-17 1,-35-81 0,34 76 2,7 20 1,1 0 0,-10-13-1,-5-8 0,18 28-2,1 1 1,-1-1 0,0 2-1,-7-9 1,-9-9-3,13 9 0,6 10 4,0 0-1,-1 0 1,1 0 0,0 0-1,-1 0 1,0 0 0,-1-2-1,-24-21 29,-2 1 0,0 1-1,-54-31 1,73 49-25,-1-1 0,2-1-1,-1 1 1,0-1 0,1-1 0,0 0 0,1 0-1,-10-12 1,-4-10-3,-33-63 0,-1-3 7,52 90-3,-1-1 0,1 1 0,-2 0 0,1 0 0,-1 1 0,1-1 0,-1 1 0,-1 1 1,-6-5-1,-5-5 4,9 7 0,9 6-7,-1 0-1,0 0 1,0 1-1,1-1 1,-1 0 0,0 0-1,0 1 1,0-1 0,0 1-1,0-1 1,1 1 0,-3-1-1,-8-4-8,1-1 1,-1 0-1,1 0 0,1-1 0,-14-12 1,-2-1-3,-27-17 68,50 35-51,0 1 0,0 0 0,0 0 0,-1 0 1,1 0-1,0 0 0,0 0 0,-1 1 0,0-1 1,1 0-1,0 1 0,0 0 0,-1 0 0,0 0 1,1 0-1,-1 0 0,-2 1 0,0 0-7,1-1-1,-1 0 0,1 0 1,-8-1-1,10 0-2,-1 0 1,0 0-1,1 0 0,0 0 0,0-1 0,0 1 0,0-1 0,0 1 0,0-1 0,0 0 1,-2-2-1,3 2 6,-2 0-1,2 0 1,-1 0 0,0 1 0,1-1 0,-2 1 0,1-1-1,0 1 1,0 0 0,0 0 0,0 0 0,-1 0 0,1 0-1,-5 0 1,-82-2 23,84 3-30,1-1 1,-2-1 0,2 2 0,-1-2 0,1 0 0,-1 0-1,1 0 1,-1 0 0,2 0 0,-6-4 0,-9-4 4,2-1 4,12 8 0,0 1 0,1-1-1,-9-3 1,-20-4 7,25 8-14,0 1 0,0-2-1,1 0 1,-1 1 0,1-1-1,0-1 1,-9-5 0,-27-21 10,39 29-7,2-1 1,-1 2 0,-1-1 0,1 0 0,0 0-1,0 1 1,0 0 0,0-1 0,0 1-1,-5 0 1,0-1 0,3 0-3,-1 1-1,1-1 1,0-1 0,-7-2-1,-3-1-7,14 5 6,-1 0 0,1 0 0,0-1 1,-1 1-1,1 0 0,-1 0 0,0-1 0,1 1 1,0-1-1,0 1 0,-1 0 0,1 0 0,-1 0 0,1-1 1,-1 0-1,1 1 0,0-1 0,0 1 0,0 0 0,-1-1 1,1 1-1,0-1 0,0 1 0,-1-1 0,1 1 1,0 0-1,0-1 0,0 0 0,0 0 0,0 1 0,0 0 1,0-1-1,0 1 0,0-1 0,0 0 0,0 1 0,1 0 1,-1-1-1,0 1 0,0-1 0,1 0 0,-1 1 1,0 0-1,0 0 0,0-1 0,1 0 0,1-1-4,-1 0 0,1-1 0,-1 1 0,1 1 0,0-2 0,-1 2 0,2-1 0,2-2 0,-1 2 2,-1-1 2,2 0 0,-1 1 0,1 0 0,-1 0 0,1 0-1,6-2 1,-6 4 4,1-2-1,0 2 1,-1-1 0,0 1-1,1 0 1,-1 0-1,1 1 1,-1 0-1,0 0 1,0-1 0,1 2-1,-1-1 1,8 5-1,5 3-24,2 0 1,-1 0-1,1-2 0,28 7 1,-38-14 13,-1 1 0,1-1 0,0 0 0,12-3 1,-14 2 7,16-2-4,-18 1 11,1 1 0,-1 0 0,0 0 0,0 1 0,8 0 0,-7 2 2,1-1 1,-1 1 0,0 0-1,1 0 1,8 6-1,-11-7 9,1 1 1,0-2-1,-1 1 0,0 0 1,1 0-1,-1-1 0,1 0 1,9-2-1,-11 1-15,31-3 8,-23 2-5,24-1-1,-16 5 7,0 0-1,26 7 0,-31-5 19,0-1-1,1-1 0,-1 0 1,0-1-1,25-2 0,-21 2 33,-17-1-51,0 1-1,1-1 1,0 0 0,-1 0 0,1 0 0,-1-1 0,0 1 0,1-1 0,-1 1 0,4-2 0,2-2 6,0 1 0,0 0 1,0 0-1,14-2 1,-1 0-4,-8 2-9,5-2 10,-10 2-11,-7 3-1,1 0 1,-1 0 0,0 0-1,0-1 1,0 0-1,0 1 1,0-1 0,0 1-1,0-1 1,0 0-1,0 0 1,0 1-1,1-3 1,3-1 2,0-1 0,0 1-1,1-1 1,0 2 0,0-1 0,0 0 0,7-3-1,22-13 16,-33 19-16,0-2 0,1 2 0,-1-1-1,1 1 1,0-1 0,0 2 0,0-2-1,0 1 1,0 1 0,0-1 0,0 1-1,0-1 1,0 1 0,5 0 0,-4-1 6,0 1-1,1 0 1,-2-1 0,8-2 0,-8 2-5,1 0 1,-1 1-1,0-1 1,0 0-1,1 1 1,-1 0-1,5 0 1,67 12 68,-48-10-39,-15-2-6,0 1 0,13 3 1,-23-4-26,1 0 0,0 0-1,-1 0 1,0 0 0,0 0 0,1-1 0,-1 1 0,0-1 0,0 1 0,4-2-1,13-2 20,16-5 2,-16 5-19,-17 3-4,1 0 1,-1 1-1,0-1 0,0 0 1,1 1-1,0-1 1,3 1-1,-3 0 1,0 0 0,1 0 0,-1 0 0,0 0-1,1 0 1,-1-1 0,0 0 0,4-1 0,-1 0 5,-3 2-4,0-1 0,0 0 0,0 1 0,0 0 0,0 0 0,0 0 0,4 2 0,11-2 13,-6 0-6,0 1 1,0 0-1,-1 0 0,17 5 0,16 2 44,15 3 88,103-5 5,-142-5-138,29-3 1,12 0 9,-25 4-16,-6-2 44,-2 2-1,1 2 1,46 9 0,-50-8 43,-20-4-55,1 0 0,-1 0 0,-1 1 0,9 2 0,-5-1-13,-1-1 0,1-1 0,0 1 0,-1-1 1,2 0-1,-2 0 0,14-2 0,6 2-14,-20-1-6,0 0 0,-1-1-1,12-2 1,12-1 2,36-2 14,-49 3-7,0 0 0,0 2 1,28 2-1,-9 1 9,-18-1 0,-1 0 0,29 7 0,-35-5-10,0-1 0,0-1-1,1-1 1,18 0 0,15 1 19,-30 1-19,0-2 0,1 0-1,0 0 1,24-6-1,-19 2 9,1 1-1,40 0 0,-49 3 16,1 1 0,0 1 1,-1 0-1,1 0 0,20 8 0,-10-2 60,-14-5 8,0 0 0,0 1 0,14 7-1,-13-5-16,1 0 0,-1-2 1,20 6-1,-4-2-41,-16-4-39,1-1 0,0 0 0,-1-2 0,2 1 0,-1-1 0,0-1-1,0 0 1,0 0 0,0-1 0,14-4 0,-3 3 7,-1 1 0,1 0 1,-1 2-1,35 5 0,-30-4-11,15 1 0,10 1 0,25 4 5,-2-1 5,-48-2-6,99 13 32,-83-13-30,20 2 13,143 16 102,4 0-66,134-17 1,-69 13 103,-191-11-141,-34-2-6,83 5 7,46-5 46,132 6 61,-61-14-74,-88-3 11,-141 5-59,241 8 61,-63 1-65,-185-9 0,132-7 9,-19-1 46,-77 8-46,-14 1 2,1-2-1,52-6 1,-61 2 9,-1 3 0,1 1 0,36 1 0,-59 0-22,-1 1-1,1-2 1,-1 1-1,1 0 0,-1 0 1,1-2-1,-1 1 1,1 0-1,-1-1 1,0 1-1,7-4 1,-5 2 7,0 0 1,-1 0-1,1 1 1,0 0 0,0 0-1,0 1 1,0-1-1,0 2 1,1-1 0,6 1-1,16-4-5,-10-2-7,-17 5 6,1 0 0,-1 0 0,0 0 0,0 1 1,1-1-1,0 1 0,-1-1 0,3 0 0,69-7-235,-71 8 231,1 0-2,0 0 0,0 0 0,0-1 1,-1 1-1,1-1 0,0 0 0,-1 0 0,6-2 1,12-4-15,-18 6 20,0 1 1,0-1-1,0 0 1,0 0-1,0 0 0,0-1 1,3-1-1,-3 2 1,0-1-1,0 1 0,0 0 1,0 0-1,0 0 1,0 1-1,3-1 0,15-5-2,-10 2-3,-9 3 4,0 1 0,-1-1 0,1 1 0,0-1 0,-1 0 0,1 0 0,-1 0 0,1 0 0,-1 0 0,1 0 0,-1 0 0,2-2 0,1 1-24,-4 2 24,0 0 0,0 0 1,-1 0-1,1 0 0,0 0 1,0 0-1,0 0 1,0 0-1,0 0 0,0 0 1,0 0-1,0-1 1,0 1-1,0 0 0,0 0 1,0 0-1,0 0 0,0 0 1,0 0-1,0 0 1,0 0-1,0 0 0,0 0 1,0 0-1,0 0 0,0 0 1,0 0-1,0 0 1,0 0-1,0 0 0,0 0 1,0 0-1,0 0 1,0 0-1,0 0 0,0 0 1,0 0-1,0-1 0,0 1 1,0 0-1,0 0 1,0 0-1,0 0 0,0 0 1,0 0-1,0 0 0,0 0 1,0 0-1,1 0 1,-1 0-1,0 0 0,0 0 1,0 0-1,0 0 1,0 0-1,0 0 0,0 0 1,0 0-1,0 0 0,0 0 1,1 0 1,-1 0 0,0 0 0,0 0 1,0 1-1,0-1 0,1 0 0,-1 0 1,0 0-1,0 0 0,0 0 0,0 0 1,0 0-1,0 0 0,1 0 0,-1 1 0,0-1 1,0 0-1,1 0 0,-1 0 0,0 0 1,1 0-1,-1 0 0,0 0 0,0 0 1,0 0-1,0 0 0,0 0 0,1 0 0,-1 0 1,0 0-1,1 0 0,-1 0 0,0-1 1,0 1-1,1 0 0,-1 0 0,0 0 1,0 0-1,0 0 0,0 0 0,0 0 0,0 0 1,0 0-1,1-1 0,-1 1 0,0 0 1,0 0-1,0-1 0,0 1 0,0 0 1,1 0-1,-1-1 0,0 1 0,0 0 0,0 0 1,0 0-1,0 0 0,0 0 0,0-1 1,0 1-1,0 0 0,0-1 0,0 1 0,0 1 7,0-1-8,-1 1 0,0-1 0,1 0 0,0 0-1,-1 0 1,1 0 0,-1 0 0,0 1 0,1-1 0,0 0 0,-1 0 0,1 0-1,-1 0 1,0 0 0,1 0 0,0 0 0,-3 0 0,2 0-6,-28 2-39,0 0 0,1-3 0,-32-3 0,-12-1 34,8 3 17,-1 3-1,-121 18 1,-142 22-8,168-24 32,68 2-12,22-4-11,48-12-7,-26 6-20,-1-3 0,-84 1 0,-362-43-52,477 34 67,-278-28 4,-60 16 27,39 2-8,238 11 10,-122 12 0,95 1-32,-1-5 0,-153-9 0,223-1 1,-221-21 8,193 16 20,-1 3-1,-123 6 1,92 8-3,-165 36 0,173-18 3,-4 0-9,41-15-8,-43 10 13,80-17-12,0-1 0,0 2-1,0 1 1,-13 9-1,23-14-5,0 2 0,0-1 0,0 0 0,1 0 0,0 1 0,0 1 0,0-2 0,0 2 0,1-1 0,-1 1 0,1 0 0,0 0 0,1 0 0,0 0 0,0 0-1,-1 1 1,2-1 0,-1 0 0,1 1 0,0-1 0,0 7 0,1-1-9,0 0 0,0 0 0,1 1 0,1-1 0,1 0 0,-1 0 0,1 0 0,1-1 0,-1 1 0,2-1 0,8 16 0,-4-12-3,0 0 1,2-1-1,-1 0 0,1 0 1,1-1-1,0-1 0,19 15 1,-9-12-3,0 1 1,37 15 0,56 18-14,-89-38 20,81 33-5,115 64 1,-64-14 14,-54-30 8,117 53 0,-124-77 0,-43-18 4,74 41-1,-126-61-18,5 3-9,0 0-1,0 0 1,0 1 0,-1-1-1,0 2 1,0-1-1,10 11 1,-23-19-116,-25-9-13,-44-9 0,-260-54-17,78 19 104,-148-66-18,251 63 48,-64-24 1,-8 14 3,62 33 11,129 29 12,-18-5 40,-58-3 0,102 14-13,0 0 0,0 1 0,0 1 0,-16 3 0,23-4-19,0 1 0,-1 0 1,1 0-1,1 0 0,-1 0 0,0 0 1,0 1-1,0-1 0,0 2 1,1-2-1,-1 1 0,1 0 1,0 0-1,-1 0 0,1 1 1,-3 4-1,4-5-9,0 0 1,1-1-1,-1 1 0,0 0 0,0 0 1,1 0-1,0-1 0,0 2 0,0-2 1,0 1-1,0 0 0,0 0 0,0 0 1,0 0-1,0-1 0,0 2 0,1-2 1,-1 1-1,1 0 0,0 2 0,3 3-8,0 0-1,0 0 1,8 10-1,-3-4 0,64 86-64,-60-86 55,0 1 1,0-2-1,1 1 1,25 16-1,-24-20 9,1 0 0,1 0-1,0-1 1,0-1-1,0-1 1,1-1 0,0 0-1,22 2 1,-20-6-13,-19-1 18,-1 0 0,1 0 1,-1 0-1,0 0 0,1 0 0,-1 0 1,0-1-1,0 1 0,0 0 0,0 0 1,1 0-1,-1 0 0,0 0 0,1-1 1,-1 1-1,0 0 0,1 0 0,-1-1 1,0 1-1,0 0 0,0 0 0,0 0 1,0 0-1,0 0 0,1-1 0,-1 1 1,0 0-1,0-1 0,0 1 0,0 0 1,0-1-1,0 1 0,1 0 0,-1 0 1,0 0-1,0 0 0,0-1 0,0 1 1,0-1-1,0 1 0,0 0 0,-1-1 1,1 1-1,0 0 0,0 0 0,0 0 1,0 0-1,0-1 0,-1 1 0,1 0 1,0-1-1,0 1 0,0 0 0,0-1 1,0 1-1,0 0 0,0 0 0,-1 0 1,1 0-1,-5-5-6,2 1-1,-2-1 1,1 1-1,-1 1 1,1-1 0,-10-4-1,-2-4-4,-26-18-9,-86-57-2,91 63 17,-66-27 1,-149-39-10,152 57 6,-167-47 9,222 67 7,-27-6 52,53 17-14,19 2-42,0 0-1,-1 0 0,0 0 1,0 0-1,1 0 1,-1 0-1,0 0 0,0 0 1,1 0-1,0 0 1,-1 0-1,0 0 1,0 0-1,1 1 0,0-1 1,-1 0-1,0 1 1,0-1-1,1 1 0,0-1 1,-2 1-1,2 0-3,1 0-1,-1-1 0,0 0 1,0 0-1,0 1 0,1-1 1,-1 1-1,0-1 0,0 1 1,0-1-1,0 0 1,1 0-1,-1 1 0,1-1 1,-1 1-1,1-1 0,-1 0 1,0 1-1,0-1 0,1 0 1,-1 0-1,1 0 0,-1 0 1,1 0-1,-1 0 0,0 1 1,2-1-1,14 5-41,34 9 30,0-3 1,1-2-1,61 2 0,-109-11 11,0 0 1,0 0-1,0 0 0,0 0 0,0-1 0,0 0 1,4-1-1,-7 1 0,0 1 1,1 0 0,0 0-1,-1 0 1,1-1 0,-1 1-1,0 0 1,1 0 0,0 0-1,-1-1 1,1 1 0,-1-1-1,0 1 1,0-1 0,1 1-1,-1 0 1,1 0 0,-1-1-1,1 0 1,-1 1 0,0-1-1,0 1 1,0 0 0,0-1-1,0 0 1,1 1 0,-1-1-1,0 1 1,0-1 0,0 1-1,0-1 1,0 0 0,0 1-1,0 0 1,0-1 0,0 0-1,-1 1 1,1-1 0,0 1-1,0-1 1,0 1 0,0-1-1,-1 0 1,-7-11-21,-1 1 0,0 1 0,-18-17 0,-21-18-4,-60-60-3,89 82 27,-115-119-22,113 122 28,-2 1-1,1 1 1,-2 2 0,-42-24-1,57 36 3,7 3 0,0 0 0,0 0 0,0 1-1,1-2 1,-1 1 0,0 0 0,-2-2-1,4 3-3,1 0 0,-1 0 1,0 0-1,0 0 0,0 0 0,0 0 0,0 0 0,0 0 0,0 0 0,0 0 0,0 0 0,0 0 0,0 1 1,0-1-1,0 0 0,0 0 0,0 0 0,0 0 0,0 0 0,-1 0 0,1 0 0,0 0 0,0 0 0,0 0 1,0 0-1,0 0 0,0 0 0,0 0 0,0 0 0,0 0 0,0 0 0,0 0 0,0 0 0,0 0 0,0 0 1,0 0-1,0 0 0,0 0 0,0 0 0,0 0 0,0 0 0,-1 0 0,1 0 0,0 0 0,0 0 0,0 0 1,0 0-1,0 0 0,0 0 0,0 0 0,0 0 0,0 0 0,2 5-9,5 2-1,-1-1-1,1 0 1,0 0-1,0-1 1,1 0-1,-1 0 1,12 4-1,6 6 5,27 19 0,-31-19 1,0-1 0,30 13 0,-48-24 3,2-1 0,-1 1 0,-1 0 0,2-1 0,2 5 0,6 3-3,-13-10 3,0 0-1,1 0 0,-1 0 1,0 0-1,0 0 0,1 0 1,-1 0-1,0 0 0,0 0 1,0 0-1,0 0 1,0 0-1,0 0 0,0 0 1,1 0-1,-1 0 0,0 0 1,0 0-1,0 0 0,1 0 1,-1 0-1,0-1 0,0 1 1,0 0-1,0 0 1,0 0-1,1-1 0,-1 1 1,0 0-1,0 0 0,0-1 1,0 1-1,0 0 0,0 0 1,0 0-1,0 0 1,0 0-1,0 0 0,0 0 1,0-1-1,0 1 0,0 0 1,0 0-1,0-1 0,0 1 1,0 0-1,0-1-2,-1 1 3,0-2-1,0 1 1,1 0 0,-1 0-1,-1 0 1,2 0 0,-1 0 0,-1 0-1,2 0 1,-2 0 0,1 0 0,-2 0-1,-2-2 1,-8-5-1,-20-8 1,-7-4-6,17 8 6,1 1-1,-31-9 1,32 12 0,-15-4-7,0 2 0,-45-7-1,64 14 7,1-1 2,7 2 5,0 0 1,0 1 0,0 0-1,0 0 1,-12 1-1,21 0-5,0 0 0,0 0-1,0 0 1,0 0 0,-1 0-1,1 0 1,0 0 0,-1 0 0,1 0-1,0 0 1,0 0 0,-1 0-1,1 0 1,0 0 0,0 0-1,0 0 1,0 0 0,0 1-1,0-1 1,-1 0 0,1 0 0,0 0-1,0 0 1,0 1 0,-1-1-1,1 0 1,0 0 0,0 0-1,0 0 1,0 0 0,-1 0 0,1 1-1,0-1 1,0 0 0,0 0-1,0 1 1,0-1 0,0 0-1,0 0 1,0 1 0,0-1 0,0 0-1,0 0 1,0 0 0,0 0-1,0 0 1,0 1 0,0-1-1,0 0 1,0 0 0,0 1 0,1-1-1,-1 0 1,0 0 0,0 1-1,0-1 1,0 0 0,0 0-1,1 0 1,12 12-20,68 38-19,-48-31 33,37 27 1,-32-14 4,64 73-1,-13-13 1,-70-75 0,0-1 0,43 28 0,-38-29-12,2-1-1,0 0 1,1-2 0,36 11 0,-61-24-76,-3-4 56,-8-5 13,-74-40-42,50 33 47,3-2-1,-42-33 1,-16-34-9,-2-2 14,73 73 18,-1 0-1,-1 2 1,-25-14 0,42 26-2,0 0 1,0 1-1,0 0 1,0-1 0,0 1-1,0 0 1,0 0 0,0 0-1,-1 0 1,-2 1 0,4-1-6,1 0 1,0 0 0,-1 0-1,0 0 1,0 0 0,1 0-1,0 0 1,-1 0 0,0 0-1,0 0 1,1 0 0,0 1-1,-1-1 1,1 1 0,-1-1-1,0 1 1,1-1 0,0 0-1,-1 0 1,1 1 0,-1-1-1,1 1 1,-1 0 0,1-1-1,0 0 1,0 1 0,0-1-1,-1 1 1,1 0 0,0-1-1,-1 1 1,1-1 0,0 2-1,2 2-3,0 1 0,0-2 0,0 2 0,1-1 0,0-1 0,0 1 0,0 0 0,5 3 0,7 11-4,50 71 0,-36-47 2,36 39 0,-31-47 3,44 34 0,-34-31-7,-11-7 14,-2 2 0,53 68 1,-44-37-7,-2-3-2,31 23-15,-69-82 16,9 10-11,-9-10 8,0-1 0,0 1 0,0-1 0,1 1 0,-1 0 0,1-1 0,-1 0 0,1 1 0,-1-1 0,0 1 0,0-1 0,1 1 0,0-1 0,-1 0 0,1 0 0,-1 1 0,1-1 0,-1 0 0,1 1 0,0-1 0,-1 0 0,0 0 0,1 1 0,0-1 0,0 0 0,-1 0 0,1 0 0,-1 0 0,1 0 0,0 0 0,-1 0 0,1 0 0,-1-1 0,1 1 0,0 0 0,-1 0 0,1-1 0,-1 1 0,2-1 0,0 1 7,0 0 1,0 0-1,0 0 1,-1 0 0,2 0-1,-1 0 1,-1 0-1,2 0 1,-1 1-1,-1 0 1,2-1-1,-2 1 1,4 1-1,26 16 22,-18-10-16,9 4-6,-1 0 2,1 1-1,-1 1 1,-1 0-1,21 20 1,-21-6-30,-21-28 21,1 0 1,0 0-1,0 1 1,0-1-1,0 0 1,0 0-1,0 0 1,0 0 0,-1 0-1,1 0 1,0 0-1,0 0 1,0 0-1,-1 0 1,1 0-1,0 0 1,0 0 0,-1 0-1,1 0 1,0 0-1,0 0 1,0 0-1,0 0 1,0 0-1,0 0 1,0 0 0,-1-1-1,1 1 1,0 0-1,0 0 1,0 0-1,-1 0 1,1 0-1,0-1 1,0 1 0,0 0-1,0 0 1,-1 0-1,1-1 1,0 1-1,0 0 1,-75-55-141,47 36 95,0-1 0,2-2 0,-33-32 0,34 23 16,-22-36 0,22 31 52,5 6 37,17 25 128,7 8-141,7 12-37,20 26 3,2-1-1,1-2 1,46 40-1,4-13-1,13 12-11,-73-56 0,37 42 1,-39-39-6,-2 2 0,28 44 0,-41-56 0,-6-12 2,0 0 0,-1 1-1,2 0 1,-1-2 0,1 1 0,-1 1 0,1-1-1,-1-1 1,1 2 0,2 1 0,-4-4 3,0 0 1,0 0-1,1 0 0,-1 0 1,0 0-1,0 1 1,0-1-1,0 0 0,0 0 1,1 0-1,-1 0 1,0 0-1,0 0 1,0 0-1,0 0 0,0 0 1,1 0-1,-1 0 1,0 0-1,0 0 0,0 0 1,0 0-1,0 0 1,0 0-1,0 0 0,0 0 1,0 0-1,0 0 1,1 0-1,-1 0 1,0 0-1,0 0 0,0 0 1,0 0-1,1 0 1,-1-1-1,1-4-57,-1 3 52,0 0 1,-1 1 0,1-1-1,-1 0 1,0 0 0,1 1-1,-2-4 1,-10-13-7,-1-1 0,-1 0 0,-1 2 0,0 0-1,-1 0 1,-1 2 0,0 0 0,-2 1 0,-22-14 0,-171-90 3,189 106 78,60 40 149,123 74-197,-111-67-17,52 46-1,-65-42-14,-14-15-24,-19-20-8,-3-8-24,0 1 64,-1 1 0,1 1 0,0-2 0,0 1 0,0 1 0,-1-2 0,0 2 0,0-1 0,1 0 0,-1 0 0,0 0 0,0 0 0,-2-2-1,-21-22 3,18 21-4,-12-14-1,-3 2 0,1 0 0,-1 2 0,-37-21 0,46 29 7,-69-38-7,-107-41 0,183 84 30,0 1 1,0-1 0,1 1-1,-2-1 1,1 1 0,-7 1-1,12 0-19,0 0 0,0 0 0,0 0 0,0 0 0,0 0-1,-1 0 1,1 0 0,0 0 0,0 0 0,0 0-1,0 0 1,0 1 0,0-1 0,0 0 0,0 0 0,0 0-1,0 1 1,0-1 0,0 0 0,0 0 0,0 0-1,0 1 1,0-1 0,0 0 0,0 0 0,0 0 0,0 0-1,0 0 1,0 0 0,0 0 0,0 0 0,0 1-1,0-1 1,0 0 0,1 0 0,-1 0 0,0 0-1,0 0 1,0 1 0,5 6 27,5 7-33,1-1 0,1 1 0,0-1 0,24 17 0,-9-6-3,48 37-29,-58-49 4,-17-11 27,1-1 1,-1 0-1,1 1 0,-1-1 0,1 0 1,0 0-1,-1 0 0,1 0 1,0 0-1,-1 0 0,1 0 0,-1 0 1,1 0-1,0 0 0,0 0 1,-1 0-1,0 0 0,1 0 1,0 0-1,0 0 0,-1 0 0,0 0 1,1-1-1,0 1 0,-1 0 1,1-1-1,-1 1 0,1-1 0,0 1 2,-1-1 0,1 0-1,-1 0 1,0 1 0,0-1-1,0 1 1,0-1 0,0 0-1,0 1 1,0-1 0,0 0-1,1 0 1,-2 1 0,1-1-1,0 0 1,0 1 0,0-1-1,0 1 1,0-1 0,0 0-1,0 0 1,0 1 0,-1 0-1,1-1 1,-2-1 0,-8-13-3,2 6 5,0 1-1,-1 1 1,0 0 0,0 0-1,-13-7 1,-51-24 7,71 38 0,1-1 0,-1 0 0,1 1 0,-1-1 0,1 1 0,-1 0 0,1-1 0,-1 1 0,1 0-1,-1-1 1,-1 1 0,3 0-5,0 1 0,0-1 0,0 0 0,0 0 0,0 0 0,0 0 0,0 0 0,0 0 0,0 0 0,-1 1 0,1-1 0,0 0-1,0 0 1,0 0 0,0 0 0,0 0 0,0 0 0,0 0 0,0 0 0,0 0 0,0 0 0,0 0 0,0 1 0,0-1 0,0 0 0,0 0 0,0 0 0,0 0 0,0 1 0,0-1-1,0 0 1,0 0 0,0 0 0,0 0 0,0 1 0,0-1 0,6 9 25,6 6-32,1-2 0,25 23 0,-18-18-2,-18-16 8,1 1-9,1 0 0,-1 0 1,1 0-1,0 0 1,8 3-1,-12-6 4,1 1 0,0-1 0,0 1 1,-1-1-1,1 0 0,0 0 0,0 0 0,-1 0 0,1 0 1,0 0-1,0 0 0,-1 0 0,1 0 0,0 0 0,0 0 0,0-1 1,1 0-1,-2 1-3,1 0 1,0-1-1,0 0 1,0 0-1,0 1 1,0-1-1,-1 0 1,0 0-1,1 0 1,0 0-1,0 0 1,-1 0-1,0 0 1,0 0-1,1 0 1,0-1-1,0-3 0,-1 1-1,0 0 1,1-1-1,-1 1 1,0-1-1,-1-4 1,1 5 10,-1-1 0,1 1 0,0-1 1,1 1-1,-1-7 0,1 10 0,0-1-1,-1 1 1,1-1-1,-1 1 1,1 0-1,0 0 1,0-1-1,-1 1 1,1 0-1,1-1 1,-2 2-1,1-2 1,1 1-1,-2 1 1,2-1-1,-1-1 1,0 2 0,1-1-1,-1 0 1,2 0-1,3-1 6,0 0 0,0 0 0,0 2 0,0-2 1,1 1-1,-1 1 0,0 0 0,13 0 0,-3 3-3,1 0 0,16 4 0,-14-2 0,-1 2 0,1 1 0,-2 0 0,1 1 0,-1 1-1,0 0 1,19 17 0,-8-4 5,-2 1 0,-1 1 0,24 31 0,-35-38-7,-1-4 0,-2 1 0,1 1 1,12 23-1,-24-39-4,0 1 0,0-1 0,1 1 0,-1-1 0,0 1 0,0-1 0,0 0 0,1 1 1,-1-1-1,0 1 0,0-1 0,0 1 0,0-1 0,0 0 0,0 1 0,0-1 0,0 1 0,-1 0 0,1-1 0,0 0-1,0 0 1,0 0-1,-1 1 0,1-1 1,0 0-1,0 0 1,0 0-1,0 1 0,0-1 1,-1 0-1,1 0 0,0 0 1,-1 0-1,1 0 1,0 0-1,-1 0 0,1 0 1,0 0-1,0 0 1,0 0-1,0 0 0,-1 0 1,1 0-1,-18-6-76,18 6 78,-35-17-50,2-2-1,-57-44 1,60 40 7,-2 2-1,-65-34 0,-11 8 39,98 43 42,0 0 0,0 0 0,-13-2 0,23 6-34,0 0 0,-1 0 0,1 0 0,0 0 0,0 0 0,0 0 0,0 0 0,0 0 0,0 0 0,-1 0-1,1 0 1,0 0 0,-1 0 0,1 0 0,0 0 0,0 0 0,-1 0 0,1 0 0,0 0 0,0 0 0,0 0 0,0 0 0,0 0 0,0 1 0,-1-1 0,1 0 0,0 0 0,0 0 0,0 1-1,-1-1 1,1 0 0,0 0 0,0 0 0,0 1 0,0-1 0,0 0 0,-1 0 0,1 0 0,0 0 0,0 0 0,0 0 0,0 1 0,0-1 0,0 0 0,0 1 0,0-1 0,0 0-1,0 0 1,0 1 0,0-1 0,0 0 0,0 0 0,0 0 0,0 0 0,1 0 0,-1 0 0,0 1 0,0-1 0,0 0 0,0 0 0,1 1 0,0 2-1,2 0 0,-1-1 0,-1 1 0,2-1 1,0 1-1,-1 0 0,1-1 0,3 2 0,-3-1-1,28 21-4,0-2 0,51 28-1,-45-28-20,-37-22 22,1 1-1,0-1 0,0 0 0,-1 1 0,1-1 0,0 0 1,0 0-1,-1 0 0,1 0 0,0 0 0,0 0 0,-1 0 1,1 0-1,0 0 0,0-1 0,-1 1 0,1 0 0,0-1 1,1 0-1,-2 1 3,0 0 0,1 0-1,-1 0 1,0 0 0,1-1 0,-1 1 0,0 0 0,0-1 0,0 1 0,0-1 0,0 1 0,0 0-1,0 0 1,1 0 0,-1-1 0,0 1 0,0 0 0,0-1 0,0 1 0,0-1 0,0 1 0,0 0 0,0 0-1,0-1 1,0 1 0,0 0 0,0-1 0,0 1 0,0-1 0,-1 1 0,1 0 0,0 0 0,0 0-1,0-1 1,0 1 0,0-1 0,0 1 0,-1 0 0,1-1 0,0 1 0,-1 0 0,1 0 0,0 0 0,-1 0-1,1 0 1,0 0 0,0-1 0,-1 1 0,-4-5 11,0 2-1,-1-1 1,1 0 0,0 0-1,-10-2 1,14 5-5,-1 1-1,2 0 1,-1-1-1,-1 1 0,2 0 1,-2-1-1,1 1 1,0 0-1,0 0 1,0 0-1,0 0 1,0 1-1,-3 0 1,1-1 8,3 1-13,0-1 0,0 0 0,0 0 0,0 0 1,0 0-1,-1 0 0,1 0 0,0 1 0,-1-1 0,1 0 1,0 1-1,0-1 0,0 0 0,-1 1 0,1-1 0,0 0 1,0 0-1,0 0 0,0 0 0,0 1 0,0-1 0,0 1 1,0-1-1,0 0 0,0 1 0,0-1 0,0 0 0,0 0 1,0 0-1,0 1 0,0-1 0,0 0 0,0 1 0,0-1 1,0 0-1,1 1 0,-1-1 0,0 0 0,0 0 0,1 0 1,0 8-5,-1-7 3,0 0 0,0 1 0,0-2 0,1 2 0,-1-1 0,1 0 0,0 1 0,-1-2-1,0 2 1,1-1 0,0 0 0,0 0 0,-1 0 0,1 0 0,1 0 0,0 1 0,5 7-2,-5-4 0,1-1 0,0 1 0,0-1 0,0 0 0,0 0 0,4 4 0,-6-7 1,0-1 0,0 1 1,-1 0-1,0 0 0,1-1 1,0 1-1,-1 0 0,1 0 0,-1-1 1,0 1-1,0 0 0,1 0 1,-1 0-1,0 1 0,-1 1-26,-6-6 1,-14-10 10,-1 1 0,0 1-1,-26-9 1,-21-11-15,16 5-6,-35-19 2,57 35 76,31 10-40,0 0 0,0 0 1,0 0-1,0 0 0,1 0 0,-1 0 0,0 0 1,0 0-1,0 0 0,0 1 0,0-1 0,0 0 0,0 0 1,0 0-1,0 0 0,0 0 0,0 1 0,0-1 1,0 0-1,0 0 0,0 0 0,0 0 0,0 0 0,0 1 1,0-1-1,0 0 0,0 0 0,0 0 0,0 0 1,-1 0-1,1 0 0,0 0 0,0 0 0,0 0 0,0 0 1,0 0-1,0 0 0,0 0 0,0 0 0,-1 0 1,1 0-1,0 0 0,0 1 0,0-1 0,0 0 0,0 0 1,0 0-1,-1 0 0,1 0 0,0 0 0,0 0 1,0 0-1,0 0 0,0 0 0,0 0 0,0 0 0,0 0 1,0 0-1,0 0 0,0 0 0,0 0 0,-1 0 1,1 0-1,0-1 0,4 10 1,2 1-2,1 0 0,1-1 0,9 9 0,5 6 1,-13-15 1,0 1 0,11 6-1,3 4 1,-16-14-2,2 3 4,-1-1 1,0 1-1,13 17 0,-18-19-1,-5-5-38,1-2 31,1 0 0,-1 0 0,0 0 0,0-1-1,1 1 1,0 0 0,-1 0 0,0 0 0,1 0 0,-1-1 0,1 1 0,-1-1 0,1 1 0,-1-1 0,0 1 0,-11-15-32,0 0 1,0-1-1,1 0 1,-9-19 0,-13-19-6,12 23 11,-2 2 0,-1 0 0,-1 2 0,-38-32 0,45 44 12,-54-42-52,64 51 65,-1-1 1,0 0 0,2-1-1,-1 1 1,1-1 0,-8-13 0,4 5-2,1-1 0,-11-28 0,-4-10 25,-36-61 0,10 22-8,44 82 4,1-1 1,0 0-1,1 0 1,-4-16-1,8 26-9,-1-1 1,2 0-1,-1 1 0,0-1 0,1 1 0,-1-1 0,1 1 1,0-1-1,1 0 0,-1 1 0,1 0 0,0-6 0,0 8-4,-1 0-1,0 0 0,1 1 1,-1-2-1,0 1 1,0 1-1,0-1 0,0 0 1,0 0-1,0 0 0,0 0 1,0 0-1,0 1 0,0-2 1,-1 1-1,1 1 1,-1-1-1,1 0 0,0 0 1,0 1-1,-1-1 0,0-1 1,-16-16 9,5 6-6,-7-12 0,3 2 8,-2 0 0,-2 0-1,-35-30 1,32 30 2,20 18-12,-1 1-1,1-1 1,-8-5 0,-20-8 7,-5-1-3,34 15-9,-1 2-1,0-1 1,1-1-1,0 1 1,-1 0 0,0 0-1,2-1 1,-1 0-1,-3-3 1,4 0-9,-2-3-5,3 9 15,-3-3-5,2-1 0,-1 1 0,0 0 0,0-1 0,-2-6 0,4 9 4,-1-1 0,1 0 1,0 1-1,0-1 0,0 1 1,0-1-1,0 1 1,0-2-1,0 2 0,1-1 1,-1 1-1,1-1 0,0 1 1,-1-1-1,1 1 0,0-1 1,0 1-1,-1-1 0,2 0 1,2-5-5,-3 6 7,-1-1-1,1 2 0,0-2 1,-1 1-1,1 0 0,0 0 1,0 0-1,-1 0 0,2 0 1,-1 0-1,-1 1 0,2-1 1,-1 0-1,-1 0 0,4-1 1,1 0 3,-3 1 0,-1 0-1,2 1 1,-2-2-1,1 2 1,1-1-1,-2 1 1,1-1-1,1 1 1,-1 0-1,-1-1 1,5 1-1,4 1 3,1 0-1,-1 0 1,1 1 0,-1 0-1,18 7 1,31 14 2,13 6-16,-7-2-11,88 27 0,11 2 31,-61-13-7,146 53 0,-124-59-5,134 21 0,129-4 0,-368-52 0,4 1 3,1-1 1,1 0-1,34-4 0,-60 2-3,0 0 0,0 0 0,0 0 0,0 0 0,0 0 0,0 0 0,0 0 0,0 0 0,0 0 0,1 0 0,-1 0 0,0 0-1,0 0 1,0 0 0,0 0 0,1 0 0,-1 0 0,0 0 0,0 0 0,0 0 0,0 0 0,1 0 0,-1 0 0,0 0 0,0 0 0,0 0 0,0 0 0,0 0 0,0 0 0,0 0 0,0-1 0,0 1 0,0 0 0,0 0 0,0 0-1,0 0 1,0-1 0,0 1 0,0 0 0,0 0 0,0 0 0,1 0 0,-1-1 0,-6-2-4,-11-3-5,-241-45-38,54 13 14,153 26 15,-97-37 0,-119-69-2,234 104 17,-165-76-24,140 60 7,-101-35 1,75 37 18,82 28 1,1-1 0,-1 1 0,1-1 0,-1 0 0,1 1 0,-1-1 0,1-1 0,-1 2 0,1-1 0,0-1 0,-3-1 0,4 3 0,0 0 0,0 0 0,0 0 0,0 0 0,0 0 0,0 0 0,0-1 0,0 1 0,0 0 0,0 0 0,0 0 0,0-1 0,0 1 0,0 0 0,0 0 0,0 0 0,0 0 0,0-1 0,0 1 0,0 0 0,0 0 0,0 0 0,0 0 0,0 0 0,1 0 0,-1 0 0,0 0 0,0 0 0,0 0 0,0 0 0,0-1 0,0 1 0,1 0 0,-1 0 0,0 0 0,0 0 0,0 0 0,0 0 0,0 0 0,12-2 0,28 3 2,0 3 0,0 1 0,76 20 0,115 50-25,-203-65 23,17 6-1,255 98 1,-105-37 8,-139-59-5,89 17 0,-131-32-3,-1-1 0,2 0 0,-1-2 0,20 0 0,-32 0 0,0 0 1,1 0-1,-1-1 0,1 0 0,-1 0 0,0 1 0,0-1 0,4-1 1,-6 1-1,0 1 0,0 0 0,0-1 0,1 1 0,-1 0 0,1-1 0,-1 1 0,0 0 0,1 0 0,-1-1 0,0 1 0,0-1 0,0 1 0,0-1 0,0 1 0,1 0 0,-1 0 0,0-1 0,0 0 0,0 1 0,0-1 0,0 0 0,0 0 0,-1 0 0,1 0 0,0 0 0,0 0 0,0 1 0,-1-1 0,0 0 0,1 0 1,-1 1-1,1-1 0,-1 0 0,1 0 0,-2-1 0,-6-5 2,1 1 1,-2 0-1,1 0 0,-10-6 0,-42-19 2,51 26-4,-56-24 8,-128-38 0,142 52-3,-319-89-2,287 86 1,-177-33 68,259 51-74,1 0 0,0 0 0,0 0 0,0 0 0,-1 1 1,1-1-1,0 0 0,0 0 0,0 0 0,0 0 0,0 0 0,0 0 1,0 0-1,-1-1 0,1 1 0,0 0 0,0 0 0,0 0 0,-1 0 1,1 0-1,0 0 0,0 0 0,0 0 0,-1 0 0,1-1 1,0 1-1,0 0 0,0 0 0,0 0 0,0 0 0,0 0 0,0 0 1,0 0-1,0 0 0,0 0 0,0-1 0,0 1 0,6-3-40,14-2 8,9 1 19,51-1 0,35 8 34,-102-2-17,114 6 42,212 37 0,-268-30-36,23 5 9,97 31-1,52 50 28,-180-72-33,150 72 45,-205-95-54,0-1 0,0-1 1,0 0-1,12 3 1,-20-6-4,-1 0 1,1 0 0,0 0-1,0 0 1,0 0 0,0 0-1,0 0 1,0 0 0,0 0-1,0 0 1,0 0 0,0-1-1,0 1 1,0 0 0,0 0-1,0 0 1,0 0 0,0 0-1,0-1 1,0 1 0,0 0-1,0 0 1,0 0 0,0 0-1,0 0 1,0 0 0,0-1 0,0 1-1,0 0 1,0 0 0,0 0-1,0 0 1,0 0 0,0 0-1,0 0 1,0 0 0,1 0-1,-1 0 1,0 0 0,0 0-1,0 0 1,0 0 0,0 0-1,0 0 1,0 0 0,0 0-1,0 0 1,0-1 0,0 1-1,0 0 1,0 0 0,0 0-1,1 0 1,-1 0 0,0 0-1,0 0 1,0 0 0,0 0-1,0 0 1,1 0 0,-1 1-1,0-1 1,0 0 0,0 0-1,-15-15-29,-14-5 0,-49-27 1,-102-36 28,-12 8 18,109 46-3,-1 4-1,-1 4 1,-154-18 0,235 39-12,-2-1 10,0 0-1,0 0 1,0 1-1,0 0 1,0 0-1,0 0 1,-9 3-1,15-3-10,-1 0 0,1 0 0,-1 0 0,1 0 0,-1 1 0,1-1 0,0 0 0,0 0 0,0 0 0,0 1 0,-1-1 0,1 0 0,0 1 0,-1-1-1,1 0 1,0 0 0,-1 0 0,1 1 0,0-1 0,0 0 0,0 1 0,0-1 0,0 1 0,0-1 0,0 0 0,0 0 0,0 0 0,0 1 0,0-1 0,0 1-1,0-1 1,0 1 0,0-1 0,0 0 0,0 0 0,0 1 0,0 1-2,0-2 1,1 2-1,0-1 1,0-1-1,-1 2 0,0-1 1,2-1-1,-1 2 1,-1-1-1,3 1 0,8 6-23,1 0 0,25 14-1,-8-6 8,328 184-26,-350-196 43,141 73 0,148 30 7,-89-38 1,-110-30 1,-2 3 1,127 76 0,-141-66-6,-33-20 11,93 45-1,-109-64-8,-20-8 6,0 0 0,19 11 0,-30-15-11,0-1 1,0 1-1,-1 0 1,1-1 0,0 0-1,-1 1 1,1-1-1,-1 1 1,1 0 0,-1-1-1,1 1 1,-1 0-1,1 0 1,-1 0-2,0-1 0,0 0-1,0 0 1,0 1 0,0-1 0,0 0-1,0 1 1,0-1 0,0 0 0,0 0 0,0 0-1,0 0 1,0 0 0,0 1 0,0-1-1,-1 0 1,1 0 0,0 1 0,0-1 0,0 0-1,-1 0 1,1 0 0,0 1 0,0-1-1,-1 0 1,1 0 0,0 0 0,0 0 0,0 0-1,0 0 1,-1 0 0,-3 1-10,0 1 1,1-2 0,-2 0-1,1 1 1,-8-1-1,-63-1-48,-83-13 0,-89-26 25,-44-26 7,-3-13-4,-18-5 6,275 75 33,-1 1 1,2 2-1,-45-2 0,71 7 4,0 1 0,0 1 1,1 0-1,-12 3 0,19-4-10,1 0 0,0 0 0,-1 1 1,2-1-1,-2 1 0,1 0 0,0-1 1,0 1-1,0 0 0,0 0 0,-1-1 0,2 2 1,-1-1-1,0-1 0,0 2 0,1-1 1,-1 0-1,0 0 0,0 0 0,1 0 0,-2 2 1,2-1-1,-1 1 0,1-1 0,0 0 0,0 0 0,0 1 0,0-1 0,0 0-1,0 0 1,0 1 0,1-1 0,0 2 0,2 4-7,0-1-1,0 0 0,0 0 0,1 0 1,0-1-1,1 1 0,-1-1 0,1 0 1,0 0-1,7 5 0,9 8-20,33 22 0,-47-37 22,29 21-8,2-2 1,1-2-1,41 17 0,127 38 5,50 23 6,17 62 10,-228-131-3,-12-9 3,-16-10 4,0 0 1,22 19-1,-39-30-13,-1 1 0,1 0 0,-1-1-1,1 0 1,-1 1 0,1-1-1,0 1 1,-1 0 0,0-1 0,0 1-1,1 0 1,-1 0 0,0-1-1,1 2 1,-1-1-1,0-1-1,0 0 1,0 0-1,0 0 1,0 0-1,0 0 1,-1 1-1,1-1 1,0 0-1,0 1 0,0-1 1,-1 0-1,1 0 1,0 1-1,0-1 1,0 0-1,0 0 1,0 0-1,0 0 1,-1 0-1,1 0 1,0 0-1,0 0 1,-1 0-1,1 0 1,0 0-1,-1 0 1,1 0-1,0 0 1,0 0-1,-5 1-12,0 0 0,0-1 1,0-1-1,-7 0 0,-59-9-45,-91-25-1,-72-34 42,88 25-4,-70-23-27,185 56 39,-10-2 32,0 1-1,0 3 1,-1 1 0,-1 2-1,-44-1 1,84 7-5,1 0 1,-1 0-1,0 0 1,0 1 0,1-1-1,-1 1 1,0 0-1,0-1 1,0 2-1,1-1 1,-1 0-1,1 0 1,-5 3-1,6-3-13,1-1 1,0 1-1,-1 0 0,1-1 1,-1 0-1,1 1 0,-1 0 0,1 0 1,0-1-1,0 0 0,0 1 1,-1 0-1,1 0 0,0-1 0,0 1 1,0 0-1,-1 0 0,1-1 1,0 1-1,1 1 0,-1 0-4,1-1 1,-1 1-1,1-1 0,-1 1 0,2-1 0,-2 1 0,1-1 1,0 1-1,0-1 0,0 1 0,1-1 0,0 2 0,8 6-12,1-1-1,-1 0 0,2 0 0,14 6 1,-9-4 3,159 86-29,-121-69 30,77 25 0,158 21 6,-239-63 2,233 43 52,-246-49-46,-24-4-14,-14 0 7,0 0 0,0 0 0,0 0-1,0 0 1,0 0 0,0 0 0,-1 0-1,1 0 1,0 0 0,0 0 0,0 0-1,0 0 1,0 0 0,0 0 0,0 0-1,0-1 1,0 1 0,0 0 0,0 0 0,0 0-1,0 0 1,0 0 0,0 0 0,0 0-1,0 0 1,0 0 0,0 0 0,0 0-1,0 0 1,0-1 0,0 1 0,0 0-1,0 0 1,0 0 0,0 0 0,0 0-1,0 0 1,0 0 0,0 0 0,0 0-1,0 0 1,0 0 0,0 0 0,0 0 0,1 0-1,-1-1 1,0 1 0,0 0 0,0 0-1,0 0 1,0 0 0,0 0 0,0 0-1,0 0 1,0 0 0,0 0 0,0 0-1,0 0 1,0 0 0,0 0 0,0 0-1,0 0 1,0 0 0,0 0 0,0 0 0,0 0-1,0 0 1,-18-6-37,-83-13-17,-101-22 25,176 35 28,-368-107-14,268 64 11,-21-8 2,96 39 13,-83-15 0,97 29 33,36 3-39,-1 1 0,1 0 0,-1 0 0,1 0 1,-1 0-1,1 1 0,-1-1 0,0 0 0,1 1 1,0-1-1,-1 0 0,1 1 0,-1 0 1,-1 0-1,3 0-4,0 0 0,0-1 0,0 1 0,0-1 0,0 1 0,0-1 0,0 1 1,0 0-1,0-1 0,0 0 0,0 1 0,0 0 0,0-1 0,0 1 0,0-1 0,1 0 0,-1 1 1,1-1-1,-1 1 0,0 0 0,1-1 0,-1 0 0,0 0 0,0 1 0,1-1 0,-1 1 1,1-1-1,0 1 0,11 9-14,0 1 1,25 15-1,-22-16 4,15 8-4,1 0 0,0-2 0,41 15 0,104 27-3,-175-57 16,263 59-18,6-22-5,-137-21 19,85 1 28,-161-14-16,-44-3-3,-11 0-6,1-1 1,0 1-1,-1-1 1,1 0-1,-1 0 1,1 0-1,-1-1 1,1 1-1,0-1 0,-1 1 1,4-2-1,-6 2 1,1 0-1,-1 0 1,0 0-1,0 0 1,0 0-1,0 0 1,0 0-1,1 0 1,-1 0 0,0-1-1,0 1 1,1 0-1,-1 0 1,0 0-1,0 0 1,0 0-1,1-1 1,-1 1-1,0 0 1,0 0-1,0 0 1,0 0-1,0 0 1,0 0-1,0 0 1,0-1-1,0 1 1,0 0-1,0 0 1,0-1-1,1 1 1,-1 0-1,0-1 1,0 1-1,0 0 1,0 0-1,0 0 1,0 0 0,0 0-1,0 0 1,0-1-1,0 1 1,-1 0-1,1-1 1,0 1-1,0 0 1,0 0-1,0-1 1,0 1-1,0 0 1,0 0-1,0 0 1,0 0-1,0 0 1,0 0-1,-1 0 1,1 0-1,0-1 1,-15-7-20,-11-1 8,1 1 0,-1 1 0,-29-3-1,2-1 9,-83-22 3,-24-6 26,147 36-18,9 1-3,0 1 1,0 1 0,0-1-1,-1 0 1,2 1-1,-2-1 1,1 1-1,-8 2 1,12-2-4,0 0-1,0 0 1,0 0-1,0 0 1,0 1-1,-1-1 1,1 0 0,0 0-1,0 0 1,0 0-1,0 0 1,0 0 0,0 0-1,0 0 1,-1 1-1,1-1 1,0 0-1,0 0 1,0 0 0,0 1-1,0-1 1,0 0-1,0 0 1,0 1-1,0-1 1,0 0 0,0 0-1,0 0 1,0 0-1,1 0 1,-1 0 0,0 0-1,0 1 1,0-1-1,0 0 1,0 0-1,0 0 1,0 1 0,1-1-1,-1 0 1,0 0-1,0 0 1,0 0-1,0 1 1,0-1 0,0 0-1,0 0 1,12 9-6,6 0-22,2 0 1,-1 0 0,35 8 0,72 11 3,69 2 10,-42-8 10,-69-8 4,419 81 20,-66-8-26,-396-83 8,-40-4-5,0 0 1,0 0 0,0 0 0,0 0-1,0 0 1,-1 0 0,2 0 0,-1 0-1,-1 0 1,2 0 0,-1 0 0,-1 0 0,1-1-1,1 1 1,-2-1 0,1 1 0,0-1-1,0 1 1,-1 0 0,1-1 0,0 0-1,0 0 1,-1 1 0,1-1 0,1-1-1,-2 2 0,0-1 0,0 0 0,0 0 0,-1 1 0,1-1 0,0-1 0,0 2 0,-1-1 0,1 0 0,0 0 0,-1 1 0,1-1-1,0 0 1,-1 0 0,1 1 0,-1 0 0,0-1 0,1 0 0,0 0 0,-1 1 0,0 0 0,0-1 0,1 0 0,-2 0 0,-5-4-7,-1 1 1,0-1-1,0 1 1,0 0-1,0 1 1,-9-3 0,-11-4-5,-37-13-8,-73-17 0,-69-4 4,147 32 5,-54-11 42,-135-9 0,247 31-20,1 1-1,-2 0 1,2 0 0,-1 0-1,1 0 1,-1 1 0,0-1 0,1 1-1,-3 0 1,4-1-9,0 0 0,0 0 0,0 0 0,0 0 0,0 0 0,0 0 0,0 0 0,0 0 0,0 0 0,0 0 1,0 0-1,0 0 0,0 0 0,0 1 0,0-1 0,0 0 0,0 0 0,0 0 0,0 0 0,0 0 0,0 0 0,0 0 0,0 1 0,0-1 0,0 0 0,0 0 0,0 0 0,0 0 0,0 0 0,0 0 0,0 0 0,0 1 1,0-1-1,1 0 0,-1 0 0,0 0 0,0 0 0,0 0 0,0 0 0,0 0 0,0 0 0,0 0 0,0 0 0,0 0 0,0 0 0,0 0 0,0 0 0,12 5 7,61 13-65,-59-15 51,335 64-75,-59-31 47,4-27 28,-246-8 6,-15 0 0,0-1 1,52-8-1,-80 8 0,-1-1 0,0 0 1,0 0-1,1-1 0,3-2 0,-7 4 0,-1 0-1,1 0 0,-1 0 0,0 0 0,0 0 1,1 0-1,-1-1 0,1 1 0,-1 0 1,1-1-1,-1 1 0,0 0 0,0-1 1,0 1-1,0 0 0,1 0 0,-1-1 0,0 1 1,0-1-1,1 1 0,-1-1 0,0 1 1,0 0-1,0 0 0,0-1 0,0 1 1,0-1-1,1 1 0,-1-1 0,-1 1 0,1 0 1,0-1-1,0 1 0,0-1 0,0 1 1,0-1-1,-1 0-2,0-1 0,0 2 0,0-1 0,0-1-1,0 2 1,0-1 0,0 0 0,0 0 0,-1 0 0,2 0 0,-4 0 0,-19-8-19,-1 0 0,-47-9 0,58 15 19,-234-47-15,3 1 12,6-17-22,124 26 8,-78-26 14,124 44 117,67 21-107,1 1 0,0 0 0,0 0 0,-1 0 0,1 0 0,-1 0 0,1 0 0,-1 0 0,1 0 0,0 0 0,0 0 0,-1 0 0,1 0 0,-1 0 0,1 0 0,-1 0 0,1 0 0,0 0 0,0 0 0,-1 1 0,1-1 0,-1 1 0,1-1-2,-1 0 0,1 1 1,0-1-1,0 0 0,0 0 1,0 0-1,0 1 0,0-1 0,0 1 1,0-1-1,1 0 0,-1 1 1,0-1-1,0 0 0,0 0 0,0 0 1,0 0-1,1 1 0,-1-1 1,0 0-1,0 1 0,1-1 1,-1 0-1,0 1 0,0-1 0,0 0 1,0 0-1,6 5-7,0-1 0,0 0 0,-1 0 0,2 0 0,-1-1 0,9 4 0,41 14-29,83 21-1,-108-34 32,268 55-13,4-20 23,-276-39-6,439 30 1,-419-36-9,-47 2 5,1 0-1,1 0 1,-2 0-1,1 0 1,1 0 0,-2-1-1,1 1 1,1 0-1,-2 0 1,1-1-1,0 1 1,0-1 0,0 1-1,1-1 1,-5-3-31,-6-1-9,-108-33-66,-9 5 94,-39-13 7,-102-50 2,144 49-1,-474-152-87,369 131 33,127 38 112,91 27-29,1 1-7,7 1 26,5 3 48,58 15-164,68 9 0,-93-19 68,174 30-17,172 36 34,62 51 33,-394-109-40,156 38 9,-52-14 8,-126-31-12,56 7 0,-66-15-29,-18 0 20,0 0-1,0 0 1,0 0-1,0 0 0,0 1 1,1-1-1,-1 0 0,0 0 1,0 0-1,0 0 0,0 0 1,0 0-1,0 0 0,0 0 1,0-1-1,0 1 1,1 0-1,-1 0 0,0 0 1,0 0-1,0 0 0,0 0 1,0 0-1,0 0 0,0 0 1,0 0-1,0 0 1,0 0-1,0 0 0,0 0 1,1 0-1,-1 0 0,0 0 1,0 0-1,0 0 0,0 0 1,0 0-1,0 0 1,0 0-1,0 0 0,0 0 1,0 0-1,0 0 0,0 0 1,0 0-1,0-1 0,0 1 1,0 0-1,0 0 0,0 0 1,0 0-1,0 0 1,0 0-1,0 0 0,0 0 1,0 0-1,0 0 0,0-1 1,-1 1-1,-9-5-79,-17-4-35,0 0 0,-31-5 1,24 7 11,-108-23-311,-68-13-82,-422-82-272,-3 30 613,599 91 156,-15-2 69,-77 1-1,122 5 6,1 0 0,-1 0 0,1 0 0,-1 2 0,-9 2 0,15-4-60,-1 0 1,1 0 0,-1 0-1,0 0 1,1 1 0,0-1-1,-1 1 1,0-1 0,0 1-1,1-1 1,0 0 0,0 1-1,-1 0 1,1-1 0,-1 1-1,1-1 1,-1 1-1,1 0 1,0-1 0,0 1-1,0-1 1,0 1 0,-1 0-1,1 0 1,0-1 0,0 1-1,0-1 1,0 1 0,0 0-1,0-1 1,0 2 0,1 0-5,-1 0 1,1-1 0,0 1 0,0 0 0,-1-1 0,1 2 0,0-2 0,0 1 0,0-1 0,1 1 0,1 1 0,12 9-25,1 1 0,1-2 0,0 1 0,30 12 0,174 78-63,-142-67 64,1-2-6,2-5 1,1-2 0,168 27 0,266 1 27,-329-38 17,-110-11-9,-24-2 29,70 13 0,-113-13-28,-28-2-68,-286-20-503,-4-16 115,265 30 413,-561-92-81,478 74 87,78 15 25,-50-9 7,79 16 119,-2 0 1,-36 3-1,45-1-21,1 1 0,-12 2 0,18-2-64,1-2 0,0 2 0,0-1 0,-1 1 0,1-1 0,0 2 0,0-2-1,0 1 1,-5 4 0,8-5-34,-1 0-1,0 0 1,0-1-1,1 0 1,0 1-1,-1 1 1,0-2-1,1 1 0,-1 0 1,1 0-1,0-1 1,0 1-1,-1 0 1,1 0-1,0 0 1,0 0-1,-1 0 1,1 0-1,0 0 1,0 0-1,0-1 1,0 2-1,1-1 0,-1 1 1,1 0-8,0 0 0,0 1 0,0-1 0,1-1 0,-1 2 0,1-2 0,-1 1-1,1 0 1,2 2 0,2 1-10,0 0 0,1 0 0,0 0-1,0-1 1,10 5 0,44 15-45,0-5 5,101 19 1,145 7 16,3-15 2,71-18-23,-264-17 29,141-25-1,-218 24 10,1-2 0,56-20 0,-92 27 9,0-1 0,0 0 0,0-1 1,-1 1-1,1-1 0,-1 0 1,1 0-1,-2 0 0,2-1 0,-1 0 1,-1 0-1,5-5 0,-7 7 1,0-1 0,0 1 0,0 0-1,0-1 1,0 0 0,0 1-1,-1-1 1,0 1 0,0-1 0,1 1-1,-1-1 1,0 0 0,-1 0 0,1 0-1,0 1 1,0 0 0,-1-1 0,0 1-1,0-1 1,1 0 0,-2 1-1,1 0 1,0-1 0,-3-2 0,-1-3 1,0 1 0,-1-1 0,0 1 0,0 1 0,0 0 0,0 0 0,-9-6 0,-16-9 21,-61-32 0,-83-25 19,-167-25 8,-13 26-25,126 31-17,-135-49-19,260 58 16,85 30 42,-21-5 0,39 11-23,-1 1 0,1 0 0,-1-1 0,1 1 0,-2 0 0,2 0 0,-1 0 0,1 0 1,-1 1-1,1-1 0,-1 0 0,-1 2 0,2-2-8,1 0 1,-1 0-1,0 0 1,1 1-1,0-1 1,-1 1-1,1-1 1,-1 1-1,1-1 1,-1 0-1,1 1 1,0 0-1,0-1 0,-1 1 1,1-1-1,0 0 1,-1 1-1,1 0 1,0 0-1,0-1 1,-1 2-1,1 0 9,0 0 0,1 1 0,-1-1 0,1 0 0,-1 0 0,1 1-1,-1-1 1,1 0 0,0 0 0,0 1 0,2 2 0,-1-1-23,1 0 0,-1-1 1,1 1-1,0-1 0,0 1 0,0-1 1,1 0-1,6 4 0,2 1-17,20 7-1,-27-12 15,33 13-16,1-2 1,1-2 0,51 10-1,126 13-6,-171-29 21,528 46-13,-357-46 17,-151-7 3,79-12 0,-138 11-4,-1 2 0,0 0-1,1-2 1,-1 1-1,0-1 1,0 1 0,0-2-1,0 1 1,0-1-1,7-4 1,-5-1-13,-8 8 12,0 0 1,0-1-1,0 1 0,0 0 1,1 0-1,-1 0 1,0 0-1,0-1 0,0 1 1,0 0-1,0-1 0,0 1 1,0 0-1,0-1 1,0 1-1,0 0 0,0 0 1,0 0-1,0 0 1,0-1-1,-1 1 0,1 0 1,0-1-1,0 1 0,-1-1-1,-1-1 0,1 1-1,-1 0 1,1-1-1,-1 2 1,0-2 0,1 1-1,-2 1 1,2-1 0,-3-1-1,-9-2 2,-1 0 0,-20-4 1,-99-13 18,-49-7-2,-493-126 8,450 90-34,45 14-18,-48 2 14,210 45 22,8 1 5,0 1 1,0 0 0,0 0 0,-1 1 0,2 1-1,-19 2 1,27-3-11,0 0 0,1 0 1,-1 1-1,0-1 0,0 0 0,1 0 0,-1 0 0,-1 0 0,2 1 0,-1-1 1,0 1-1,1 0 0,-1-1 0,1 0 0,-1 1 0,0 0 0,0 0 1,1-1-1,0 0 0,-1 1 0,0 0 0,1 0 0,-1-1 0,1 1 0,0 0 1,0 0-1,-1 1 0,1-1-4,0 1-1,1-1 1,-1 0 0,0 0 0,0 0 0,1 0-1,-1 1 1,1-2 0,0 2 0,-1-1 0,0-1-1,1 2 1,0-1 0,0-1 0,-1 1 0,1 0 0,1 0-1,-2-1 1,1 1 0,0 0 0,2 0 0,10 7-34,0-1 0,1 0 1,27 8-1,-37-13 31,58 17-63,76 16 0,73 2 25,644 79 63,-699-99 1,183-4-1,-325-13-21,-5 0 0,0 0-1,1 0 1,-1-1-1,0-1 1,0 1-1,-1-1 0,13-4 1,-21 6-1,1 0 0,-1-1 0,1 1 0,0 0 1,-1 0-1,1-1 0,-1 1 0,0-1 0,1 1 0,0 0 0,-1 0 1,1 0-1,-1-1 0,0 0 0,1 1 0,-1-1 0,1 1 0,-1 0 1,1-1-1,-1 1 0,0-1 0,0 0 0,0 1 0,0 0 0,1-1 1,-1 0-1,0 0 0,0 1 0,0 0 0,0-1 0,0 0 0,0 0 1,0 0-1,-1-1-2,1 0 0,-2 1-1,1-2 1,0 2 0,0-1 0,0 1 0,-1-1 0,1 1 0,-4-3 0,-2-2-4,-1 0 0,1 0 1,-17-7-1,-72-31 11,-47-5 15,-450-108 5,379 116-30,37 10 0,121 21 6,-208-29 19,254 38 1,0 0 0,0 0 1,-1 0-1,2 2 0,-2 0 1,1 0-1,-19 5 0,28-6-6,-1 0-1,1 1 1,-1 0-1,1 0 1,-1-1-1,1 2 0,-2 0 1,2-1-13,1-1 0,0 0 0,-1 1 0,1-1 0,0 0 0,0 0 0,-1 0 0,1 0 0,0 1 0,0-1 0,0 1 0,0-1 0,0 0 0,0 1 0,0-1 0,0 0 0,0 0 1,0 0-1,0 1 0,0-1 0,0 1 0,0-1 0,0 1 0,0-1 0,0 0 0,0 0 0,0 0 0,0 1 0,0-1 0,0 0 0,1 1 0,-1-1 0,0 0 0,0 1 0,1-1 0,-1 0 0,0 0 0,0 0 0,1 0 0,-1 1 0,0-1 0,0 0 0,0 0 0,0 0 0,1 1 0,-1-1 0,1 0 0,-1 0 0,0 0 1,1 0-1,-1 0 0,6 3-16,0-1 0,1 0 0,0 0 0,9 1 0,3 1-5,-13-3 15,162 31-67,-55-16 62,77 13 8,191 43 11,-263-49-4,-117-23-5,215 36 0,-183-32-5,1-2 0,-1-2 1,1-1-1,42-6 0,-67 5 3,-3 1 0,0 1-1,-1-2 0,11-3 1,-14 5 0,-1-1 1,1 0-1,-1 0 1,1 0 0,-1 0-1,1 0 1,-1 0-1,0 0 1,0 0-1,0-1 1,0 1-1,1-1 1,-2 2-1,1-2 1,0 1-1,0-1 1,0-2 0,0 2-1,0 1 1,-1-2 0,0 2-1,1-1 1,-1 0 0,0 0-1,0 0 1,0 0 0,0 1-1,0-2 1,0 2 0,-1-1 0,1 0-1,0 0 1,-1 0 0,0 0-1,0 1 1,1-1 0,-1 0-1,0 0 1,0 1 0,-2-2-1,0-1 3,0 0 0,-1 1-1,0 0 1,0 0-1,0 0 1,0 0 0,0 0-1,-1 1 1,-7-3 0,-17-6 19,-41-9 0,-81-13 26,-51-1-6,38 9-18,-239-39 12,6-21-18,203 33-16,50 16-5,123 31 5,-53-10 4,62 14 7,0-1 1,0 2-1,-24 2 0,30-2 0,1 1-1,0-1 1,0 2 0,0-1-1,0 1 1,-8 3-1,12-4-4,-1 0-1,1 0 0,-1 0 0,1 0 1,-1 0-1,1 1 0,0-1 1,-1 0-1,2 0 0,-2 1 1,1-1-1,0 1 0,0-1 1,0 1-1,1 0 0,-1 0 0,0-1 1,1 1-1,-1 0 0,1-1 1,0 1-1,0 0 0,0 3 1,0-2-11,0 1 1,0 1-1,0-2 1,1 1-1,1 0 0,-2 0 1,2-1-1,-1 1 1,1 0-1,-1 0 1,1-1-1,0 0 1,0 0-1,1 1 1,-1-1-1,1 0 1,0 0-1,-1-1 1,1 1-1,0 0 1,1-1-1,-1 0 1,6 3-1,5 3-17,1-1-1,0-1 1,0-1 0,24 5 0,26 5-24,109 7 1,-111-16 34,82 10 3,635 55 62,-731-69-50,170 6 30,-207-10-28,-9 0-12,-5 1 5,1 0 0,-1 0-1,1 0 1,-1 0 0,1 0-1,-1 1 1,1-1 0,-1 1-1,1-1 1,-4 0 0,-124-29-3,-20 2 25,-31-8 2,2-9 0,-222-84 0,236 66-21,109 42 6,-1 3 0,0 3 0,-74-11 0,93 23 17,36 3-23,0 0 0,0 0 0,0 0-1,0 0 1,0 1 0,0-1 0,0 0 0,0 1 0,0-1 0,0 0-1,1 0 1,-3 2 0,3-2-2,0 0 1,0 0-1,0 1 0,0-1 0,-1 0 0,1 0 0,0 0 0,0 0 1,0 1-1,0-1 0,-1 0 0,1 1 0,0-1 0,0 0 0,0 1 1,0-1-1,0 0 0,0 0 0,0 0 0,0 0 0,0 1 1,0-1-1,0 0 0,0 1 0,0-1 0,0 0 0,0 1 0,1-1 1,0 2-7,0-1 1,0 2-1,0-2 0,1 1 1,-1-1-1,1 1 1,-1-1-1,4 3 1,4 3-20,1-1 0,-1 0 1,2-1-1,-1-1 0,1 1 1,14 4-1,71 13-58,-54-13 56,158 22-42,5-16 17,-181-13 51,195 8 11,63 4 7,174 33 53,-455-47-70,123 15 23,-97-14-13,0 0 0,40-4 0,-65 3-11,1-1 0,-1 1 1,1 0-1,0 0 0,-1-1 0,1 0 1,0 0-1,-1 0 0,1-1 0,-1 2 1,0-2-1,1 1 0,2-3 0,-4 3 1,-1 1-1,0-1 0,0 1 0,0 0 0,0 0 0,1-1 0,-1 0 0,0 1 0,0-1 0,0 1 0,1 0 0,-1-1 0,0 1 0,0-1 0,0 0 0,0 1 0,0 0 0,0-1 0,0 1 0,-1-1 0,1 0 0,0 1 0,0 0 0,0 0 0,-1-2 0,1 1-1,-1-1-1,-1 1 0,2-1 0,-2 1 0,1 0 0,0-1 1,-1 1-1,1 0 0,-1 0 0,-1-2 0,-12-5-3,0-1-1,-1 2 0,0 0 1,0 1-1,-20-5 0,6 2 5,-156-48-6,-4 8 0,-283-34 0,311 71 12,123 13 29,39-1-29,-1 0 1,-1 0-1,2 0 0,-1 1 1,0-1-1,0 0 0,0 1 1,0-1-1,0 0 1,0 0-1,-1 1 0,2-1-3,0 1 0,0-1 0,0 0-1,0 0 1,0 0 0,0 0 0,0 1-1,0-1 1,0 0 0,0 0-1,0 0 1,-1 0 0,1 0 0,0 0-1,0 0 1,0 0 0,0 1 0,0-1-1,0 0 1,0 0 0,0 0 0,1 1-1,-1-1 1,0 0 0,0 0 0,0 0-1,0 1 1,0-1 0,0 0 0,0 0-1,0 0 1,0 0 0,0 0 0,0 0-1,0 0 1,0 0 0,0 0 0,3 2-4,-2-1 0,1 1 1,0-1-1,0 0 1,0 1-1,4 0 1,17 7-31,1-2 0,43 8 0,-1 0 9,405 111-64,-356-96 85,1-6 0,211 16-1,-294-38 8,192 6 17,-177-9-6,-2-2 1,80-15-1,-118 17-12,21-7 9,-28 7-12,1 1 0,-1 0 1,1-1-1,-1 0 0,1 0 1,-1 1-1,0-1 0,1-1 1,-2 2-1,2-1 0,-1-1 1,0 2-1,0-2 0,0 1 1,1-2-1,-2 2-1,1 0 0,-1 0 0,0 1-1,0-1 1,0 0 0,0 0 0,0 0 0,0 0-1,0 0 1,0 1 0,0-1 0,0 0 0,0 0 0,-1 1-1,1-1 1,0 0 0,-1 0 0,1 1 0,-1-1-1,1 0 1,0 0 0,0 1 0,-1-1 0,-1-1-1,-14-13-31,12 13 26,0-1 0,0 1 0,0 0 0,0 0 0,-1 0 0,-6-1 0,-57-14-179,-85-10 1,75 15 113,13 1 26,12 1 28,0 2 0,-69-1 0,112 9 24,1 0 0,0 1 0,0 0 0,-1 1 0,1-1 0,0 2 0,0 0 0,-12 5 0,19-8-5,2 1 0,-1-1 1,-1 0-1,2 1 0,-2 0 1,1 0-1,1-1 0,-1 1 1,0 0-1,0 0 1,1-1-1,-1 2 0,0-1 1,0-1-1,1 2 0,-1-1 1,1-1-1,-1 2 0,0-1 1,1 0-1,0 0 0,0 0 1,0 0-1,-1 1 0,1-1 1,0 0-1,0 0 0,0 0 1,0 1-1,1-1 0,-1 0 1,0 0-1,0 0 0,0 1 1,0-2-1,1 2 1,1 0-1,-1 2-8,1 0 0,1-1 0,0 0 0,-1 0 1,1 1-1,0-1 0,0 0 0,1-1 0,2 4 0,5 0-10,-1 0-1,1 0 0,0-2 0,0 1 0,13 1 1,-15-3 7,90 27-26,2-5-1,0-4 0,138 10 1,-213-29 38,191 12 16,-1-16 16,-204 1-26,1 1-1,0-3 0,0 1 0,11-4 0,-23 5-7,0 1 1,0 0-1,-1 0 0,0 0 0,1 0 0,-1 0 0,1 0 0,0-1 0,-1 1 1,0-1-1,0 1 0,1-1 0,-1 1 0,1 0 0,-1 0 0,1-1 0,-1 1 0,0-1 1,0 0-1,1 1 0,-1-1 0,0 1-1,0-1 1,0 1 0,0-1 0,-1 1 0,1 0 0,0 0 0,0-1-1,0 1 1,0-1 0,0 1 0,0 0 0,0-1 0,-1 1-1,1 0 1,0 0 0,-1 0 0,1-1 0,0 1 0,-1 0-1,1-1 1,0 1 0,-1 0 0,-3-2-2,0 0 0,0-1 1,-1 2-1,1-1 0,-7-1 0,-91-15-24,49 9-16,-317-45-627,321 50 616,-230-14-82,271 18 138,-1 0 0,2 1 0,-1-1 1,0 2-1,0-1 0,0 1 0,0 1 0,1-1 1,-11 6-1,17-8-2,0 1 0,0 0 0,0-1 1,-1 1-1,2 0 0,-2 0 0,1 0 0,1-1 0,-1 2 1,-1-1-1,2-1 0,-1 2 0,0-1 0,1 0 1,-1 1-1,1-2 0,-1 2 0,1-1 0,-1 0 0,1 1 1,-1-1-1,1 1 0,0-2 0,0 2 0,0-1 1,0 1-1,0-1 0,0 0 0,0 1 0,0-1 0,1 1 1,-1-2-1,1 2 0,-1-1 0,1 0 0,0 3 1,2 0-7,-1-1 0,1 0 0,0 1 0,0-1 0,0 1 0,0-1 0,0 0 0,0-1 0,1 1 0,6 2 0,12 7-13,2-1 0,0-2-1,36 10 1,82 13-4,26-4 20,146 34 124,-302-60-95,-10-1-11,1-1 0,-1 1 0,0-1-1,1 1 1,-1 1 0,1-2 0,2 3 0,-9-3 43,-71-3-47,-119-12 10,-281-6 20,28 13 19,429 8-38,0 0 0,-1 2 0,1 0 0,0 1 0,-26 7 1,41-9-15,0 1 0,1-1 0,-1 1 0,1-1 0,0 1 1,-1 0-1,1-1 0,0 2 0,0-1 0,0 0 0,0 0 0,0 1 1,1-1-1,-1 0 0,-1 6 0,2-7-8,0 1-1,0 0 1,1-1-1,0 1 0,-1 0 1,1 0-1,0-1 1,-1 1-1,1 0 1,0 0-1,0 0 1,1-1-1,-1 1 1,0 0-1,1 0 1,-1 0-1,0-1 1,1 1-1,0 0 0,0-1 1,-1 1-1,1-1 1,0 1-1,0-1 1,2 2-1,9 8-23,0-1 0,1-1-1,26 15 1,-28-17 16,79 44-10,3-4-1,0-4 1,3-4-1,2-4 1,1-5-1,151 26 1,61-10 57,-298-43-21,-12-3-16,-3 0-3,-22-3-20,-142-21 31,27 6-43,79 6-175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54.954"/>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52 716 1296,'-25'7'680,"10"-5"-336,6-8-167,7-2-129,2-10-64,5-6 16,-1-6 0,0-4 16,0-5 0,1-4-8,5-7 8,1-3-8,3-10 8,-3-2-8,-3-6-16,5 3-160,-9-8-489,-5-1-151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8:12.381"/>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2444 3037 232,'2'201'1774,"-7"-229"-1085,-14-82-458,-3-22-150,-6-52-39,15 97-28,-5-125 4,17 197-18,0-82-187,0 87 115,1 8 30,-1-1-1,1 0 0,0 1 0,0-1 1,0 1-1,1-1 0,-1 1 1,1-1-1,-1 1 0,0-1 1,1 1-1,2-5 0,-3 7 37,1 0-7,-1 0 7,0 0-1,0 0 1,0 0-1,0 0 1,0 0-1,0 0 1,0 0 0,0 0-1,0 0 1,0 0-1,0 0 1,1-1 0,-1 2-1,0-1 1,0 0-1,0 0 1,0 0 0,0 0-1,0 0 1,0 0-1,0 0 1,0 0 0,0 0-1,0 0 1,0 0-1,0 0 1,0 0-7,0 0 7,0 0-33,0 0 33,0 0-1,0 1 1,0-1 0,0 0-1,0 0 1,0 0-1,0 0 1,0 0 0,0 0-1,0 0 1,0 0-1,0 0 1,0 0 0,0 0-1,0 1 1,0-1-1,0 0 1,0 0-1,0 0 1,0 0 0,0 0-1,0 0 1,0 0-1,0 0 1,0 0 0,2 8-21,-1-3-25,28 164-113,-26-147 152,0 35 0,-2-34 12,4 37 0,50 169 73,-54-225-98,3 11 384,-7-20-205,0-4-22,0 0-1,1 0 1,-1 0-1,2 0 1,0 0-1,0-11 1,-1 2-86,-14-98 69,16 108-111,-2 0-1,1-1 1,1 1 0,0-1 0,2-11 0,-1 6 0,-1 2 0,-2-22 0,1 22 0,1 1 0,0-1-1,2-21 1,-1 26-12,-1 2-10,3 6 3,-1 1 15,-1 1 0,1 0 0,0-1 0,0 0 1,-2 1-1,2-1 0,-1 1 0,0 0 0,0 0 0,0 0 0,-1 0 0,1 0 0,-1 3 0,2 9-5,-2 18 0,0-29 6,0 25-5,-2 0 0,-8 41 0,8-54 7,1 0 0,0 0 0,2 0 0,-1 0 0,6 22 0,0 24 38,-6-54-34,0-1 0,0 0 1,2 1-1,-1-1 0,0 0 0,1 0 0,5 11 0,-7-17-4,1 0-1,-1 0 0,0-1 1,0 0-1,1 1 1,-1-1-1,0 1 0,0 0 1,0-1-1,1 0 0,-1 1 1,1-1-1,-1 1 0,1-1 1,-1 1-1,0-1 0,1 0 1,0 0-1,0 1 1,-1-1 0,0-1 1,0 1 0,1 0-1,-1 0 1,0 0 0,1 0-1,-1 0 1,1 0 0,-1 0 0,0 0-1,0-1 1,0 1 0,0 0-1,0 0 1,1-1 0,-1 1-1,0-1 1,0 1 0,1 0 0,-1 0-1,0 0 1,0 0 0,0-1-1,0 0 1,7-26 128,-7 22-122,1-3 18,0-1 0,-1 0 0,0 1 0,0-1 0,-3-8 0,1-11 32,-1-6 0,0 18-45,3-1 0,-1-1 0,3-26 0,-1 36-9,2-12 6,-3 20-10,0-1-1,1 0 0,-1 0 1,0 0-1,0 0 0,0 0 1,1 1-1,-1-1 0,1 0 0,0 0 1,-1 1-1,0-1 0,1 0 1,0 0-1,0 1 0,0-2 0,-1 2 0,0 0 0,0 1 0,1-1 0,-1 0 0,0 0 0,0 0 0,1 0-1,-1 0 1,0 0 0,0 0 0,0 0 0,0 0 0,0 1 0,0-1-1,0 0 1,0 0 0,0 0 0,1 0 0,-1 0 0,0 0 0,0 0 0,0 0-1,0 0 1,0 1 0,0-1 0,1 0 0,-1 0 0,0 0 0,0 1-1,0-1 1,0 0 0,0 0 0,0 1 0,0-1 0,0 0 0,0 0-1,0 0 1,0 0 0,0 0 0,0 0 0,0 0 0,0 1 0,-1-1 0,1 1-1,1 2 1,1 13 0,0-1 0,-1 2 0,0-1 0,-4 28 0,-11 110 14,10-130 70,1 1-1,1 1 0,2-2 0,0 1 0,8 46 0,-8-70-81,4 13 21,-4-13-22,0-1 0,0 0 0,1 1 0,-1-1 0,0 1 0,0-1 0,0 0 0,0 0 1,0 0-1,0 0 0,1 0 0,-1 1 0,0-1 0,0 0 0,0 0 0,1 1 0,-1-1 0,0 0 0,0 0 0,0 1 0,0-1 0,0 0 0,1 0 0,-1 0 1,0 0-1,1 0 0,-1 0 0,0 0 0,1 0 0,-1 0 0,0 0 0,0 0 0,0 0 0,0 0 0,1 0 0,-1 0 0,0 0 0,1 0 0,-1 0 1,0 0-1,1 0 0,-1 0 0,0 0 0,0 0 0,0 0 0,0 0 0,1 0 0,-1 0 0,0-1 0,0 1 0,1 0 0,0-2 26,0-1 0,1 1 0,-2 0 0,1 0 0,0-1 0,0 1 0,-1 0 0,0 0 0,1-1 0,-1 0 0,0-2 0,-1-23 311,1 9-179,-3-21 0,-6-98 50,7 56-147,-20-152 38,1-14-28,8 117-55,7 77-10,4-32 1,-1 0-6,0 32 10,6-106 0,-2 141-5,0-1 1,-4-30-1,-5-75 25,2 71-1,-3-25-7,-6 13-23,9 48-1,1 1 0,1-1 0,1 0 0,0-1 0,2 1 0,0-21 0,2 27 0,-1-1 0,-2-13 0,0-8 0,2 29-7,1 0 1,-1 0-1,1 0 0,0 1 0,1-1 0,1-7 0,-3 12 7,0 0-1,0 0 0,1 0 1,-1 0-1,0 0 0,0 0 1,0 0-1,0 0 0,0 0 1,1 0-1,-1 0 0,0 0 1,0 0-1,0 0 0,0 0 1,1 0-1,-1 0 0,0 0 0,0 0 1,0 0-1,0 0 0,0 0 1,0 0-1,0 0 0,0 0 1,0 0-1,0 0 0,0 1 1,1-1-1,-1 0 0,0 0 1,0 0-1,0 0 0,0 0 1,0 0-1,0 1 0,0-1 1,1 0-1,-1 0 0,0 0 1,0 0-1,0 0 0,4 7-10,1 5 4,-1-1-1,-1 1 1,0 1 0,0-1-1,-2 1 1,1-1-1,-2 22 1,3 15 2,7 30 5,4 52-9,-13-102 1,2 1 1,8 36-1,-1-12 3,-7-40 17,-3-14-11,0 1 0,1-1-1,-1 0 1,0 0 0,1 1-1,-1-1 1,0 0 0,0 1-1,1-1 1,-1 0 0,1 1 0,-1-1-1,1 0 1,-1 0 0,0 0-1,0 0 1,1 0 0,0 1-1,0-2 3,-1 1-1,0 0 0,0 0 0,1 0 1,-1 0-1,0 0 0,1 0 0,-1 0 1,1-1-1,-1 1 0,0 0 0,0-1 1,0 1-1,0-1 0,1 1 0,-1 0 1,0 0-1,0 0 0,0-1 0,1 1 1,-1-1-1,0 1 0,0-1 0,0 1 1,0 0-1,0 0 0,0 0 0,0-1 1,0 1-1,0-1 0,0 1 0,0-1 1,0 1-1,1-19 43,-1 16-36,-3-115 69,0 33-51,-1-1-7,0-22-8,4 95-8,-1 1 0,-3-15 0,2 18-4,2 9-1,0-1 1,0 0-1,0 0 0,0 1 0,0 0 0,0-1 0,0 0 0,0 1 0,0-1 0,0 1 1,0-1-1,0 1 0,1-1 0,-1 0 0,0 1 0,1 0 0,0-2 0,-1 2 0,0-1 1,0 1-1,0 0 0,0 0 0,0 0 0,0 0 0,0 0 0,1 0 0,-1 0 0,0 0 1,0 0-1,1 0 0,-1 0 0,0 0 0,0 0 0,1 0 0,-1 0 0,0 0 1,0 0-1,0 0 0,0 0 0,0 0 0,1 0 0,-1 0 0,0 0 0,0 0 1,1 0-1,-1 0 0,0 0 0,0 0 0,1 0 0,-1 0 0,0 0 0,0 0 1,0 0-1,0 0 0,0 1 0,1 1-2,1-1 0,-2 1-1,1 0 1,-1-1 0,1 2 0,0-2-1,-1 1 1,0 0 0,0 0 0,0 0 0,1 3-1,-1 2-2,4 101-48,-3-27 46,1 141-21,0 6-14,3-164 20,22 116 0,-23-151 22,-3-21 8,0-1 0,1 0-1,-1 0 1,2 0 0,2 8 0,-2-12 44,-2-9-1,-4-14 42,3 19-83,-16-110 287,-1-4-149,-4-162-78,12 123-43,-4-83-17,15 138-4,0 6-1,-3 12-4,-1-22 2,-5-12 27,6 110-27,1 0 1,1-1-1,-1 0 0,1 1 1,-1-1-1,3-5 0,-1 6 1,-2 3-2,0 1 0,1-1 1,-1 1-1,0-1 0,0 0 0,0 0 1,-1 1-1,1-1 0,0 1 0,-1-1 1,0 1-1,0-4 0,1 5 1,-1-2-1,0 1 0,1-1 0,0 1 1,0-1-1,0 1 0,-1 0 1,1-1-1,0 1 0,1-3 0,-1 0 7,-2 7-9,0 8-6,6 0 2,-4-9 5,1 0-1,-1-1 1,1 1 0,-1-1 0,1 2 0,-1-2-1,0 1 1,0 0 0,0-1 0,0 4-1,-3 5 1,3-10 1,-1 1-1,1 0 0,-1 0 1,1 0-1,-1 0 0,1 0 1,0-1-1,0 2 0,0-1 1,0-1-1,0 1 0,0 1 1,0-2-1,0 1 0,0 1 1,0-2-1,0 1 0,0 0 1,1 0-1,-1 0 0,1 0 1,-1 0-1,1 0 0,-1-2 5,0-1 0,-1 1-1,1-2 1,0 2 0,0-1-1,0 0 1,0 1 0,0-1-1,0 0 1,1 0-1,0-3 1,1-10 10,1-20 2,0 15-9,-2 2-1,-1-27 1,-4 4 1,3 0-1,5-68 0,6-7-8,-9 112 0,-1 1-1,0 0-1,0 0 0,1 1 0,-1-1 1,0 0-1,1 1 0,0-1 0,0 0 1,0 0-1,0 0 0,0 1 1,2-3-1,-3 5 1,0 0 1,0 0 0,0 0-1,0-1 1,1 1 0,-1 0-1,0 0 1,0 0 0,0 0 0,0 0-1,0-1 1,0 1 0,0 0-1,0 0 1,1 0 0,-1 0-1,0 0 1,0 0 0,0 0-1,0 0 1,0 0 0,1 0-1,-1 0 1,0 0 0,0 0-1,0 0 1,0 0 0,0 0-1,0 0 1,0 0 0,0 0-1,0 0 1,0 0 0,1 0-1,-1 0 1,0 0 0,0 0-1,0 0 1,0 0 0,1 0-1,-1 0 1,0 0 0,0 0-1,0 0 1,0 0 0,0 0-1,1 0 1,-1 0 0,0 0-1,0 0 1,0 0 0,0 1-1,0-1 1,0 0 0,0 0-1,1 11-14,-2 4 7,2 26 0,0-27 3,0 1-1,-4 20 1,-1-3 8,0-1-1,3 59 0,7-55 27,-1-80 9,-2-1 0,-5-70 0,2-36-36,21-39 34,-19 187-58,0 6 5,1 10-2,-1 311-15,-8-222 34,0 32 0,-3 80-16,0 69 2,6-36 12,-3-59 22,4-75-8,1-83-7,1 26 1,-4-1 1,-13 69-1,6-72 3,-7 69 0,8-51-2,1-6-8,6-46 2,3-14-1,-1 0 0,1 1 0,-1-1 0,1 0 0,0 0 0,1 0 0,-1 0 1,1 0-1,0 5 0,0-7 1,-1 1 0,1-1 0,-1 0-1,0 1 1,0-1 0,0 1 0,1-1 0,-1 1 0,0-1 0,0 1 0,0-1 0,-1 0 0,1 0 0,0 1-1,0-1 1,0 1 0,-1-1 0,0 0 0,1 1 0,-1-1 0,-1 2 0,1-1-1,1 0 0,-1-1 0,0 1 0,0-1 1,1 2-1,0-2 0,-1 1 0,1 0 0,-1-1 0,1 2 0,0-2 1,0 1-1,0 0 0,0-1 0,0 2 0,1-2 0,-1 1 0,1 3 0,2 14 0,-8 53 0,1-35-7,3-24 5,0 0 0,0 0 0,2 15-1,1-1-3,-2-17 6,1 1-1,1-1 1,0 1 0,3 11-1,-3-13 1,1 0 0,-2 0 0,2 12 0,-2-11 0,0 0 0,5 15 0,-1 0 2,-1 1 0,-1-1 0,0 1-1,-3 33 1,1-28 0,-2 5 9,-9 59-1,5-70-10,3-21 0,1 1 0,0-1 0,0 0 0,0 0 0,1 1 0,0-1 0,0 8 0,0-5 1,1-5 0,0-1 1,-1 1-1,0-1 0,1 1 1,-1-1-1,0 1 1,0-1-1,0 1 1,0-1-1,-1 1 1,1-1-1,0 1 1,-1-2-1,1 2 0,-1-1 1,1 1-1,-1-1 1,1 0-1,-1 1 1,-1 1-1,2-3-1,0 0 1,0 0-1,0 0 0,0 0 0,0 0 0,0 0 0,0 0 1,-1 0-1,1 0 0,0 0 0,0 0 0,0 0 1,0 0-1,0 0 0,0 0 0,0 0 0,-1 0 1,1 0-1,0 0 0,0 0 0,0 0 0,0 0 1,0 0-1,0 0 0,0 0 0,0 0 0,0 0 0,0 0 1,0 0-1,0 0 0,0 0 0,0 0 0,0 0 1,0 0-1,0 0 0,-1 0 0,1 0 0,0 0 1,0 0-1,0 0 0,0 0 0,0 0 0,0 0 1,0-1-1,-3-4 1,-2-9-3,2 0-3,-1 0 0,-7-16 0,-4-6-1,7 9 5,-95-336 14,103 360-15,-1 0-2,0 0 0,0 0 0,1 0 0,0 0 0,0 0 0,0 0-1,0 0 1,1-6 0,-2 9 3,1 0 0,0 0 0,0 0 0,0 0 1,0 0-1,0 0 0,0 0 0,0-1 0,0 1 0,0 0 0,0 0 0,0 0 0,0 0 0,1-1 0,-1 1 1,0 0-1,0 0 0,0 0 0,0 0 0,0-1 0,0 1 0,0 0 0,0 0 0,0 0 0,1 0 0,-1 0 0,0 0 1,0 0-1,0 0 0,0 0 0,0 0 0,1 0 0,-1 0 0,0 0 0,0 0 0,0 0 0,0 0 0,0 0 0,0 0 1,0 0-1,0 0 0,0 0 0,0 0 0,1 0 0,-1 0 0,0 0 0,0 0 0,0 0 0,0 0 0,1 0 1,-1 0-1,0 0 0,0 0 0,0 0 0,0 0 0,1 0 0,-1 0 0,0 0 0,0 0 0,0 0 0,0 0 0,6 11-49,-1 10 4,-1 1-1,2 26 1,-2-13 39,0 1 8,-3 0 0,0 0 0,-2 0 0,-8 42 0,4-49 7,5-29-8,0 0 0,0 0 0,0 0 0,0 0 0,0 0 0,0-1 0,0 1 0,1 0 0,-1 0 1,0 0-1,0 0 0,0 0 0,0 0 0,0 0 0,1 0 0,-1 0 0,0 0 0,0 0 0,0 0 0,0 0 0,0 0 0,0 0 0,0 0 0,0 0 0,0 0 0,0 0 0,0 0 0,1 0 0,-1 0 0,0 0 0,0 0 0,0 0 0,0 0 1,0 0-1,1 0 0,-1 0 0,0 0 0,0 0 0,0 0 0,0 0 0,0 1 0,0-1 0,1 0 0,-1 0 0,0 0 0,0 0 0,0 0 0,0 1 0,0-1 0,0 0 0,0 0 0,0 0 0,0 0 0,0 0 0,0 1 0,0-1 0,0 0 1,0 0-1,0 0 0,0 0 0,0 0 0,0 0 0,0 0 0,0-4 4,1-1-1,0 2 1,-1-2 0,1 1 0,-1-1 0,-1 1 0,0-6-1,-1-4 1,0 4-1,1-22 0,2 29-4,-1 0-1,0-1 1,0 1 0,1 0 0,0-1 0,0 1-1,0 0 1,1 0 0,-1 0 0,3-5-1,-4 9-4,1 1-1,-1-1 0,0 1 1,0-1-1,0 1 0,1-1 0,-1 1 1,1-1-1,0 0 0,-1 1 1,0-1-1,1 0 0,1 2 0,10 23 0,-11-24 7,0-1-1,0 1 1,-1-1 0,0 1 0,0-1-1,0 1 1,0 0 0,0-1 0,0 1-1,0-1 1,0 1 0,0-1 0,0 2-1,-1 0 1,-14 13 73,-20-91-53,-39-174-19,61 197 0,-44-213 6,44 197-6,-39-296-48,51 356-72,1-1 0,-1 1 0,2 0 0,-1 0 0,0-1 0,5-13 0,-5 22 106,0-1 1,0 1-1,0 0 0,0 0 1,0 0-1,0-1 1,0 1-1,0 0 1,0 0-1,0 0 1,1 0-1,-1 0 1,0 0-1,0 0 1,0 0-1,0 0 1,0-1-1,0 1 0,0 0 1,0 0-1,0 0 1,0 0-1,0 0 1,0 0-1,1-1 1,-1 1-1,0 0 1,0 0-1,0 0 1,1 0-1,-1 0 1,0 0-1,0 0 1,0 0-1,1 0 0,-1 0 1,0 0-1,0 0 1,0 0-1,0 0 1,0 0-1,0 0 1,0 0-1,0 0 1,1 0-1,-1 0 1,0 1-1,0-1 1,0 0-1,1 0 0,-1 0 1,0 0-1,0 0 1,0 0-1,0 1 1,0-1-1,1 0 1,-1 0-1,0 0 1,0 0-1,0 0 1,0 0-1,1 3-87,1 0 0,-1-1 1,0 1-1,0-1 0,0 1 0,1 5 0,60 321-625,-39 76 1215,-20-287-95,-2-64 140,-8 79 0,2-108-259,5-25-272,0 0-1,0 0 1,0 1 0,0-1-1,0 0 1,0 0 0,0 0-1,0 0 1,0 0 0,0 0-1,-1 0 1,1 0-1,0 0 1,0 1 0,0-1-1,0 0 1,0 0 0,0 0-1,-1 0 1,1 0 0,0 0-1,0 1 1,0-1-1,0 0 1,0 0 0,0 0-1,0 0 1,0 0 0,0 0-1,0 0 1,-1 0-1,1 0 1,0 0 0,0 0-1,0 0 1,-1 0 0,1 0-1,0 0 1,0 0 0,-5-11 102,-121-662 135,107 541-232,-21-179-3,40 299-18,-2-2 0,2 1-1,0 1 1,1-1 0,5-25 0,-2 29-133,-4 9 139,0 0 1,1 0 0,-1-1-1,0 1 1,0 0 0,1 0-1,-1 0 1,0 0 0,0-1-1,0 1 1,1 0 0,-1 0-1,0 0 1,0 0 0,0 0-1,0 0 1,0 0 0,1 0-1,-1 0 1,0 0 0,0 0 0,1 0-1,-1 0 1,0 0 0,0 0-1,1 0 1,-1 0 0,1 2-14,0-2 1,0 1 0,0 0 0,0 0 0,0 0-1,-1 0 1,1 0 0,0 0 0,0 1 0,-1-2-1,1 2 1,0 1 0,9 25-52,-3-1-1,10 54 1,22 233 37,-18 8 17,-10-156 11,-7-107 8,5 202 82,-12-228-44,0-22 20,0-10-11,0-5 27,-3-13-50,2-2 1,-4-18-1,5 23-22,-84-456 24,57 300-15,-12-76-5,22 128-4,8 57-5,2-2 0,-1-71 0,12 125-17,-1 1 1,1 1-1,2-11 0,-3 18-3,0-1-1,0-1 1,0 2 0,0-1-1,0 0 1,1 0-1,-1 1 1,1-1 0,0 0-1,-1 0 1,0 1-1,1-1 1,1-1 0,1 3-193,3 9-12,1 14 109,0 1 0,3 28-1,-6-31 84,28 206-101,-27-183 125,23 381-18,-25-336 26,0 93 4,-4-155 17,-7 43 1,2-45 35,6-25-54,0-1 1,0 0-1,0 0 1,0 0-1,0 0 1,0 0-1,0 1 1,-1-1-1,1 0 1,0 0-1,0 1 1,0-1-1,-1 0 1,1 0-1,0 1 0,0-1 1,-1 0-1,1 0 1,0 0-1,0 0 1,0 0-1,0 0 1,0 0-1,-1 0 1,1 0-1,0 0 1,-1 0-1,1 0 0,0 0 1,-1 0-1,1 0 1,0 0-1,0 0 1,0 0-1,0 0 1,-1 0-1,1 0 1,0 0-1,0 0 1,-1 0-1,1 0 0,0 0 1,-1 0-1,1 0 1,0 0-1,0-1 1,0 1-1,0 0 1,0 0-1,0-1 1,0 1-1,-1 0 1,-10-16 81,-6-18-51,-22-59 0,-6-46-23,9 26-1,16 53-6,-60-193 15,-8-219-6,74 368-102,-1-131 0,15 235 86,3-51-416,-3 48 338,0 0 0,0 0 0,1 1 0,0-1 1,-1 1-1,1-1 0,0 1 0,0-1 0,0 0 0,0 1 0,1-1 0,1-1 0,-3 3 52,1 1 1,-1 0-1,1 0 1,-1-1-1,1 1 1,-1 0-1,0 0 1,1 0-1,-1 0 1,1 0-1,0 0 1,-1 0-1,0 0 1,0 0-1,1 0 1,0 0 0,-1 0-1,1 0 1,-1 1-1,0-1 1,1 0-1,-1 0 1,1 1-1,-1-1 1,1 0-1,-1 0 1,0 0-1,0 0 1,0 1-1,1-1 1,-1 1-1,1-1 1,-1 1-1,0-1 1,1 0-1,-1 1 1,3 2-88,0 1 0,0 0 0,-1-1 0,0 1 0,0 0 0,1 0 0,-2 0 0,3 4-1,6 36-183,-6-25 161,19 108 125,10 169-1,-24-40 966,-7-140-600,-2 316 367,-3-402-636,3-29-75,0 0 0,0-1 1,0 1-1,0-1 0,0 0 0,-1 1 1,1 0-1,0-1 0,-1 1 0,1-1 0,0 0 1,0 1-1,0-1 0,-1 1 0,1-1 0,-1 1 1,1-1-1,-1 0 0,1 0 0,0 1 1,-1 0-1,0-1-1,0 0 1,1-1-1,0 1 0,0 0 1,-1 0-1,0 0 1,1-1-1,-1 1 0,1 0 1,0 0-1,0 0 1,-1 0-1,0 0 0,1-1 1,0 1-1,-1-1 1,1 1-1,0-1 1,0 1-1,-1 0 0,1 0 1,0-1-1,-1 1 1,1-1-1,0 0 0,-7-13 30,1 1 0,1-2-1,-7-25 1,10 31-27,-57-249 105,43 175-91,-51-334 28,56 321-45,-11-93 10,16 3-56,5 184 28,1 1-1,1-2 1,-1 1 0,0 0-1,1 0 1,-1-1 0,1 1-1,1-3 1,-2 5 10,0 0 0,0 0 0,0 0 0,0 0 0,0-1 0,0 1 0,1 0 0,-1 0 0,0 0 0,0 0 0,0 0 0,0 0-1,0 0 1,0 0 0,0 0 0,0 0 0,0 0 0,0 0 0,0 0 0,1 0 0,-1 0 0,0 0 0,0 0 0,0 0 0,0 0 0,1 0 0,-1 0 0,0 0 0,0 0 0,0 0 0,0 0 0,1 0 0,-1 0-1,0 0 1,0 1 0,0-1 0,0 0 0,0 0 0,0 0 0,0 0 0,0 0 0,0 0 0,0 1 0,0-1 0,8 12-197,-2 6 102,0 0 1,-2 0-1,1 0 1,1 27-1,-2-21 43,47 434-212,-50-443 269,11 267 3,-16-7 290,2-249-133,-1 1 0,-10 42 0,11-64-95,1-1-1,0 1 0,-1-1 0,0 0 0,-3 6 1,4-9-53,1-1 0,0 0 1,-1 1-1,1-1 1,0 1-1,0-1 0,-1 1 1,0-1-1,1 0 1,-1 0-1,1 0 0,0 1 1,-1-1-1,1 0 1,-1 1-1,0-1 0,1 0 1,0 0-1,-1 0 1,0 0-1,0 0 1,1 0 0,-1 0 0,0-1 1,0 1-1,1 0 0,-1-1 0,0 1 0,0 0 0,1 0 0,-1-1 1,0 0-1,0 1 0,1-1 0,0 1 0,-1-1 0,0 0 0,0 0 1,-3-5 4,0 0 1,0-1 0,1 1 0,0-1 0,0 0 0,1 1 0,0-2 0,0 1 0,-1-12 0,-3-6-1,-4-16-5,-98-446 55,-22-289-144,128 758 53,-2-5-44,2 2-1,0-37 0,4 32-162,-2 26 218,0 0 0,0 1 0,0-1 0,0 0 0,0 0 0,1 0 0,-1 0 0,0 1 0,0-1-1,0 0 1,0 0 0,0 0 0,0 0 0,0 0 0,0 0 0,0 0 0,0 0 0,0 1 0,1-1 0,-1 0 0,0 0 0,0 0 0,0 0 0,0 0 0,1 0-1,-1 0 1,0 0 0,0 0 0,0 0 0,1 0 0,-1 0 0,0 0 0,0 0 0,0 0 0,0-1 0,0 1 0,0 0 0,0 0 0,0 0 0,0 0-1,0 0 1,1 0 0,-1 0 0,0 0 0,0-1 0,0 1 0,0 0 0,0 0 0,0 0 0,1 0 0,-1-1 0,0 1 0,0 0 0,0 0 0,0 0-1,0 0 1,0 0 0,0 0 0,0 0 0,0 0 0,0 0 0,0 0 0,0-1 0,0 1 0,0 0 0,0 0 0,0-1 0,8 14-195,-1 6 149,-1 1-1,-1 0 1,3 22 0,-4-24 41,48 336-40,-24 9 83,-11-10 225,-17-312-183,-1-39-54,1 0-1,0 1 0,-1 0 0,1-1 1,-1 0-1,0 0 0,0 1 0,1-2 0,-1 1 1,-1 1-1,1-1 0,-2 2 0,3-4-6,0 0 0,0 0 0,0 0 0,-1 1 0,1-1 0,0 0-1,0 0 1,0 1 0,-1-1 0,1 0 0,0 0 0,0 0 0,0 1 0,0-1-1,-1 0 1,1 0 0,0 0 0,-1 0 0,1 0 0,0 0 0,-1 0 0,1 0-1,0 0 1,0 0 0,0 0 0,0 0 0,-1 0 0,1 0 0,0 0 0,-1 0-1,1 0 1,0 0 0,0 0 0,-1 0 0,1-1 0,0 1 0,0 0 0,0 0 0,0 0-1,-1 0 1,1-1 0,0 1 0,0 0 0,0 0 0,-1-1 0,1 1 0,-7-15 243,5 10-210,-53-122 157,18 29-160,3-2 0,-36-179 0,0-221-9,58 222-26,16 231-32,-4 46 23,0-1 1,0 1-1,0 0 1,0 0-1,0-1 0,1 1 1,-1 0-1,1 0 1,0 0-1,-1 0 1,0-1-1,1 2 0,0-2 1,0 1-1,1-2 1,-1 3 1,-1 0 1,0 0 0,0 0-1,0 0 1,0 0 0,1 0-1,-1 0 1,0 0 0,1 0 0,-1 0-1,0 0 1,1 0 0,-1 1-1,0-1 1,0 0 0,0 0-1,0 0 1,0 0 0,1 1-1,-1-1 1,0 0 0,1 0-1,-1 0 1,0 1 0,0-1 0,1 0-1,6 13-73,1 8 36,-1 1 0,-1-1 0,5 27 0,-7-26 30,47 296-27,-19 3 28,-23-199 104,-9 124 1,0-205-19,-6 62 54,4-84-68,-1 1 0,-1-1 0,-6 21 0,9-39-55,1-1 0,0 1 0,0-1 0,0 1 0,0-1 1,-1 1-1,1 0 0,0-1 0,0 0 0,0 1 0,0 0 0,-1-1 1,1 1-1,-1-1 0,1 0 0,-1 0 0,1 1 0,0-1 1,0 1-1,-1-1 0,1 1 0,-1-1 0,0 0 0,1 0 1,-1 1-1,0-2 3,0 1 0,1 0 1,-2-1-1,1 1 0,1-1 1,-1 0-1,0 1 0,0-1 1,1 0-1,0 1 0,-1-1 1,0 1-1,0-2 0,1 1 1,-1-1-1,-7-11 20,2 1-1,-1-2 1,1 1 0,-6-23-1,4 13-15,-13-46 9,4-1 0,-9-75 0,14 76-16,-22-146 23,-9-301 1,43 507-35,0-2-10,0 0-1,0 0 0,0 0 1,1 0-1,4-15 1,-5 25 8,0 1 1,0 0-1,0-1 0,0 1 1,0 0-1,0-1 1,0 1-1,0 0 0,0 0 1,0 0-1,0 0 1,0-1-1,0 1 1,0 0-1,1 0 0,-1-1 1,0 1-1,0 0 1,0 0-1,1-1 0,-1 1 1,0 0-1,1 0 1,-1 0-1,0 0 1,0 0-1,0 0 0,0 0 1,0 0-1,1 0 1,-1 0-1,0 0 0,1 0 1,-1 0-1,0-1 1,1 1-1,-1 0 0,0 0 1,0 1-1,0-1 1,0 0-1,1 0 1,-1 0-1,0 0 0,1 0 1,-1 0-1,0 0 1,0 0-1,1 0 0,-1 0 1,0 0-1,0 0 1,0 0-1,0 1 1,0-1-1,0 0 0,1 0 1,-1 1-1,0-1 1,0 0-1,0 0 0,1 1 1,-1-1-1,0 0 1,1 3-27,1 0 0,-1-1 0,0 1 1,1-1-1,0 5 0,11 55-64,9 103 0,-21-164 94,16 398-16,-15-308 18,-18 406 370,15-488-353,0 0 14,1 0-1,-2 0 1,1 0 0,-2-1-1,-3 13 1,6-21-27,0 1 0,0-1 0,0 1 0,-1-1 0,1 0 0,0 0 0,-1 0 0,1 1 0,0-1 0,0 1 0,-1-1 0,1 0 0,0 1 0,0-1 0,0 0 0,-1 0 0,1 0 0,-1 0 0,1 0 0,-1 0 0,1 0 0,0 0 0,0 1 0,0-1 0,-1 0 0,1 0 0,-1 0 0,1 0 0,-1 0 0,1 0 0,0 0 0,0 0 0,-1-1 0,-1 1 4,2 0-1,-1-1 1,0 1-1,0-1 1,1 0-1,-1 1 1,0-1 0,0 0-1,1 0 1,-1 1-1,0-1 1,1 0 0,-1 0-1,1-1 1,-8-14 10,2 0 0,1-1 0,-6-25 0,6 24-14,-74-313 32,-41-154-10,109 444-24,-29-113 2,15-5-5,17 20 0,6 101-11,2 37 9,0 0-1,0 1 1,0-1-1,0 1 0,0-1 1,1 0-1,-1 1 0,0-1 1,0 1-1,0-1 1,1 0-1,-1 1 0,0-1 1,0 1-1,0 0 0,1-1 1,-1 0-1,2 0 1,-2 1-1,0 0 0,0 0 0,1 0 0,0 0 0,-1 1 0,1-1 0,-1 0 0,0 0 0,0 1 0,0-1 0,1 0 0,-1 1 0,1-1 0,-1 0 0,1 0 0,-1 1 0,0-1 0,0 0 0,0 1 0,0-1 0,0 1 0,1-1 1,-1 0-1,0 1 0,0-1 0,0 1 0,0-1 0,1 1 0,-1-1 0,10 30-29,-1 1-1,-3 0 1,7 46 0,-8-48 23,37 349-5,-19 3 35,-25-273-10,0-78 8,1 0 0,6 50 0,-1-58 38,-5-17 6,-3-6-29,-4-11 0,0-3-30,0-1 0,1 1 0,-8-31 0,9 26-3,-125-465 31,84 204-22,36 192-9,-1-102 0,12 184-5,2-32-4,-2 36 0,0 1 0,1 0 0,-1 0 0,0 0 0,1 0 0,0 0 0,0 0 0,-1 0 0,1 0 0,0 0 0,0 0 0,2-2 0,-3 3 0,1 1-1,-1 0 0,1 0 0,-1 0 0,1 0 0,-1 0 0,0 0 0,0 0 1,1 0-1,-1-1 0,1 1 0,-1 0 0,1 0 0,-1 0 0,0 0 0,1 0 0,-1 0 1,1 0-1,-1 1 0,1-1 0,-1 0 0,0 0 0,0 0 0,1 0 0,-1 0 1,1 0-1,-1 0 0,1 1 0,-1-1 0,0 0 0,0 1 0,1-1 0,-1 1 1,0-1-1,1 0 0,-1 0 0,0 0 0,1 1 0,-1-1 0,0 1 0,0-1 0,0 1 1,12 22-264,-5-1 161,0 2 1,3 24-1,5 54-3,-10-63 95,19 244-49,-17-2 57,-7-274 11,1 74 168,-4-1 1,-16 103-1,19-183-160,0 1 0,0 0 0,0 0 0,0-1 0,0 1 0,0-1-1,0 1 1,0 0 0,-1-1 0,1 0 0,0 1 0,-1 0 0,1 0-1,0-1 1,-1 0 0,1 1 0,-1 0 0,0-1 0,1-1 1,-1 1-1,1-1 0,0 1 0,-1 0 1,0-1-1,1 0 0,-1 1 1,1-1-1,0 1 0,0-1 1,-1 1-1,1-1 0,0 0 0,-1 1 1,1-2-1,-9-23 33,1 1-1,1-2 1,-4-35 0,1 11-20,-55-309 35,62 337-55,-32-238 9,14 4 2,20 239-24,1 0 1,4-32-1,-2 42-90,0 9 37,3 13-29,2 47 21,0 86 0,-6-73 55,1 536 106,-4-600-50,-2-15 14,-4-20 15,-10-98-65,-5-15 3,9 76-3,-51-184 5,60 231-7,1-1 0,0-1-1,0 1 1,-1-28 0,-3-42-19,8 82 15,0 0-1,0-1 1,0 1 0,1-1-1,0 1 1,0-1 0,1-4-1,-1 7-1,-1 1-1,0-1 1,0 1 0,0-1-1,0 0 1,0 1-1,1 0 1,-1-1-1,0 1 1,1-1-1,-1 1 1,1-1-1,-1 1 1,0 0-1,1 0 1,-1-1-1,1 1 1,-1-1-1,1 1 1,-1 0-1,0-1 1,1 1 0,0 0-1,0 0 1,-1 0-1,0 0 1,1 0-1,0 0 1,-1 0-1,1 0 1,-1 0-1,1 0 1,-1 0-1,1 0 1,0 0-1,-1 0 1,0 0-1,1 0 1,0 0-1,-1 0 1,1 1-1,-1-1 1,0 0 0,1 1-1,0-1 1,-1 1-1,1-1 1,2 3-37,0 1 0,0-1 0,0 1 0,0 0 0,-1-1 0,1 1 0,-2 1 0,2-2 0,-2 2 0,1-1 1,1 7-1,1-1-14,9 30-14,-2 1 1,-1-1 0,6 66 0,-4 126 60,-9-133 79,-4 189 623,-2-268-494,3-20-190,0 0 1,0 0-1,0 1 1,0-1-1,0 0 1,0 0 0,0 0-1,0 0 1,0 0-1,0 0 1,0 0-1,-1 0 1,1 1 0,0-1-1,0 0 1,0 0-1,0 0 1,0 0-1,-1 0 1,1 1 0,0-1-1,0 0 1,0 0-1,0 0 1,0 0-1,0 0 1,0 0-1,0 0 1,0 0 0,-1 1-1,1-1 1,0 0-1,0 0 1,0 0-1,-1 0 1,1 0 0,0 0-1,0 0 1,0 0-1,-1 0 1,1 0-1,0 0 1,0-1-1,0 1 1,0 0 0,0 0-1,0 0 1,0 0-1,0 0 1,0 0-1,-1 0 1,1-1 0,-8-6 109,2-5-79,0 0-1,0 0 1,0 0 0,-5-24 0,10 35-37,-90-310 96,74 248-95,-20-57 6,-30-129 8,46 138-11,17 81-8,4 30 1,0 0 0,0-1 0,0 1 0,0-1 0,0 0 0,0 1 0,0 0 0,0-1 0,0 0 0,1 1 0,-1-1 1,0 1-1,0 0 0,1-1 0,-1 1 0,1-1 0,-1 0 0,0 1 0,1 0 0,-1 0 0,0 0 0,0 0 0,0 0 0,1 0 0,-1-1-1,0 1 1,0 0 0,0 0 0,1 0 0,-1 0 0,0 0 0,0 1 0,0-1 0,0 0 0,0 0 0,0 0-1,0 0 1,0 0 0,0 0 0,1 0 0,-1 0 0,0 0 0,0 0 0,0 0 0,0 0 0,1 0 0,-1 0-1,0 0 1,0 0 0,0 0 0,0 1 0,0-1 0,0 0 0,0 0 0,1 0 0,-1 0 0,0 1 0,0-1-1,0 0 1,0 0 0,0 0 0,0 1 0,0-1 0,0 0 0,0 0 0,0 0 0,0 0 0,0 0 0,-1 19-65,8 43 7,0-13 35,1 95-13,-5-50 33,0-56 4,1 99 9,-4-132-7,0 196 35,0-184-25,0 0 0,-5 29 0,2-20 24,3-19-21,0-7-12,0 1 0,0 0 0,0-1 0,0 0-1,0 1 1,0 0 0,0-1 0,0 1 0,0-1-1,0 0 1,0 1 0,0 0 0,-1-1-1,1 1 1,0-1 0,0 0 0,-1 1 0,1 0-1,0-1 1,0 1 0,0-1 0,-1 0 0,1 0-1,-1 1 1,1-1 0,-1 1 0,1 0 0,-1-16 31,-13-35-45,-10-41 0,-36-344 15,57 411-2,-23-303 5,25 322-9,1 1-4,0 0 1,0-1-1,0 2 0,0-2 0,0 1 1,0 0-1,1 0 0,2-7 1,-3 11 1,0 0 0,1 0 0,-1 0 1,0-1-1,0 1 0,0 0 1,0 0-1,0-1 0,1 1 1,-1 0-1,0 0 0,0 0 1,0 0-1,0 0 0,0 0 1,0 0-1,0 0 0,1 0 0,-1 0 1,0 0-1,0 0 0,1 0 1,-1 0-1,0 0 0,0 0 1,1 0-1,-1 0 0,0 0 1,0 0-1,0 0 0,0 0 1,0 0-1,0 0 0,1 0 0,-1 0 1,0 0-1,0 0 0,0 0 1,1 0-1,-1 0 0,0 0 1,0 0-1,1 0 0,-1 0 1,0 0-1,0 1 0,0-1 1,0 0-1,8 12-146,2 14 74,-2-1 0,-1 1-1,6 39 1,-8-38 58,48 262-45,-39-205 51,-6-33 4,1 87 0,4 14 1,-5-94 8,-7-46 10,1 2 0,-2-1 0,-1 18 0,1-31-9,0 1 1,0-1 0,0 1-1,0-1 1,0 0 0,0 0-1,0 1 1,-1 0 0,1-1-1,0 1 1,0-1 0,-1 0-1,1 0 1,0 0 0,0 1-1,0-1 1,0 1 0,-1-1-1,1 1 1,-1-1-2,1 0 1,-1 0-1,1 0 0,0-1 1,0 1-1,0 0 0,-1 0 1,1 0-1,-1 0 0,1-1 1,0 1-1,-1 0 0,1 0 1,0-1-1,0 1 0,0 0 1,0 0-1,-1 0 0,1 0 1,0-1-1,0 1 0,-1-1 1,1 1-1,0 0 0,0-1 1,0 1-1,-10-21-5,2 1 0,-7-27 0,14 46 4,-57-248 18,19-9-7,32 209-5,-33-349-5,40 388-4,-1 1-9,1 1 1,0 0 0,0 0 0,1 0-1,-1 0 1,2 0 0,3-14 0,-5 21 4,1 0 0,-1 1 1,0 0-1,0-1 0,1 0 1,-1 1-1,0-1 1,0 1-1,0 0 0,0-1 1,1 1-1,-1-1 0,1 0 1,-1 1-1,1 0 0,-1 0 1,0-1-1,1 1 1,-1-1-1,1 1 0,0 0 1,-1-1-1,0 1 0,1 0 1,-1 0-1,1 0 0,0 0 1,-1 0-1,0 0 0,2 0 1,-1 0-10,0 0-1,1 1 1,-2 0 0,2-1 0,-1 1 0,-1-1 0,2 1 0,-1 1-1,-1-2 1,1 1 0,0 0 0,0 0 0,1 2 0,3 6-16,0 0 0,0 0 0,-1 1 0,0 0 0,-1 0 0,5 18 0,-5-11 18,16 64-20,8 105-1,-13-84 22,-3 12 193,-3 141 0,-9-228-139,2 0 0,1-1 1,8 39-1,-10-63-36,1-1-1,-1 1 1,1-1-1,-1 1 1,1-1 0,0 1-1,0-1 1,-1 1-1,1-1 1,0 0-1,2 3 1,-3-4-4,0 0 1,1 0-1,-1 0 0,0 0 0,0 0 1,0 0-1,0 0 0,0 0 1,0 0-1,0 0 0,0 0 0,1 0 1,-1 0-1,0 0 0,0 0 1,1 0-1,-1 0 0,0 0 0,0 0 1,1 0-1,-1 0 0,0 0 1,0 0-1,0 0 0,0 0 0,0 0 1,0 0-1,0 0 0,1 0 0,-1 0 1,0 0-1,0 0 0,1 0 1,3-11 40,-4 0-23,1 0-1,0-1 0,-3-19 1,-1 2-3,1-25 2,-5-178 7,7 157-29,13-85-1,16-26 4,-20 141 1,3 0 0,16-44 0,-26 81 0,3-4-5,0-1 1,0 1-1,1 0 0,1 0 1,9-13-1,-15 24 2,1-1-1,-1 1 1,1-1-1,-1 1 1,1-1-1,-1 1 1,2-1-1,-2 1 1,1 0-1,0 0 1,0 0-1,0 1 1,0-1-1,0 0 1,4 0-1,-4 1 0,0 0 1,0 0-1,0 0 0,0 0 0,0 0 1,0 1-1,-1-1 0,1 1 0,0 0 1,0-1-1,0 1 0,-1 0 0,1 0 1,0 0-1,1 1 0,1 3-2,1-1 0,-1 1 0,1 0-1,-1 0 1,-1 1 0,1-1 0,-1 0 0,0 1-1,0 0 1,2 6 0,14 50 5,-2 1 0,9 67 0,51 497 20,-75-608-12,9 71 57,-9-74-25,2-1 0,0 1 0,8 21 0,-8-30-7,-2-7 5,0-13 54,-1-5 19,-4-27 1,1 18-55,-37-315 190,-1-20-206,37 335-39,-1-54 2,5-99-1,0 169-6,1 0-1,-1-1 0,1 1 1,1-1-1,0 1 1,6-11-1,-9 21 0,1-1 0,0 1-1,0 0 1,-1 0 0,1 0 0,0-1 0,0 2-1,0-2 1,0 1 0,0 1 0,0-2-1,2 0 1,-2 2 1,0 0 1,-1-1-1,1 1 0,0 0 0,0 0 0,-1-1 0,0 1 1,1 0-1,0 0 0,0 0 0,-1 0 0,1 0 1,0 1-1,0-1 0,-1 0 0,0 0 0,1 0 0,0 1 1,0 0-1,2 0-7,0 1 0,-1-1 1,0 1-1,0 1 0,0-1 0,0-1 0,0 2 1,0 0-1,2 3 0,9 16-20,-2 1 0,13 32 1,-16-34 23,14 38-5,23 86 0,5 85 11,-14-11 1,-7 44 11,-15-177 59,-14-84-59,1-1-1,-1 0 1,0 0-1,0 1 0,0-1 1,0 1-1,-1-1 0,1 4 1,0-5-9,0 0 0,0 0-1,0 0 1,0 0 0,0 1 0,0-1 0,0 0 0,0 0 0,0 0 0,0 0-1,0 0 1,0 0 0,0 0 0,0 0 0,0 0 0,0 0 0,-1 0 0,1 0 0,0 0-1,0 0 1,0 0 0,0 0 0,0 1 0,0-1 0,0 0 0,-1 0 0,1 0-1,0 0 1,0 0 0,0 0 0,0 0 0,0 0 0,0 0 0,-1 0 0,1 0-1,0 0 1,0 0 0,0 0 0,0 0 0,0 0 0,0 0 0,0 0 0,0 0 0,0 0-1,0 0 1,0 0 0,0 0 0,0 0 0,-1 0 0,1-1 0,0 1 0,0 0-1,0 0 1,0 0 0,0 0 0,0 0 0,0 0 0,-1 0 0,1 0 0,0 0-1,0 0 1,0 0 0,0 0 0,0 0 0,0 0 0,-4-6 20,1 0 1,-1 0-1,1 0 0,0-1 1,0 1-1,1-1 0,-3-10 1,-45-161 65,-47-198-52,59 118-28,33 198-6,2 0 0,8-81 0,-3 120-7,1-1 0,11-40 1,-13 60-1,-1 1 1,1-2 0,0 2 0,-1-1 0,1 0 0,0 1-1,0-1 1,0 1 0,1-1 0,-2 1 0,2-1 0,-1 1-1,1-1 1,1-1 0,-2 3 1,-1 0 0,0-1-1,1 1 1,0 0 0,0 0 0,-1 0 0,1 0-1,0 0 1,0 0 0,-1 0 0,0 0 0,1 0-1,0 0 1,0 0 0,-1 0 0,1 0 0,0 1-1,0-1 1,-1 0 0,0 1 0,1-1-1,0 1 1,-1-1 0,1 0 0,-1 0 0,1 2-1,4 2-10,-1 2-1,1-1 0,-2 0 1,1 1-1,0-1 0,3 11 1,7 14-3,-1 2 1,-2-2 0,13 65 0,7 104 6,-13-64 0,-17-125 10,37 261 22,-27-193-9,-6-46 25,-1 0-1,-2 0 1,-2 47 0,-1-78 130,1-4-99,-3-8 9,0-22-5,-11-37 0,13 66-70,-37-266 76,19-10-52,16 248-24,0-271 20,6 275-25,0 0 0,9-41 1,-11 65-4,1 1 0,-1 0-1,0-1 1,1 1 0,0-1 0,-1 1 0,1 0 0,1 0 0,1-3 0,-3 5 2,0 1 0,-1 0 0,0-1 0,1 0 0,0 1 0,-1-1 0,1 1 1,-1 0-1,1 0 0,0-1 0,0 1 0,-1 0 0,1-1 0,0 1 0,0 0 0,-1 0 0,1 0 0,0-1 1,0 1-1,-1 0 0,1 1 0,0-1 0,0 0 0,-1 0 0,1 0 0,0 0 0,0 1 0,-1-1 0,1 1 0,0-1 1,0 0-1,-1 0 0,1 1 0,-1-1 0,1 1 0,0-1 0,-1 1 0,1-1 0,-1 1 0,1-1 0,-1 1 1,1 0-1,3 5-8,0 0 0,0 0 1,-1 0-1,0 0 1,-1 1-1,0-1 1,0 1-1,0 0 0,2 8 1,1 10-4,14 47-3,17 139 0,-3 139 11,9 90 95,-41-425-76,5 24 71,-5-42 38,-2-12-77,-39-277 114,11 105-138,-20-179 12,21 119 5,27 227-39,1 15-8,0 0-1,0 1 1,-1-1-1,1 0 1,-1 1-1,0-1 1,0 1-1,-1-1 0,1 1 1,-5-7-1,-1 4-113,7 7 117,0-1 0,-1 1 1,1 0-1,0 0 1,0 0-1,-1 0 1,1 0-1,0 0 0,0 0 1,0 0-1,0 0 1,0 0-1,-1 0 1,1 0-1,0 0 0,-1 1 1,1-1-1,0 0 1,0 0-1,-1 0 1,1 0-1,0 0 1,0 0-1,0 0 0,0 0 1,0 0-1,0 0 1,-1 1-1,0 1-40,0 1-1,0-1 1,0 0-1,0 0 0,0 1 1,0-1-1,0 4 1,-3 14-79,-61 258-557,-24-5 689,-50 48 391,85-216 55,43-88-366,0-1 0,0 1 0,-24 22 0,34-38-84,1 0 1,-2 0-1,1 0 1,0 0-1,0 0 1,0 0-1,0-1 1,-1 1-1,2 0 1,-2-1-1,1 1 1,-1-1 0,1 0-1,0 1 1,-2-1-1,2 0-2,0 0 0,1 0 0,-1 0-1,0 0 1,0-1 0,0 1 0,0 0 0,0 0 0,1 0-1,-1-1 1,0 1 0,0-1 0,1 0 0,0 1 0,-1 0 0,0-1-1,0 1 1,0-2 0,-2-3-4,1 1 0,-1-1-1,0 1 1,2-1 0,-1 0 0,0 0 0,-1-6-1,-37-197-28,23 112 32,7 44 0,-14-91 8,10 63 0,-3 1 0,-38-107 0,30 102 12,20 72-29,5 12 8,0 0 0,0 0 0,0 0 0,0 0 0,0 0 0,0 0 0,0 0 0,0 0 0,0 0 0,0 0 0,-1 0 0,1 0 0,0 0 0,0 0 0,0 0 1,0 0-1,0 0 0,0 0 0,0 0 0,0 0 0,0 0 0,0 0 0,0 0 0,0 0 0,0 0 0,0 0 0,0 0 0,0 0 0,0 0 0,0 0 0,0 0 0,0 0 1,0 0-1,0 0 0,0 0 0,0 0 0,0 0 0,0 0 0,0 0 0,0 0 0,0 0 0,4 24-64,6 12 15,-3-13 31,6 39 0,-8 47 1,-2-21 12,0-56 5,3 54 4,-3 117 0,-8-146 0,-2 1-1,-26 98 1,21-106-1,9-30 5,-2 0 0,0-1 0,-11 24-1,3-22 34,13-21-39,0 0 1,0 0-1,0 0 0,0 0 0,0 1 0,0-1 0,-1 0 1,1 1-1,0-1 0,-1 0 0,1 0 0,0 1 0,-1-1 1,1 0-1,0 0 0,0 0 0,0 0 0,-1 0 0,1 0 1,-1 0-1,1 0 0,0 0 0,-1 0 0,1 0 0,0 0 1,0 0-1,-1 0 0,1 0 0,-1 0 0,1 0 0,0 0 1,-1 0-1,1 0 0,0 0 0,0 0 0,0 0 0,-1 0 1,1-1-1,0 1 0,-1 0 0,1 0 0,0-1 0,-1 1 0,1 0 1,0-1-1,0 1 0,0 0 0,0 0 0,0 0 0,0 0 1,-1-1-1,1 1 0,0-1 0,0 0 0,-3-5-1,0 0 0,1-1-1,-1-1 1,1 2 0,-1-12-1,0 3-1,-39-245-20,28 159 20,-30-373 18,42 442-25,4-32 0,-2 63 3,0 0 0,0-1 0,0 1 0,1-1 0,-1 1 0,1 0 0,0-1 0,-1 1 0,1-1 0,0 1 3,-1 1-1,0 0 1,0 0-1,1-1 1,-1 1-1,0 0 1,0 0-1,0 0 0,0-1 1,1 1-1,-1 0 1,0 0-1,1 0 1,-1 0-1,1 0 0,-1 0 1,0 0-1,0 0 1,0 0-1,0 0 1,1 0-1,-1 0 0,1 0 1,-1 0-1,0 0 1,1 0-1,-1 0 1,0 0-1,0 1 1,0-1-1,0 0 0,1 0 1,-1 0-1,0 1 1,1-1-1,-1 0 1,0 0-1,0 1 0,1-1 1,-1 0-1,0 0 1,0 0-1,0 0 1,0 1-1,0-1 0,0 1 1,7 9-45,-1 0 1,-1 1-1,1 0 1,-1 0-1,5 21 1,52 200-24,-20-64 50,-24-103 15,2 2 1,-3 1 1,10 75 0,-22-71 0,5 35 1,5-26 0,-12-67 2,1 0-1,1-1 0,7 19 1,-11-31 0,-1-1 1,1 2-1,0-1 0,-1 0 1,0 0-1,1 0 0,0-1 1,0 1-1,0 1 1,0-2-1,0 1 0,1 1 1,-2-2-1,1 0 1,-1 0 0,0 0 0,0 0 0,1 0 0,-1 0-1,1 0 1,-1 0 0,0 0 0,1 0 0,-1 0-1,0 0 1,0 0 0,1 0 0,-1 0 0,1 0-1,-1 0 1,1 0 0,-1 0 0,0 0 0,0-1 0,0 1-1,1 0 1,-1 0 0,1-1 0,0 0 0,1-1 0,-1 0-1,0 0 1,1 1 0,-2-1 0,1 0 0,1 0 0,-2 0-1,1 0 1,0-2 0,3-11 1,-1-1 1,-1-1-1,1-22 0,-2 12 2,2-671 85,-7 633-81,-1-56-2,6 96-49,-1 25 42,0 0-1,0 0 1,0-1-1,0 1 0,0 0 1,1 0-1,-1 0 1,0 0-1,0-1 1,0 1-1,0 0 1,1 0-1,-1 0 0,0 0 1,0 0-1,0-1 1,0 1-1,0 0 1,0 0-1,0 0 1,1 0-1,-1 0 0,0 0 1,0 0-1,1 0 1,-1 0-1,0 0 1,0 0-1,0 0 1,1 0-1,-1 0 1,0 0-1,0 0 0,0 0 1,0 0-1,0 0 1,0 1-1,0-1 1,1 0-1,-1 0 1,0 0-1,0 0 0,0 0 1,1 0-1,-1 1 1,0-1-1,0 0 1,0 0-1,0 0 1,0 1-1,1-1 0,-1 0 1,0 0-1,0 0 1,0 0-1,0 0 1,0 1-1,2 2-26,-1 0 1,1 0-1,-1 0 0,1 1 1,0 3-1,61 231-172,-17 10 162,-46-248 39,126 620-81,-116-577 71,29 70-1,-34-100 6,1-1-1,0-1 1,1 0-1,-1 0 1,2 0-1,0-1 1,1 0-1,0 0 0,0 0 1,12 7-1,-16-13-1,0-1-1,0 0 0,0 0 0,11 4 0,-14-6 6,1 0-1,-1-1 0,0 1 1,0-1-1,1 1 0,-1-1 0,0 0 1,1 0-1,-1 0 0,1 0 0,-1 0 1,0-1-1,0 1 0,5-2 0,-2 0 2,-2-1-1,1 1 0,0 0 1,0-1-1,-1 0 1,0 0-1,0 0 0,5-6 1,-1 1 0,-1-1 0,-1 0 1,6-9-1,-3-1 7,0-1 1,-1 1-1,-1-1 0,6-39 1,5-86 38,-16 124-39,17-397 79,-3 52-58,-12 322-32,16-79 0,-18 120 4,1-6-5,0 0-1,7-15 1,-9 22 2,1 0 1,1 0-1,-2 0 1,2 0-1,-1 0 1,1 0-1,-1 1 1,1-1 0,-1 0-1,2 0 1,-2 1-1,1 0 1,0 0-1,0-1 1,3 0-1,-4 1 2,1 0-1,-1 1 0,1 0 1,-1 0-1,1-1 0,0 1 1,-1 0-1,1 0 0,-1 0 1,1 0-1,-1 0 0,1 1 1,-1-1-1,2 0 0,-2 0 1,1 1-1,-1 0 0,1 0 1,1 0-1,3 3-4,-2-1 1,1 1-1,8 8 0,-4-3 4,-1 0 0,0 1 0,-1 0 0,0 0 0,8 15 1,21 58-6,-25-55 8,14 34-2,-3 1 0,21 102 1,-15 42 38,-15-102 19,-7-56 77,-1 87 1,-5-129-100,0-4 6,0 0 1,0-1-1,0 1 0,0 0 0,1 0 1,0 2-1,-77-217 310,11 30-332,20 44-1,-36-198-1,71 288-14,-43-315 10,51 342-58,1 0 1,1 0 0,2-1-1,6-40 1,-7 59-10,0 2 1,-1-1-1,1-1 0,0 2 1,0-1-1,-1-1 1,2 2-1,-1-1 0,0 0 1,3-2-1,-3 4 29,-1-1-1,0 1 0,1-1 0,0 1 0,0 0 1,-1-1-1,0 1 0,1 0 0,0 0 1,0 0-1,-1 0 0,0 0 0,1 0 1,0 0-1,0 0 0,-1 0 0,1 0 0,0 0 1,0 0-1,-1 0 0,0 0 0,1 0 1,0 0-1,0 0 0,-1 0 0,0 1 1,1-1-1,0 0 0,0 1 0,-1-1 0,0 1 1,1-1-1,-1 0 0,1 1 0,0-1 1,-1 2-1,6 4-63,-2-1 0,1 1-1,-1 1 1,0-1 0,0 0 0,2 9 0,20 50-171,4 26 168,-3 0 1,27 184-1,-28-34 440,-22 37 630,-6-251-903,0 15 30,1-27-72,-1 0-1,2 0 0,0 0 1,3 15-1,8 10 33,-10-38-58,-1-2 0,1 2 0,-1-1 0,0 0 0,0 0 0,0 0 0,0 0 0,0 1 0,0-2 0,0 2 0,-1-1 0,1 0 0,0 0 0,-1 0 0,1 0 0,0 1 0,-1-2 0,1 1 0,-2 2 0,2-3-2,0 0-1,0 0 1,0 1-1,0-1 1,-1 0-1,1 0 1,0 0-1,0 1 0,-1-1 1,1 0-1,0 0 1,-1 0-1,1 0 1,0 0-1,0 0 1,0 0-1,0 0 0,0 0 1,-1 0-1,1 0 1,0 0-1,-1 0 1,1 0-1,0 0 1,-1 0-1,1 0 0,0 0 1,0 0-1,-1 0 5,1-1 0,-1 1 0,1-1 0,-1 1 0,1-1 0,0 1 0,0 0 0,-1-1 0,1 1 0,0-1 0,-1 0-1,1 1 1,0 0 0,-1-1 0,1 0 0,0 1 0,0-1 0,-118-567 312,114 541-316,-47-442 40,48 429-41,5-67-1,-2 99-11,1 0-1,4-16 0,-5 23 7,0 0 1,0 0-1,1 1 1,-1 0-1,0-1 0,1 0 1,-1 0-1,0 1 0,1 0 1,-1-1-1,0 0 0,1 0 1,-1 1-1,1 0 0,-1 0 1,1-1-1,-1 0 1,1 1-1,-1-1 0,1 1 1,0 0-1,-1 0 0,1 0 1,-1-1-1,1 1 0,0 0 1,-1 0-1,2-1 0,-1 2-1,0-1-1,1 0 0,-2 1 0,1-1 1,1 0-1,-2 1 0,1-1 0,1 1 0,-2 0 1,1-1-1,0 1 0,0 0 0,-1 0 1,1-1-1,0 1 0,0 0 0,0 1 0,7 10-15,-2 1-1,0 0 0,0-1 1,5 21-1,0-1 6,17 39 2,34 99-13,-45-117 19,12 66-1,7 104 15,-12-41 121,7 38 208,-30-210-316,-1-7-13,1 0 0,-1 0 0,1-1 1,-1 0-1,0 0 0,1 1 1,1 0-1,-2-1 0,1 0 0,1 0 1,-1 1-1,0-1 0,3 3 1,-4-5-7,0 0 0,0 1 1,0-1-1,0 0 0,1 0 1,-1 0-1,0 0 0,0 1 1,0-1-1,0 0 0,0 0 1,0 0-1,0 0 0,1 0 1,-1 0-1,0 0 1,0 0-1,0 0 0,0 0 1,1 0-1,-1 0 0,0 0 1,0 0-1,0 0 0,0 0 1,0 0-1,0 0 0,0 0 1,0 0-1,0 0 1,0 0-1,1 0 0,-1 0 1,0 0-1,0 0 0,0 0 1,0 0-1,1 0 0,-1 0 1,0 0-1,0 0 0,0 0 1,0 0-1,0 0 1,1 0-1,-1 0 0,0 0 1,0 0-1,0-1 0,0 1 1,0 0-1,0 0 0,0 0 1,0 0-1,0 0 0,0-1 1,0 1-1,1-10 38,-1 5-19,-12-417 297,-2 102-276,15 249-22,2 0 0,20-103 0,-21 161-22,-1 8-3,0 0 0,-1-1 0,2 1 0,-1 0 0,1 0 0,0-1 0,0 2 0,4-7 1,-6 11 2,0 0 1,0 0 0,0 0 0,1-1 0,-1 1 0,1 0-1,-1 0 1,1-1 0,-1 1 0,0 0 0,1 0 0,-1 0-1,1 0 1,-1 0 0,1 0 0,-1-1 0,0 1 0,1 1 0,-1-1-1,1 0 1,-1 0 0,1 0 0,-1 0 0,0 0 0,1 0-1,-1 1 1,1-1 0,-1 0 0,1 0 0,-1 1 0,0-1-1,0 0 1,1 0 0,-1 0 0,1 1 0,-1-1 0,1 1-1,0 1-4,1 0-1,0 0 0,-1-1 0,1 2 0,-1-1 0,2 4 0,2 6-3,-1 0-1,0 0 0,2 18 1,5 43-2,-5-29 8,28 230 26,-3-19 100,-17-152-71,18 106 3,-22-156-1,35 99 1,-37-135 33,-6-20-4,-5-14-29,-63-320 72,-35-356-70,98 674-56,0-10-3,1-1-1,1 1 0,4-41 0,-3 69 0,0 0 1,0 0-1,0 0 1,1-1-1,-1 2 1,0-2-1,0 1 0,1 0 1,-1 0-1,1 0 1,-1 0-1,0 0 0,1 0 1,0 0-1,-1 0 1,1 0-1,-1 1 1,1-1-1,0 0 0,0 0 1,-1 1-1,3-2 1,-3 2-2,0 0 1,1 0-1,0 0 1,-1 0-1,1 0 1,-1 0 0,0 0-1,1 0 1,-1 1-1,1-1 1,0 0-1,-1 0 1,0 1-1,0-1 1,1 0 0,-1 0-1,1 0 1,-1 1-1,1-1 1,-1 2-1,12 16-91,7 26 28,23 77 1,5 58 57,-47-177 11,84 371 0,-44-132 14,-23-130-6,-4-5 42,1 170-1,-14-272-40,-1 15 26,1-18-31,0 0-1,-1-1 1,1 1-1,0-1 1,0 0 0,0 0-1,-1 1 1,1 0-1,0-1 1,0 1-1,0-1 1,0 0 0,-1 0-1,1 0 1,0 1-1,-1-1 1,1 1 0,-1-1-1,1 0 1,0 1-1,0-1 1,-1 0-1,1 0 1,-1 0 0,1 0-1,-1 0 1,1 0-1,0 1 1,-1-1-1,1 0 1,-1 0 0,0 0-1,1 0 1,0 0-1,-2 0 2,1-1-1,1 1 1,-2 0-1,1 0 1,1-1-1,-1 1 1,0-1-1,0 0 1,0 1-1,0 0 1,0-1-1,1 0 1,-1 0-1,1 1 1,-1-1-1,0 0 1,1 0-1,-1 0 1,-10-17 2,1 0 0,1-1 0,-8-25 0,11 29-5,-36-98 13,-35-148 0,-46-342 2,108 519-19,-14-93 9,13 1-48,16 175 37,-1 1 0,1-1-1,0 1 1,0-1 0,0 0 0,0 1 0,0 0-1,0-1 1,0 0 0,0 1 0,0-1-1,0 1 1,0-1 0,1 1 0,-1-1 0,0 0-1,0 1 1,1 0 0,-1-1 0,0 1 0,1-1-1,-1 0 1,0 1 0,0 0 0,2-1-1,-1 1-2,-1 1 0,0-1 0,1 0-1,0 1 1,0 0 0,-1 0 0,0-1-1,1 0 1,0 1 0,-1 0-1,1 0 1,-1-1 0,0 1 0,0 0-1,1 0 1,-1 1 0,5 9-20,-1 1 0,-1-1 0,0 1 0,2 15 0,3 55-12,-6-49 29,7 500 239,-11-448 0,-20 123 1,21-198-210,1-7-5,0 0-1,-1 0 1,0 0 0,0 0-1,1 0 1,-1 0 0,-1 0-1,2 0 1,-2 0 0,-2 4-1,4-7-12,-1 1 1,1-1-1,0 0 1,-1 0-1,1 0 0,0 0 1,0 0-1,-1 0 0,1 0 1,0 0-1,0 1 0,0-1 1,-1 0-1,1-1 0,0 1 1,-1 0-1,1 0 1,0 0-1,-1 0 0,1 0 1,0 0-1,0 0 0,0 0 1,0-1-1,0 1 0,-1 0 1,1 0-1,0 0 0,0-1 1,-1 1-1,1 0 0,0 0 1,0 0-1,-1 0 1,1 0-1,0 0 0,0-1 1,0 1-1,0 0 0,0-1 1,0 0-1,-6-15 37,-15-101-27,-9-41 15,-6-25-10,20 90-13,-36-296 14,46 221-16,5 161-3,1-2 0,0 0-1,2-15 1,-1 22-2,-1 0 0,0 0 0,1 0 0,0 0 0,0 0 0,-1 0 0,1 0 0,0 0 0,0 0 0,0 1 0,1-2 0,-1 2 0,1-1 0,-1 1 0,1-1 0,1-1 0,-3 3-1,1 0 0,1-1 0,-2 0 0,1 0 0,0 1 0,0 0 0,0 0 0,0-1 0,0 1 0,0-1 0,0 1 0,0 0 0,0 0 1,0 0-1,0 0 0,0 0 0,0 0 0,0 0 0,0 0 0,1 0 0,-2 1 0,1-1 0,1 0 0,-2 1 0,1-1 0,1 1 0,1 1-5,0 0-1,-1 0 0,0 0 0,0 0 0,1 0 0,-1 1 1,0-1-1,2 4 0,6 10-9,-2 1 0,0 0-1,0 0 1,8 34 0,-9-31 16,12 46 3,-3 0-1,12 105 0,-9 139 26,-24 6 240,4-315-178,-1-3-60,-2-8-13,-4-20-9,1 1-1,-4-51 1,4 25-5,-8-44 1,-35-292 12,46 341-12,4-71 1,1 99-8,1 0-1,1 0 1,2 1 0,0 0 0,11-31 0,-15 50-5,0-1 0,0 1 1,0 0-1,0 0 1,1-1-1,-2 2 1,2-1-1,-1-1 0,1 2 1,0-1-1,0 0 1,0 1-1,-1-1 1,5-2-1,-5 4 1,1 0-1,-2-1 1,2 1 0,-1 0-1,0 0 1,1 0 0,-1 0-1,0 0 1,0 0 0,0 0-1,1 0 1,-1 1 0,0-1-1,0 0 1,0 0 0,1 1-1,-2 0 1,2-1 0,-1 1-1,-1-1 1,2 1-1,-1 0 1,-1 0 0,1-1-1,1 1 1,-2 1 0,2 0-1,2 3-4,0 0-1,0 1 0,-1-1 1,0 1-1,0 0 0,0 0 0,-1 0 1,0 1-1,0-1 0,-1 0 0,2 9 1,1 1 1,101 564-54,-66-312 608,-66-405-405,-23-137-57,-12-316-30,61 562-51,1-2-1,5-35 1,1 46-15,-6 19 16,0-1-1,1 0 0,-1 1 1,1-1-1,-1 1 0,0 0 1,0-1-1,1 0 1,0 1-1,-1-1 0,1 1 1,-1 0-1,0 0 0,1-1 1,0 1-1,0-1 1,0 1-3,1 0 1,-2 1 0,1-1-1,1 0 1,-2 1 0,1-1 0,0 0-1,0 0 1,0 1 0,0-1 0,0 1-1,-1 0 1,1-1 0,0 0-1,0 1 1,-1 0 0,1 0 0,0-1-1,0 1 1,-1 0 0,0 0 0,1 0-1,0 0 1,-1 0 0,1-1-1,-1 3 1,6 8-13,0 1 0,-2 1-1,1-1 1,-2 0 0,4 24 0,-2-12 8,49 323-22,-39-228 27,8 61 31,43 261 123,-59-406-74,6 70 1,-12-93-53,-2-9-13,1-1 1,0 1-1,0-1 0,0 1 1,1-1-1,-1 1 1,1 0-1,-1-1 0,1 1 1,0-1-1,0 0 1,1 3-1,-1-9 14,-1 0-1,0 1 1,0-1 0,0 0-1,-1-4 1,-44-245 80,5 43-75,9-6-8,16 0-12,15 212-11,-1-11 0,2-19-1,0 29-3,0 0 0,0 1 0,0-1-1,1 1 1,-1-1 0,1 1 0,4-8-1,-6 11 2,1-1-1,0 2 1,0-2 0,-1 1-1,1 1 1,0-1-1,0-1 1,0 2-1,0-1 1,0 0 0,0 0-1,0 1 1,0-1-1,0 0 1,1 1-1,0-1 1,-1 1-2,-1 0 0,1 0 0,1 0 0,-2 0 0,1 0 0,0 0 0,0 0 0,0 0 0,0 0 0,0 0 0,-1 0 0,1 1 0,0-1 0,0 1 1,0 0-1,0-1 0,0 1 0,5 4-19,-2-1-1,1 1 1,-1 0 0,0 0 0,6 9 0,8 13 12,-3 2-1,0-1 1,-1 2 0,-1 0-1,-3 0 1,10 40 0,2 43 6,0 4 6,-11-72 1,26 142 0,-28-86-1,15 99 8,7-49-2,10 62 62,3-3-73,-16-94 6,1-5 0,-17-72 22,-8-30-14,-2-8-3,0-5 54,-2 6-60,-1 0 0,1 1 0,-1-2 0,1 1 0,-1 1 0,1-1 0,0 0 0,0 0 0,0 1 0,2 2 0,3 22-18,-5-27 18,0 1 0,0-1 0,1 0 1,-1 1-1,0 0 0,0-1 1,0 1-1,0-1 0,1 0 0,-1 1 1,0-1-1,0 1 0,0-1 1,0 1-1,1-1 0,-1 0 0,1 1 1,-1-1-1,1 0 0,-1 1 0,0-1 1,0 1-1,1-1 0,-1 0 1,1 0-1,0 0 0,-1 0 0,0 0 1,0 1-1,1-1 0,0 0 1,-1 0-1,1 0 0,-1 0 0,0 0 1,2 0-1,-1-1 0,-1 1-1,1 0 1,0-1 0,0 1 0,-1-1-1,0 0 1,1 1 0,0-1-1,0 0 1,-1 0 0,0 1 0,0-1-1,1 0 1,-1 0 0,1 1 0,-1-1-1,1 0 1,-1 0 0,0 0-1,0 0 1,0 0 0,0-1 0,3-29-25,-1-62 0,-11-31 7,-1-14 11,4-14-1,-1-109-6,12 1 22,5 52 9,-10 199-15,0 5 0,0-1 0,0 2 0,0-2 0,1 1 0,0 0 0,0 0 0,-1 0 0,2 0 0,-1 0 0,1 0 0,-1 1 0,3-6 0,-3 9-1,-1 0-1,0 0 1,1 0-1,-1-1 1,0 1-1,0 0 1,0 0-1,1-1 1,-1 1-1,1 0 1,-1 0-1,1 0 1,-1-1-1,0 1 1,0 0-1,1 0 1,-1 0-1,1 0 0,-1 0 1,0 0-1,1 0 1,-1 0-1,0 0 1,0 0-1,1 0 1,-1 0-1,1 1 1,-1-1-1,1 0 1,-1 0-1,0 0 1,0 1-1,0-1 1,1 0-1,-1 1 1,1-1-1,-1 0 1,0 0-1,1 0 1,-1 0-1,0 1 1,0-1-1,0 0 1,0 1-1,1 0 1,9 17-22,-4-1 15,-1-1 0,0 1 0,3 31 0,1 57 1,-8-95 5,7 198-15,6 76 0,-8-226 5,23 91-1,28 55-11,-17-93 15,-36-100 8,1 0 0,0 0 0,10 14 0,-15-23 0,1-1-1,0 0 1,0 0 0,-1 0 0,1 1 0,0-2 0,0 1 0,0 1 0,1-2 0,1 3 0,-3-3 0,0 0 0,0 0 0,1 0 0,-1 0 0,0 0 0,1 0 0,-1 0 0,0 0 0,1 0 1,-1 0-1,0 0 0,0 0 0,0 0 0,1 0 0,-1 0 0,0 0 0,1 0 0,-1-1 0,0 1 0,0 0 0,1 0 0,-1-1 0,6-9 1,-3 3 0,-1-1-1,-1 0 1,0 0 0,1 0-1,-2 0 1,0 0 0,0 0 0,-2-13-1,1-6 1,-10-87-1,3 28 6,-3-54-6,11 122-4,-1 1-1,1-1 0,1 0 1,0 1-1,2 0 0,0 0 1,9-29-1,-4 30-325,-8 33 237,-1 1 0,4 27 0,0 11 58,-8 57 18,1-33 40,-1 4 38,-1 32 70,2 13 127,4-117-188,0-26-3,-1-7-49,-1-20 6,-12-161 8,-6-161-30,18 289 2,1-225 6,0 3-2,1 244-12,10-100 1,16-79 3,-17 176 13,0-21 13,-8 63-16,-1 1-1,0 0 1,-1 0-1,-3-15 1,-1-3 16,5 21-15,-1 1 0,-1-1 1,0 1-1,0 0 0,0-1 1,-4-6-1,4 12 2,-5-11-1,4 10 21,0 6 45,3 7-75,-1 0 1,0-1 0,3 19-1,-1-5-2,1 6 6,1 0 1,9 43-1,-6-41 36,-3 1-1,0 0 0,-3 61 1,1-84 30,-1-8-71,1 0 1,-1 0-1,0 0 0,0 0 1,0-1-1,1 1 1,-1 0-1,0 0 1,0-1-1,0 1 0,0 0 1,0 0-1,0-1 1,0 1-1,0 0 1,0 0-1,0 0 0,0 0 1,0 0-1,0-1 1,0 1-1,0 0 1,0-1-1,0 1 1,0 0-1,0-1 0,0 1 1,0 0-1,0 0 1,0 0-1,0 0 1,0 0-1,-11-42 98,-3-66-38,0-4-40,-31-103 17,27 110-32,12 61-6,5 38-1,-1-7-2,2 13 2,0 0 0,0 0-1,0 0 1,0 0 0,0-1-1,0 1 1,0 0-1,0-1 1,0 1 0,0 0-1,0-1 1,0 1-1,1 0 1,-1 0 0,0 0-1,0 0 1,0 0 0,0-1-1,1 1 1,-1 0-1,0 0 1,0-1 0,0 1-1,1 0 1,-1 0-1,0 0 1,0-1 0,0 1-1,0 0 1,0 0 0,1 0-1,-1 0 1,0 0-1,1 0 1,0 0-2,-1 0 1,0 0-1,0 0 0,1 0 0,-1 0 1,1 0-1,0 0 0,-1 0 1,0 1-1,0-1 0,1 0 0,-1 0 1,1 1-1,-1-1 0,1 0 0,-1 1 1,0-1-1,0 0 0,0 0 1,1 1-1,-1-1 0,0 0 0,0 1 1,1-1-1,-1 1 0,0-1 1,1 1-1,3 18-39,3 210-50,-7-187 87,-1 42 2,0 137-13,-4 6 7,-16 27 50,20-242-24,0 1 0,0 0 0,2 0 0,-1-1 0,1 1 0,6 22 0,-5-32 15,-1-4-12,0-10 13,-1-7-21,-1-2 1,0 1 0,-2 1-1,-7-29 1,-3-15-1,-33-262 34,19 111-32,21 147-11,4-81-1,2 130-17,2 0 0,-1 1 0,2-1 0,7-23 0,-10 38 7,8-17-57,-8 19 59,0 0-1,1 0 1,-1-1 0,0 0 0,1 1-1,-1-1 1,0 1 0,0 0 0,0 0-1,1 0 1,-1-1 0,1 1 0,0-1-1,-1 1 1,0 0 0,0-1 0,1 1-1,0 0 1,-1 0 0,1 0 0,-1 0-1,0 0 1,1 0 0,-1 0 0,1 0-1,0 0 1,-1 0 0,0 0 0,1 0-1,-1 0 1,1 0 0,0 0 0,0 0-2,0 1 0,0 0 0,-1-1 0,0 1 1,1-1-1,0 1 0,0 0 0,-1 0 0,0-1 1,1 0-1,0 1 0,-1 0 0,1 0 0,-1-1 0,0 2 1,0-1-1,1 0 0,4 12-16,-2 0-1,0 0 1,0 0 0,2 23-1,-3 58 4,-2-91 20,-4 94 3,-20 109 1,7-80 13,-84 606 560,96-704-505,2-5 42,-1-1 0,-1 0 0,-17 42 0,22-63-101,-1 0-1,1 0 0,-1 0 1,1 0-1,0 0 0,-1-1 1,0 1-1,0 0 1,1 0-1,0-1 0,-1 1 1,-1 0-1,2 0-9,0-1 0,0 0 0,-1 0 0,1 0 0,0 0 0,0 0 0,-1 0 0,1 0 0,0 0 0,0 0 0,-1 0 0,1 0 0,0 0 0,0-1 0,0 1 0,0 0 0,0 0 0,0 0 0,0 0 0,-1 0 0,1 0 0,0 0 0,0-1 0,0 1 0,-1 0 0,1 0 0,0 0 0,0-1 0,0 1 0,0 0 0,-1 0 0,1 0 0,0 0 0,0 0 0,-1-3 4,0-1 0,0 1 0,0 0-1,1 0 1,-2-5 0,-40-417 22,37 367-23,-11-517-13,16 561-5,0 1-23,1 0 1,1 1-1,-1 0 0,7-26 1,-6 35 12,5-12-51,-7 14 67,0 1 0,0 0 0,0-1 0,0 1 0,1-1-1,-1 1 1,0-1 0,1 1 0,-1 0 0,1 0 0,-1 0 0,0-1-1,0 1 1,1 0 0,-1-1 0,1 1 0,0 0 0,-1 0 0,0 0-1,0-1 1,1 1 0,0 0 0,-1 0 0,1 0 0,-1 0-1,0 0 1,1 0 0,0 0 0,0 0 0,-1 1-2,1-1-1,0 1 1,0-1 0,-1 1 0,1-1-1,0 0 1,0 1 0,-1 0 0,1-1-1,0 1 1,0-1 0,-1 1 0,0 0 0,1 0-1,-1-1 1,1 1 0,0 0 0,-1 0-1,0 1 1,6 20-39,-5-15 27,7 39-4,4 80 0,-11 49 1,-1-140 22,-1 20 10,-8 257 180,6-301-112,2-21-27,-27-299-28,-4-82-1,27 160-16,5 216-12,1-28 3,-1 39-6,1 0 0,0 1 0,-1-1 0,1 1 1,1-1-1,-1 0 0,0 1 0,4-6 0,-5 9 8,0-1-1,0 1 1,1 0-1,-1 0 1,0 0-1,0 0 1,0 0 0,0-1-1,0 1 1,0 0-1,0 0 1,0 0-1,0 0 1,1 0-1,-1 0 1,0-1 0,0 1-1,0 0 1,0 0-1,0 0 1,0 0-1,0 0 1,0 0-1,0 0 1,0 0 0,0 0-1,1 0 1,-1 0-1,0 0 1,0 0-1,0 0 1,0 0-1,1 0 1,-1 0 0,0 0-1,0 0 1,0 0-1,0 0 1,1 0-1,-1 0 1,0 0-1,0 0 1,0 0-1,0 0 1,0 0 0,0 1-1,0-1 1,0 0-1,0 0 1,0 0-1,0 0 1,5 11-60,-1 19 5,-3-30 56,18 249-109,-18-226 107,5 265 22,-10-203 107,0-118-27,-9-101-96,-11-168-3,19 196-24,12-152 0,-6 245-12,2-16-40,-2 28 47,-1-1-1,1 0 1,0 0 0,-1 1 0,1-1-1,0 0 1,0 1 0,0-1 0,0 1-1,0-1 1,1 1 0,2-3 0,-4 3 13,0 1 0,0 0 0,1-1 0,-1 1 0,1 0 0,0 0 0,-1 0 0,0-1 0,0 1 0,1 0 0,0-1 0,0 1 0,-1 0 0,0 0 0,1 0 0,-1 0 0,1 0 0,0 0 0,-1 0 0,0 0 0,1 0 0,0 0 0,-1 0 0,1 0 0,-1 1 0,0-1 0,2 1 0,-1-1-11,1 1 0,-1 0 0,0 0 1,0 0-1,0 1 0,0-2 0,0 2 0,0-1 1,-1 0-1,2 2 0,2 5-7,-1 1 0,0 0 0,0 0 0,0 0 0,-2 0 0,1 0-1,0 15 1,-1-6 19,10 230-12,-22 7 125,9-235-84,-44 504 726,46-520-736,-21 147 216,20-145-200,-3 7 112,3-13-127,1 0-1,0 0 1,0 1-1,0-1 0,0 0 1,0 0-1,0 0 1,0 0-1,0 1 1,0-1-1,-1 0 0,1 0 1,0 0-1,0 0 1,0 0-1,-1 0 1,1 0-1,0 0 0,0 0 1,-1 0-1,1 0 1,0 0-1,0 0 1,0 0-1,0 0 0,0 0 1,0 0-1,-1 0 1,1 0-1,0 0 1,0 0-1,-1 0 0,1 0 1,0 0-1,-1-2 12,-1 1-1,1-1 0,-1 1 1,1-1-1,0 1 1,-1-1-1,2 0 0,-3-2 1,-4-11-2,1 1 0,0-1 0,-8-30 0,8 20-10,-105-403 12,69 211-7,33 153 0,-2-102 1,11 161-10,-1 0-4,1-1-1,0 2 1,0-1 0,0-1 0,1 1-1,0 0 1,0 0 0,0 0 0,1 0 0,-1 0-1,5-7 1,-6 11 1,0 1 0,1 0 1,-1-1-1,0 1 0,1 0 0,-1-1 0,0 1 0,0 0 0,0 0 1,0 0-1,1 0 0,-1 0 0,1-1 0,-1 1 0,0 0 0,1 0 1,-1 0-1,0 0 0,0 0 0,1 0 0,-1-1 0,1 1 0,-1 0 1,1 0-1,-1 0 0,0 0 0,0 1 0,0-1 0,1 0 0,-1 0 1,1 0-1,-1 0 0,1 0 0,-1 1 0,2-1-6,-1 1 1,1 0-1,-1 0 0,1 0 1,-1 1-1,1-2 0,-1 2 1,0-1-1,1 0 0,-2 1 1,2-1-1,-1 1 1,0-1-1,0 1 0,1 2 1,0 4-8,1 0 1,2 11 0,-3-9 0,13 50 2,-3 2 0,-2-1-1,2 106 1,-12-149 13,1 183 0,-10 65 61,1-99 118,7-149-130,1-18-48,0 0 0,0 0 0,0 0 0,0 0 0,0 0 0,0 1 0,0-1 0,0 0 0,0 0 0,0 0 0,0 0-1,0 0 1,0 0 0,0 1 0,0-1 0,0 0 0,-1 0 0,1 0 0,0 0 0,0 0 0,0 0 0,0 0 0,0 0-1,0 0 1,0 0 0,-1 0 0,1 0 0,0 0 0,0 0 0,0 0 0,0 0 0,0 0 0,-1 0 0,1 0 0,0 0 0,0 0-1,0 0 1,0 0 0,0 0 0,0 0 0,0 0 0,0 0 0,0 0 0,0 0 0,0 0 0,0 0 0,-1 0 0,1 0-1,0 0 1,0 0 0,0 0 0,0 0 0,0 0 0,0 0 0,0 0 0,-1 0 0,1 0 0,0 0 0,0 0 0,0-1-1,-1 0 3,0 0-1,0 1 1,0-1-1,1 0 0,-2 0 1,1 0-1,1-1 0,-1 2 1,0-1-1,1-1 0,-1 1 1,1 0-1,0 0 0,-1 0 1,1-1-1,-1 1 0,0-3 1,1-24 6,0 26-9,0-3 2,3-28 1,-3 0 0,-4-41 0,-9-9 2,-5-44 3,5-98-5,6 148 0,-6-76 1,13 126-6,0 1-1,2-1 0,8-44 0,17-25-136,-27 94 128,1 1 0,-1 0 0,1 0 0,-1 0 0,0 0 0,0-1 0,1 2 0,0-2 0,0 1-1,-1 1 1,0-2 0,1 1 0,0 1 0,0-1 0,0 0 0,0 0 0,0 1 0,-1-1 0,2 0 0,-1 0-1,2 0 1,-3 1 4,0 0-1,1 0 1,0 0-1,0 0 1,-1 0-1,0 1 1,1-1-1,-1 0 0,1 0 1,0 0-1,-1 0 1,0 0-1,1 1 1,-1-1-1,1 1 1,0-1-1,-1 1 1,0-1-1,1 0 1,1 3-9,-1-1 1,1 0 0,0 0 0,-1 1 0,2 3 0,6 18-23,-1 1-1,-2-1 1,5 32 0,-10-50 34,48 390-24,-30 4 24,-2-36-3,26 170 6,-35-451 7,22 164 48,-27-232-25,-1-14-19,-1-4-3,0-25-9,-14-191-27,2 64 20,10 149-8,1 0-1,0-1 1,0 1-1,0-1 0,1 1 1,1-1-1,-2 1 1,2 0-1,3-9 0,-4 14 3,-1 1 1,0-1-1,1 0 0,-1 1 0,0 0 0,0-1 1,1 1-1,0-1 0,-1 1 0,1-1 0,-1 1 1,0 0-1,1 0 0,0-1 0,-1 1 0,1 0 1,-1-1-1,1 1 0,-1 0 0,1 0 0,0-1 1,-1 1-1,1 0 0,0 0 0,-1 0 0,1 0 1,-1 0-1,1 0 0,0 0 0,-1 1 0,1-1 1,-1 0-1,1 0 0,0 1 0,-1-1 0,1 0 1,-1 1-1,1-1 0,-1 0 0,1 0 0,0 1 1,2 2-33,0-1 0,1 1 0,-1 0 0,4 6 0,-6-8 47,8 9-22,-3 1 0,2 0 0,-2 0 0,0 0 1,-1 1-1,8 23 0,-2-5 8,8 18 14,20 78 0,-38-117 7,5 6 37,-11-42 4,1 11-48,-43-202 2,40 176-7,3 0-1,1 0 0,2-51 0,2 84-35,-1 0 0,1 1 0,0-1 1,1 1-1,0 0 0,7-17 0,-9 24 17,0 0 0,1 1 1,-1-1-1,0 0 0,0 0 0,0 1 0,1 0 0,0-1 0,-1 0 0,1 0 0,-1 1 0,0 0 0,1-1 0,0 1 0,0-1 0,-1 1 0,0-1 0,1 1 0,0 0 0,0 0 1,-1-1-1,1 1 0,0 0 0,0 0 0,-1-1 0,1 1 0,0 0 0,0 0 0,-1 0 0,1 0 0,0 0 0,0 0 0,-1 0 0,1 1 0,-1-1 0,1 0 0,0 1 1,1-1-1,0 2-25,0-1 0,1 1 0,-2-1 0,1 2 0,0-2 0,0 1 0,0 1 1,2 3-1,2 5 17,0 0 0,-1 0 1,1 1-1,-3 0 0,2 0 0,1 13 1,9 76 54,-14-86-15,8 75 347,-5 165 0,-6-78-172,4-127-117,13 74-1,8-46-13,-23-76-48,0-1 1,1-1-1,-1 2 0,0-1 0,0-1 1,0 2-1,0-1 0,0 0 0,0 0 0,0 0 1,0 0-1,-1 0 0,1 0 0,0 0 1,0 0-1,-1 0 0,1-1 0,-1 2 1,1-1-1,-1-1 0,1 1 0,-1 0 0,0 0 1,0-1-1,0 2 0,0-1 4,0-1-1,1 0 0,-2 1 1,1-1-1,1 0 1,-2 1-1,1-1 1,0 0-1,0 0 0,0 0 1,0 0-1,0 0 1,0 0-1,0 0 1,0 0-1,0 0 0,0-1 1,-1 1-1,2 0 1,-1-1-1,-1 1 1,-8-6 12,0 1-1,1-1 1,0 0 0,0-1 0,1 1 0,0-2 0,-1 0 0,-10-15 0,-4-7 6,-21-38 0,40 62-21,-96-187 119,67 123-45,-45-70 0,-77-61 33,13 20 50,85 92 68,-47-95 0,95 167-226,-13-31-19,20 44 5,0-1 1,1 1-1,0-1 1,0 0-1,0 1 0,1-2 1,0 2-1,0-7 1,0 11 7,0-1 0,0 0 0,0 0 1,0 1-1,0-1 0,0 1 0,0-1 1,0 0-1,1 1 0,-1-1 0,1 0 0,-1 0 1,1 1-1,-1-1 0,0 1 0,0-1 1,1 0-1,0 1 0,0 0 0,-1-1 1,0 1-1,1-1 0,0 1 0,0-1 1,-1 1-1,0 0 0,1 0 0,0-1 1,0 1-1,-1 0 0,1 0 0,0 0 1,0-1-1,-1 1 0,1 0 0,0 0 1,0 0-1,-1 1 0,1-1 0,0 0 1,0 0-1,-1 0 0,2 1 0,2-1-5,-1 2-1,0-1 1,1 0-1,0 1 1,-1-1-1,1 1 1,2 2-1,0 1-1,0 1 0,0 0-1,-1 0 1,-1 0 0,2 1-1,-2 0 1,0 0 0,0-1-1,3 9 1,5 9-4,25 42 24,51 129 0,-24 13 71,-56-175-63,-2 0 1,0 1-1,-3 0 0,-1 46 1,-2-72-6,-2 1 0,2-1 1,-3 1-1,2-1 0,-1 0 1,-1 0-1,-4 9 0,5-13 12,0-1 0,1 0 0,-2 1 1,1 0-1,-1-1 0,1 0 0,-1 1 0,0-1 0,0-1 0,0 1 0,0-1 1,0 1-1,-1-1 0,0 0 0,-6 4 0,8-5-7,-1-1 0,2 0-1,-1 0 1,-1 1 0,2-1 0,-1 0 0,-1 0 0,1 0-1,1 0 1,-2 0 0,1-1 0,1 1 0,-2 0-1,1-1 1,-2 0 0,1-1-6,0 0 0,0 1 0,0-1 0,0-1 0,0 1 0,0 0 0,-5-6-1,1-1-13,-1-1 0,1 0 0,1 0 0,-6-14 0,-14-32-14,-30-100-1,-4-64-3,58 211 19,-69-364-34,70 361 17,-2 1-72,2-1 0,0 1-1,0 0 1,1 0 0,1-1 0,2-18-1,-2 28 40,-1 1-1,0-1 0,1 1 1,-1-1-1,0 1 0,1-1 1,-1 1-1,1-1 1,0 1-1,-1 0 0,1-1 1,1 2-1,-2-2 0,1 1 1,0 0-1,2-1 1,-2 1 29,-1 1 0,0 0 1,0 0-1,1 0 1,-1 0-1,1 0 1,-1 0-1,1 1 1,-1-1-1,0 0 0,0 0 1,0 0-1,1 0 1,-1 0-1,1 0 1,-1 0-1,0 0 1,1 0-1,-1 1 1,0-1-1,0 0 0,0 1 1,1-1-1,-1 0 1,0 1-1,1-1 1,9 19-286,2 15 244,-3 0 0,0 0 0,9 71 0,-6 210 66,-7-89 53,-1-37-21,10 106 8,-8-247-1,-2 90 1,-5-123 26,1-15-67,0 0-1,0 1 0,-1-1 1,1 0-1,0 0 1,0 0-1,0 0 0,0 0 1,0 0-1,-1 0 1,1 0-1,0 0 0,0 0 1,0 0-1,0 0 1,0 0-1,0 1 0,0-1 1,0 0-1,0-1 1,-1 1-1,1 0 0,0 0 1,0 0-1,0 0 1,0 0-1,-1 0 0,1 0 1,0 0-1,0 0 1,0 0-1,0 0 0,-1 0 1,1 0-1,0-1 1,0 1-1,0 0 0,0 0 1,0 0-1,0 0 1,0 0-1,0 0 0,0 0 1,0 0-1,0 0 1,0 0-1,0 0 1,0-1-1,0 1 0,0 0 1,-7-9 13,-1-5-15,2-1 0,-9-28 0,9 27-3,-16-47-3,-17-49 4,7 1 7,-10-36 2,31 116-6,-92-334 11,70 152-29,31 201 4,-2-39-52,4 45 17,1 1 1,0 0-1,0 0 0,-1-1 1,1 1-1,1 1 0,2-8 1,-4 11 27,1 0 1,-1 0 0,0 1 0,1-1 0,-1 0-1,0 0 1,0 1 0,1-1 0,0 0 0,-1 0-1,1 1 1,-1-1 0,1 0 0,-1 1 0,1-1-1,0 1 1,-1 0 0,1-1 0,0 1 0,0-1 0,-1 1-1,1-1 1,0 1 0,0 0 0,-1 0 0,1 0-1,0 0 1,0 0 0,0-1 0,0 1 0,0 0-1,-1 1 1,3-1 0,0 1-31,0 0 0,0 0 0,0 2 0,0-2 0,0 1 0,0 0 0,3 3 0,6 6-3,0 1 0,0 0 1,-2 0-1,1 2 0,-2-1 1,0 1-1,8 17 0,1 4 37,-2 2-1,0 0 1,15 59-1,15 124 29,-16 16 133,-9-56 36,-15-141-145,22 164 95,-20-139-109,28 104 0,-36-168-23,3 11 12,1 1 0,8 16-1,-11-26-9,0-1 0,-1 1 0,1 0-1,0-1 1,0 1 0,0-1-1,1 1 1,-1-1 0,0 1 0,0-1-1,1 0 1,-1 1 0,1-2 0,-1 1-1,1 1 1,0-2 0,0 1 0,-1 0-1,1 0 1,0-1 0,0 0 0,0 1-1,1 0 1,0-1 0,-2-1 0,1 1 0,-1-1 0,1 1 0,-1 0 0,1-1 1,0 1-1,-1-1 0,1 0 0,-1 1 0,1-2 0,-1 1 0,0 1 0,1-2 0,-1 1 0,0 0 0,0-1 0,0 2 1,1-3-1,3-4 4,-1 0 0,7-12 0,-5 6-2,-2 2 1,1-1 0,-1 1 0,-1-1 0,0 0 0,-1 0 0,1-18 0,0 9 0,-2 9-1,-1 0 0,0 0 0,-3-17 0,1 18-3,1 0 0,1 0 0,1-20 0,0 28-4,-1 0 1,1 1-1,-1-1 1,1 1-1,0-1 0,0 0 1,0 1-1,1-1 1,-1 1-1,1 0 1,-1-1-1,1 1 0,-1 0 1,1 0-1,0 0 1,0 1-1,0-2 0,1 2 1,-2-1-1,2 1 1,-1-1-1,1 1 1,-1 0-1,1 0 0,-1 0 1,1 0-1,4 0 1,-1-1 0,1 1 0,-1 1 1,0 0-1,0 0 0,1 0 1,-1 1-1,0 0 0,1 0 1,-1 1-1,10 3 0,0 3 6,1 0-1,-2 1 1,0 0-1,0 1 1,-1 1-1,-1 0 1,14 14-1,-15-12-2,-1 1 0,18 29 0,-3-4-4,-22-36 1,-1 0 0,1 0 0,0 0 0,-1-1-1,2 0 1,-1 0 0,0 1 0,0-2 0,0 1 0,7 1-1,-4 0 13,5 0-3,-9-2-6,1 1 0,0-1 0,0 1 1,0-1-1,-1 1 0,1 1 1,0-1-1,3 3 0,8 9 17,-1-1 0,1 2-1,-2 0 1,0 1 0,-1 0-1,-1 1 1,10 20 0,-1 10-9,-17-42-10,0 0 1,1 0-1,0 0 0,0 0 1,0-1-1,1 1 0,-1-2 1,1 2-1,0-2 0,6 4 1,4 4-4,-10-7-13,0-1 0,0 0 0,9 4 0,-5-2-64,-8-5 61,1 0 1,0 0-1,0-1 0,0 1 0,0 0 1,-1-1-1,2 0 0,0 1 0,3-2-13,-1 1 21,1 0-1,-1-1 0,0 0 1,1 0-1,8-5 0,-13 6 13,-1 1-1,1 0 1,0-1-1,0 1 0,-1-1 1,1 0-1,-1 1 1,1-1-1,0 0 0,-1 0 1,0 1-1,2-3 1,-2 3-1,1-1 0,-1 0 0,0 0 1,1 1-1,-1-1 0,1 0 0,0 0 1,-1 1-1,0-1 0,1 0 0,0 1 1,1-1-1,-1 1 1,15-9-9,-16 9 10,0 0 1,1 0 0,0-1-1,0 1 1,-1 0 0,0 0-1,1-1 1,0 1 0,0 0-1,-1 0 1,0 0 0,1 0-1,0 0 1,0 0-1,-1 0 1,1 0 0,-1 1-1,1-1 1,0 0 0,-1 0-1,1 1 1,-1-1 0,1 0-1,0 1 1,-4 22 30,4-11-36,-1-1 0,-1 0-1,-2 22 1,1-21-1,1 1-1,0-1 1,2 16-1,2 40-7,-2-40 6,1 1 0,1-1 0,14 51 0,-17-79 6,0 1 1,0-1-1,0 1 0,0-1 0,0 0 1,0 1-1,0-1 0,1 1 1,-1-1-1,0 1 0,0-1 1,0 0-1,0 0 0,0 1 1,1-1-1,-1 1 0,1-1 1,-1 1-1,0-1 0,1 0 0,-1 0 1,0 0-1,1 1 0,0-2 0,-1 1 0,1 0 0,-1 0 0,0 0-1,0-1 1,0 0 0,1 1 0,-1-1 0,0 1-1,0 0 1,1 0 0,-1-1 0,0 0-1,0 1 1,0-1 0,0 1 0,1-1 0,1-27-22,-2-9 20,3-145-6,-1 140-11,-5-52 1,-1 70 27,4 24-8,0 0 1,0 0 0,0 0-1,0 0 1,0 0-1,0 0 1,0 0-1,0 0 1,0 0-1,-1 0 1,1-1 0,0 1-1,0 0 1,0 0-1,0 0 1,0 0-1,0 0 1,-1 0 0,1 0-1,0 0 1,0-1-1,0 1 1,0 0-1,-1 0 1,1 0-1,0 0 1,0 0 0,0 0-1,0 0 1,0 0-1,0 0 1,0 0-1,0 0 1,0 0-1,0 0 1,-1 0 0,1 0-1,0 0 1,0 0-1,0 1 1,0-1-1,-1 0 1,1 0-1,0 0 1,0 0 0,0 0-1,0 0 1,0 0-1,-1 1 1,-5 2 4,6-3-5,-2 1 0,1 0 0,1 0 0,-2 0-1,1 1 1,1-2 0,-2 2 0,1-1-1,1 0 1,-1 1 0,0-2 0,1 2 0,-1-1-1,1 1 1,0-1 0,-2 3 0,-1 26-25,2-14 21,1-3-4,0 1-1,1-1 0,0 1 1,6 21-1,-6-24 10,2 2-8,8 22 0,-2-9 7,-5-24 0,-5-2 0,1 0 0,0 0 1,0 0-1,0 0 0,0 0 1,0 0-1,0 0 0,0 0 1,0 0-1,0 0 0,0 0 1,0 0-1,0 0 1,0 0-1,0 0 0,0 0 1,0 0-1,0 0 0,0 1 1,0-1-1,0 0 0,0 0 1,0 0-1,0 0 0,0 0 1,0 0-1,-1 0 0,1 0 1,0 0-1,0 1 0,0-1 1,0 0-1,0 0 0,0 0 1,0 0-1,0 0 1,0 0-1,0 0 0,0 0 1,0 0-1,0 0 0,0 0 1,1 0-1,-1 0 0,0 0 1,0 0-1,0 0 0,0 0 1,0 0-1,0 0 0,0 0 1,0 1-1,0-1 0,0 0 1,0 0-1,0 0 0,0 0 1,0 0-1,0 0 0,0 0 1,0 0-1,0 0 1,0 0-1,0 0 0,0 0 1,0 0-1,0 0 1,0 0 0,0 1 0,0-1 0,0 0 0,-1 0 0,1 0 0,0 0 0,0 1 0,-1-1 0,1 0 0,0 0 1,0 0-1,-1 0 0,1 0 0,0 0 0,0 1 0,0-1 0,0 0 0,0 1 0,0-1 0,0 0 0,0 1 0,0-1 0,0 0 0,0 0 0,-1 0 0,1 0 0,0 1 0,0-1 0,0 1 0,0 12 1,0-7 4,-2 3 1,0-1 0,0-1 0,0 2-1,-1-2 1,-4 8 0,-1 4 47,5-12 2,-1-1 1,0 1 0,0 0-1,-7 8 1,6-8-52,4-6-7,0 1 1,1-1-1,-1 1 0,1 0 1,-1-1-1,0 1 1,1 0-1,0 0 1,0 0-1,0-1 1,0 1-1,0 0 0,0 0 1,1 2-1,6 25-5,-6-27 11,-1-1-1,0 0 1,0 0-1,0 0 1,1 0 0,-1 0-1,0 0 1,0 0-1,0 1 1,0-2 0,0 2-1,0-1 1,-1 2-1,1-3-1,0 1 0,-1 0 0,0-1 0,0 1 0,1-1 0,0 0 0,-1 1 0,0-1 0,0 1-1,1-1 1,-1 0 0,0 1 0,0-1 0,1 0 0,-1 0 0,0 0 0,0 0 0,1 0 0,-1 0-1,0 0 1,0 0 0,1 0 0,-2 0 0,-1 0 2,-5 0 2,0 0 1,-13 3-1,20-3-6,-1 0 0,1 0 0,-1 0 0,1 1 0,-1-1 0,2 1 1,-2 0-1,1-1 0,-1 0 0,1 1 0,0 1 0,-1-2 0,2 1 0,-2 0 0,1 0 0,1 0 0,-2 0 0,1 0 0,1 0 0,-1 1 0,-1 1 0,1-1 0,1-1 1,-1 0-1,0 0 0,1 0 1,0 0-1,-1 1 0,0-2 0,0 2 1,0-1-1,0-1 0,0 1 1,1 1-1,-2-2 0,1 1 1,0 0-1,-2 0 0,-8 7 2,11-8-4,-1 1 0,0-1 1,0 1-1,1 0 0,-1 0 1,0-1-1,0 1 0,1 0 0,-1 0 1,1-1-1,-1 1 0,0 1 1,1-2-1,0 1 0,0 0 1,0 0-1,-1 0 0,1 0 0,0 0 1,0 0-1,0 0 0,-1 0 1,2 0-1,-1 0 0,0 0 1,0 0-1,0 0 0,0 0 1,1 0-1,-1 0 0,0 0 0,0 0 1,1 0-1,0 0 0,-1-1 1,1 3-1,3 0-1,-3-2 2,0 0 1,-1 0-1,1-1 0,0 1 0,0 0 0,-1 0 0,0-1 0,1 2 1,0-1-1,-1-1 0,1 1 0,-1 1 0,0-2 0,1 1 1,-1 1-1,0-2 0,0 2 0,1-1 0,-1-1 0,0 2 0,0-1 1,0 0-1,0 0 0,-1 2 0,0-2 0,1 1 0,0-1 1,0 1-1,0-1 0,0 1 0,0-1 0,0 1 1,0-1-1,0 1 0,0-1 0,0 1 0,1-1 0,-1 0 1,1 1-1,-1-1 0,1 1 0,-1-1 0,1 0 1,0 0-1,0 1 0,2 1 0,-2-1 0,1 0 1,-1 1-1,1 0 0,-2 0 1,2-1-1,-1 1 0,-1 0 1,2 2-1,-1-2 1,-1 0 0,2 0 0,-1 0 0,0-1 0,0 1 0,0 0 0,1 0 0,0-1 0,0 1 0,0-1 0,-1 0 0,2 1 0,3 2 0,7 9 7,-8-6-2,-5-8-4,0 0 0,0 0-1,0 1 1,0-1-1,0 0 1,0 0-1,0 0 1,0 0-1,0 0 1,0 0-1,0 0 1,0 1 0,0-1-1,-1 0 1,1 0-1,0 0 1,0 0-1,0 0 1,0 0-1,0 0 1,0 0-1,0 1 1,0-1 0,0 0-1,-1 0 1,1 0-1,0 0 1,0 0-1,0 0 1,0 0-1,0 0 1,0 0-1,-1 0 1,1 0 0,0 0-1,0 0 1,0 0-1,0 0 1,0 0-1,0 0 1,0 0-1,0 0 1,0 0-1,0 0 1,0 0 0,0 0-1,0 0 1,0 0-1,-1 0 1,1-1-1,0 1 1,0 0-1,-22-11 55,19 9-53,-1 1 0,1-2 0,-1 1 0,1 0 0,-4-3 0,-9-7 3,-79-60 2,59 38-12,2-1 1,30 32 6,-1 0-1,2 0 0,-2 0 0,1 0 1,-1 1-1,-8-4 0,12 6-1,1 0 1,-1 0-1,0 0 0,1 0 0,0 0 1,-1 0-1,0 0 0,0 0 0,1 0 1,0 1-1,-1-1 0,1 0 0,-1 0 1,0 1-1,1-1 0,0 0 0,-1 0 1,1 0-1,-1 1 0,1-1 0,-1 1 1,1-1-1,0 1 0,-1-1 0,1 0 1,0 1-1,-1 1 0,0-2 1,1 0 0,0 1-1,-1 0 1,0 0 0,1-1-1,-1 0 1,1 1 0,-1 0-1,0-1 1,0 1 0,1-1-1,0 0 1,-1 1 0,0-1-1,0 1 1,1-1 0,-2 0-1,1 0 1,1 1 0,-1-1-1,0 0 1,-1 0 0,-4-1-10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8:22.217"/>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1477 524 232,'-29'-1'249,"0"0"1,-29-6-1,41 4-223,1-2 1,-1 1-1,1-1 1,-26-13-1,36 13-13,-3 0 133,18 7-182,-10-3 40,0-1 1,0 1-1,0 0 1,-1-1-1,2 1 1,-2 0-1,-1-2 1,1 3-4,0 0-1,-6-6 10,8 6-11,0 0 1,0 0 0,0-1 0,0 1 0,0 0 0,0 0 0,0 0 0,0 0 0,0 0-1,0 0 1,0 0 0,-1 0 0,1 0 0,0 0 0,0 0 0,0 0 0,0 0-1,0 0 1,0 0 0,0 0 0,0 0 0,0 0 0,0 0 0,0 0 0,0 0 0,0 0-1,0 0 1,0 0 0,0 0 0,0 0 0,0 0 0,0-1 0,0 1 0,0 0-1,0 0 1,0 0 0,0 0 0,0 0 0,0 0 0,0 0 0,0 0 0,0 0-1,0 0 1,0-1 0,0 1 0,0 0 0,0 0 0,0 0 0,0 0 0,1 0 0,-1 0-1,0 0 1,0 0 0,0 0 0,0 0 0,0 0 0,6 0 1,12 3 5,-14-2-8,75 10-11,1-3 0,98-2-1,-171-6 9,0 0 0,0 0 0,-1-1 0,1-1 0,7-1 0,-19 0 13,-5 0 21,-35-9 13,-36-9 25,-93-11 0,155 29-69,-1-1 1,1 0-1,-35-14 0,-52-30 1,93 42 2,7 3 1,-33-14 9,36 15-8,-1 1 0,0 0 0,0-1 0,1 2 0,-1-1 0,0 1 0,0-1 0,-5 1 0,-15 5 20,21-5-22,-1 1-3,0 0 0,0-1 0,-1 1 0,1-2 0,0 1 0,-1-1 0,2 1 0,-2-1 0,1 0 0,0 0 0,-5-3 0,-65-29-14,21 9 34,49 22-17,-1 0 1,1 0 0,-10-1 0,10 1-2,-2 1-1,2-1 1,-1 1-1,-5-4 1,-48-24-7,42 18 7,10 6 5,-1 1 0,-12-6 0,13 7-5,0 1 1,0-1-1,0 1 0,-13-2 0,15 3 0,-1 0 0,0 0 0,-8-4 0,10 4 0,0-1 0,0 1 0,-1 0 0,0 0 0,0 0 0,-6 0 0,-3-1 2,0-1 22,13 3-23,-1 0 0,1 0 0,-1 0 0,0 0 0,1 1 1,0-1-1,0 0 0,-1 0 0,1 0 0,-1 1 1,0-1-1,1 0 0,0 1 0,0-1 0,-1 0 0,1 0 1,0 0-1,-1 1 0,1-1 0,-1 1 0,1-1 0,0 1 1,0-1-1,0 0 0,-4-1-3,1-1 0,-1 0 0,0 1 1,1 0-1,-1-1 0,0 2 0,-6-3 0,9 6 1,1-3 1,0 0 0,0 0 0,0 0 0,0 0 0,0 0-1,0 0 1,0 0 0,0 0 0,0 0 0,0 0 0,-1 0 0,1 0 0,0 0 0,0 0-1,0 0 1,0 0 0,0 0 0,0 0 0,0 0 0,0 0 0,0 0 0,0 0 0,-1 0-1,1 0 1,0 0 0,0 0 0,0 0 0,0 0 0,0 0 0,0 0 0,0 0 0,0 0-1,0 0 1,0 0 0,0 0 0,0 0 0,0 0 0,0 0 0,0 0 0,0 0 0,0 0-1,0 0 1,0 0 0,0 0 0,-1 0 0,1 0 0,0 0 0,0 0 0,0 0 0,0 0-1,0 0 1,0 0 0,0 0 0,0 0 0,0 0 0,0 0 0,0 0 0,0 0 0,0-1-1,0 1 1,-36-12 16,37 16-8,-1-4-8,0 1-1,0-1 1,0 0 0,0 0 0,1 1 0,-1-1-1,0 0 1,0 0 0,0 1 0,0-1 0,0 0 0,0 0-1,1 0 1,-1 0 0,0 0 0,0 0 0,0 0 0,1 0-1,-1 1 1,0-1 0,0 0 0,0 0 0,0 0-1,0 0 1,0 0 0,0 0 0,1 1 0,-1-1 0,0 0-1,0 0 1,1 0 0,-1 0 0,0 0 0,1 0 0,-1 0-1,0 0 1,0 0 0,0 0 0,0 0 0,0 0-1,1-1 1,45 2-41,51-3 25,-89 2 20,-2 0 13,1 0-1,-1 1 1,1 0 0,0 0-1,-1 0 1,1 1 0,8 4-1,37 9 486,-30-9-349,-18-4-137,-3-1-10,1-1 1,-1 1-1,1 0 0,-1 0 1,1-1-1,-1 1 0,1-1 1,-1 1-1,1-1 0,0 1 1,-1-1-1,1 0 0,-1 0 1,4 0-1,2 0 5,0 0 0,1 0 1,-2 0-1,10 3 0,-10-2-8,0 0 0,0 0 0,1-1 0,-1 0 0,0 0 0,10-1 0,-6-1 6,1 2-1,1-1 1,-2 1-1,1 1 1,1-1-1,-2 2 1,22 5 0,-25-6-7,52 4 75,-53-5-73,-2 0-1,1 0 1,0 0-1,0 0 0,0 0 1,0-1-1,-1 0 1,1 0-1,7-3 1,-8 2-2,1 1 1,-1-1 0,1 2 0,-1-1 0,1 0 0,-1 0 0,1 1 0,-1 0 0,2 0 0,5 2 0,-4-1 0,0 0 0,1 0 0,-1-1 0,10 0 0,9 0-3,-6 0 4,37-5 1,-36 2 10,29 0 1,15 2 16,-59 1-29,0 0 0,1 0 0,-1-1 0,7-1 0,19-2 22,-2-2 23,3 6 6,-33 0-53,0 0-1,0 0 0,0 0 1,0 0-1,0 0 0,0 0 1,0 0-1,0 0 1,0 0-1,0 0 0,0 0 1,0 0-1,1 0 0,-1 0 1,0 0-1,0 0 1,0 0-1,0 0 0,0 0 1,0 0-1,1 0 0,-1 0 1,0 0-1,0 0 0,0 0 1,0 0-1,0 0 1,0 1-1,1-1 0,-1 0 1,0 0-1,0 0 0,0 0 1,0 0-1,0 0 1,0 0-1,0 1 0,0-1 1,0 0-1,0 0 0,0 0 1,0 0-1,0 0 0,0 0 1,0 0-1,0 0 1,0 0-1,0 0 0,0 0 1,0 0-1,0 0 0,0 1 1,0-1-1,0 0 1,0 0-1,0 0 0,0 2 5,5-2-7,-4-1-11,-1 1 13,0 0-1,0 0 1,1 0 0,-1 0 0,0 0-1,0 0 1,1 0 0,-1 0-1,0-1 1,0 1 0,1 0 0,-1 1-1,0-1 1,0 0 0,0 0 0,0 0-1,0 0 1,0 0 0,1 0 0,-1 0-1,0 0 1,0 0 0,1 0 0,-1 1-1,0-1 1,0 0 0,0 0-1,1 0 1,-1 0 0,-36-14 63,6 5-43,21 6-13,0 0-1,-12-1 1,-3-1 3,17 3-5,0 1 1,1 0-1,-1 0 1,1 0 0,-1 1-1,0 0 1,-12 2-1,-2 1 9,18-3-12,0 0 1,0 0-1,-1 0 1,1 1-1,0 0 1,-1 0-1,-2 1 1,1 0-5,3-1 1,2 0-1,-2-1 1,1 0 0,0 1 0,0 0-1,0-1 1,0 0 0,-1 1 0,1-1-1,0 0 1,0 0 0,-1 0 0,1 0 0,0 0-1,-1 0 1,2 0 0,-3-1 0,-3 0-1,0 0-1,0 0 1,-11 1 0,-7-2 4,21 2-1,0 0 0,0 0 0,0 0 1,0 0-1,-4 2 0,-15 0 0,14-2 4,1 0 1,-1 1-1,-13 2 1,-4 1-15,18-4 5,1 0-1,0 0 0,-1 0 0,-10-3 0,12 1 7,0 1-1,0 1 0,0-1 1,0 0-1,-1 1 0,-9 2 1,-12 3 22,9-4-25,0 0 1,0 1 0,-20 6-1,34-7 0,-1-1 0,1 1 0,0-1 0,-1 0 0,1 0 0,-7-1 0,7 1 1,0-1 0,0 1 0,0 0 0,0 0 0,0 0 1,0 1-1,0-1 0,-3 2 0,5-1 0,1-1 1,-2 0 0,2 0-1,-1 0 1,1 0 0,-1 0-1,0 0 1,1 0 0,-1 0 0,-2 0-1,-10-2 9,-17 0 13,23 0 9,0 2 0,0-1 0,-12 2 0,10-1 45,9 0-50,-1 0 0,1 0 0,0 0 0,0 0 1,-1 1-1,1-1 0,0 0 0,-1 1 0,1 0 0,-1-1 0,2 0 0,-2 1 0,1 0 0,0 0 0,0-1 0,-2 3 0,2-3-23,0 0-1,0 1 0,0 0 1,0-1-1,-1 1 1,2-1-1,-2 0 1,1 0-1,0 0 0,0 0 1,0 0-1,0 0 1,-1 0-1,2 0 1,-2 0-1,1 0 0,0 0 1,0 0-1,0 0 1,0-1-1,-1 1 0,2-1 1,-1 1-1,-1-1 1,0 0-1,-14-4-12,6 4 5,5 1 8,-1 0 0,1-1 0,0 0 1,0 1-1,0-2 0,0 1 0,-6-2 0,9 1 28,0 1-1,0 0 0,-1 0 0,0 0 0,1 1 0,-1-1 1,1 1-1,-1-1 0,1 1 0,-1 0 0,0 0 0,0 0 1,0 0-1,-3 2 0,-11-1 15,4-3-18,13 1-27,-1 1 0,0 0 0,0-1 0,1 1 0,-1 0 0,0 0 1,0 0-1,1 0 0,-1 0 0,0 0 0,0 0 0,1 0 0,-1 1 0,0-1 0,0 0 0,0 1 0,0-1 0,0 0 0,1 0 0,-1 0 0,0 0 0,0 0 0,1 0 0,-1 0 0,0 0 0,0 0 0,1-1 0,-1 1 0,0 0 0,0-1 0,0 1 0,-9-3 0,-4 1 7,-27-8 1,39 10-6,1 0 1,-1 0 0,1 0 0,-1 0 0,1 0-1,-2 0 1,2 0 0,-1 0 0,1 0 0,-1 1 0,-2 0-1,2 0-1,1-1 0,-1 0 0,0 1 0,1-1 0,-1 0 0,0 0 0,0 0 0,-3 0 0,-8-2 3,1 0 0,-1 1 0,-16 0 0,23 1-1,2 0 0,-1-1 0,0 1-1,-4-3 1,-13 0-2,2 0-4,-1-1 0,1-1 0,-24-7 0,0-2-1,4 4 11,31 3-6,-9 3-3,12 3 1,0 0 0,1-1 0,-1 1 0,1-1 0,-7-3 0,-1 1-15,14 4 16,-1 0 0,0 0-1,0 0 1,0 0 0,0 0 0,0 0-1,0 0 1,0 0 0,0 0 0,0 0 0,1 0-1,-1 0 1,0 0 0,0 0 0,0 0-1,0 0 1,0 0 0,0 0 0,0 0 0,0 0-1,0 0 1,0 0 0,0 0 0,0 0 0,0 0-1,0 0 1,0 0 0,0 0 0,0 0-1,0-1 1,0 1 0,0 0 0,0 0 0,0 0-1,0 0 1,0 0 0,0 0 0,0 0 0,0 0-1,0 0 1,0-1 0,0 1 0,0 0-1,0 0 1,0 0 0,0 0 0,0 0 0,0 0-1,0 0 1,0 0 0,0 0 0,0-1 0,0 1-1,0 0 1,0 0 0,0 0 0,0 0-1,0 0 1,0 0 0,0 0 0,0 0 0,0 0-1,3 0 5,0 0-2,60 6 13,-44-6-15,37 6-12,18 0 9,2-1 3,-45-2 0,47-1 0,-26-3 4,58 7 0,-82-3-4,-16-2 0,0 1 0,0-2-1,1 0 1,17-2 0,-18 0-3,-8 1 2,1 0 0,1 1 1,-1-1-1,6 1 0,63-2 5,-53 0 3,36 2-1,95 14-22,-142-14 4,0 0 0,1 0-1,-2 0 1,18-4 0,39-12-16,-46 10 36,-1 1 0,2 1 0,24-2 0,69 5 9,52-4-26,-127 1 12,0 2-1,0 2 1,41 5 0,-38-2-6,0 0 0,1-3 1,43-5-1,-27 4 19,-18 1-1,-5 2-3,-19-1 4,-6 1 61,-1-1 1,2 2-1,-2-1 1,1 2-1,-1-1 1,1 0-1,13 9 1,-12-6 155,23 6 0,-11-4-108,-5-2-110,2-2 1,-1 0 0,0-1-1,25 0 1,14 3 11,88 18-10,-132-23-20,0 0-1,0-1 1,0 0 0,0-2-1,0 0 1,26-6-1,-24 5 15,1 0 0,1 3 0,32 0 1,-38 0-10,8 1-1,11 0-1,1-1 0,42-5 0,-62 2 1,3 0 1,0 1 0,22 0 0,-32 2 1,-1 0 1,1 0-1,10-3 0,-12 2 0,0 0 1,1 1-1,-1 0 0,0-1 0,1 1 1,4 1-1,6 1 15,-9-2-12,-1 1 0,0-1 0,0 1 0,0 1 0,-1-2 0,7 5 0,20 5 7,-7-4-10,-22-5-4,0 0 0,1 0 0,-1-1 0,1 0 0,0 0 0,0 1 0,-1-1-1,1-1 1,3 1 0,-4 0 5,1 0-1,-1 0 1,1-1-1,0 2 1,0-1-1,-1 0 1,5 1-1,37 7 28,-10-2-30,-10-3 1,-17-3 1,0 0 0,0 1 0,11-2 0,-9 0-2,-1 1 0,11 1-1,-10 0 1,0 1 0,0-2-1,0 1 1,0-1 0,0-1-1,0 1 1,0-1 0,0-1-1,12-3 1,-15 3 1,2-1-1,-1 1 1,1 0-1,12-1 1,9-4 7,-27 7-8,1 0 1,-1 0-1,0 0 0,1 0 0,0 0 0,0 0 1,3 1-1,11 1 4,-5-3-3,-8 1-1,0-1 0,1 1 0,-1 0 0,0 1-1,0-1 1,1 1 0,4 1 0,-8-2-1,2 1 0,1 1-1,-1-1 1,1-1-1,0 1 0,-1 0 1,0-1-1,0 1 1,1-1-1,0 0 1,0-1-1,4 0 1,-1 0-1,0 0 1,13 1 0,-14 0-2,0 0 0,0-1 0,11-1 1,45-6-7,-56 7 7,-1 0 1,1 1 0,0-1 0,0 2-1,8 0 1,10 0 0,71-1 8,-48-5 10,37 0 36,-75 4-47,0 1 0,-1 0 0,14 3 0,5 0 13,-18-2-13,0 0 0,0 1 0,15 4 0,15 3 20,-6-2 154,-25-5-24,1 0 0,10 4 0,-11-3-92,1 0 0,15 2 0,28 4 16,14 2-29,-27-4 12,2 0-21,71-2-7,-79-2-28,-24-1-7,1-1 1,-1-1 0,19 0 0,46-9 14,-4 3-2,-50 4-13,42 0 0,-52 3 0,7-4 9,-16 2-10,1 0 0,0 0 1,0 1-1,0 0 1,0 0-1,-1 0 0,2 0 1,2 0-1,2 0-3,-4 0 0,0 1 0,0-1 0,0 0 0,0 0 0,1-1 0,-1 1 0,0 0 0,0-1 0,0 0 0,6-2 0,-5 2 4,0-1-1,0 1 1,1 1 0,-2 0-1,7-1 1,8-1 2,-4 1 9,-2 0-1,24 1 1,-9 1 8,20 6-12,29-2 0,-37-1-2,-28-4-4,19-2 0,-2 0 2,11-2-10,2 6 14,4 0 0,-11-1-2,-16 1-7,0-1 0,0-2-1,27-3 1,-23 3 6,26 1-1,11 0 2,-53 0-6,0 0 0,0 0 0,10 3 0,-11-3 0,1 1 0,-1 0 0,11-1 0,9-2 0,-8-1 0,-1 2 0,26 1 0,-38 1 0,-1-1 0,0 0 0,1 0 0,-1 0 0,0 0 0,0-1 0,1 1 0,-1-1 0,1 0 0,-1 0 0,0 0 0,0 0 0,5-4 0,-5 4 0,-1 1 0,1-1 0,0 0 0,0 0 0,0 1 0,-1 0 0,1-1 0,4 1 0,-3 0 0,0 0 0,0-1 0,0 1 0,5-2 0,-3 0 2,1 0 0,-1 1 1,0 0-1,1-1 1,-1 2-1,0 0 0,1 0 1,-1 0-1,8 1 1,-10 0-3,0-1 0,-1 0 0,1 0 0,-1 0 0,1 0 0,6-2 0,15 0 0,1 1 0,-22 0 0,2 1 0,-1-1 0,9 2 0,-11 0 0,0-1 0,0 0 0,-1 0 0,1-1 0,0 1 0,0-1 0,4 0 0,-3-1 0,-1 1 0,1 1 0,-1 0 0,6-1 0,20-1 7,-24 1-4,0 0 0,-1 0 0,1 1 0,0 0 0,5 1 0,27 6 24,-26-4-31,0-1 0,0 0 0,0-1 0,16 0 0,42-5-12,52-3 25,-70-5-2,-27 9-2,-13 1 2,0 1 0,0 0 0,0 1 0,15 1 0,-18-1-5,0 0 1,13-1 0,3-1-3,-1 1 0,-17 0 0,0 0 0,0 1 0,10 0 0,-15 0 0,1 0 1,-1 0 0,1 0 0,-1 0-1,1 0 1,-1 0 0,1 0 0,1-2 0,8 0 6,10 3 14,24 4 0,-28-3-37,23-1 1,-33-1 14,33-7 9,-13 7-5,-8-1 11,21 3-1,-35-2-14,-1 0-1,1 0 0,-1 0 1,1-1-1,5-1 0,-5 1 5,0 0-1,0 1 0,10-1 0,21-1 15,-24 2-12,-1-1 1,12 2-1,59 4 25,-44-4-33,0-3 2,57 7 41,-79-3-37,44 3 26,-54-5-27,0 1 0,0 0 0,0 0 1,12 4-1,14 3 17,-28-7-16,-1-1 0,0 1 0,1 1 1,5 1-1,-6-2-2,1 1 1,0-2 0,-1 2 0,7 0-1,8 2-6,-16-3 4,1 0 0,-2 0 0,1-1-1,1 1 1,-1-1 0,0 0 0,0 0-1,1 1 1,-1-1 0,0-1 0,5 1-1,0-2 3,-1 0 1,2 0-1,-1 2 0,0-1 0,12 0 0,38 4 11,-23 0-9,-32-3-3,-1 0 1,1 1 0,-1-1 0,1 1-1,-1-1 1,1 0 0,-1 1 0,1 0-1,1 0 1,-2 0 1,0 0-1,1 0 1,-1-1-1,0 0 1,0 0-1,1 1 1,-1-1-1,0 1 1,1-1-1,1 0 1,0 0 0,11 1 4,-13-1-6,-1 0-1,0 0 1,0 0 0,1 0-1,-1 0 1,1 0 0,-1 0 0,1 0-1,-1 0 1,0 1 0,0-1-1,1 0 1,-1 0 0,0 1-1,1-1 1,-1 0 0,0 1 0,1-1-1,-1 0 1,0 0 0,0 0-1,0 1 1,0-1 0,1 0 0,-1 1-1,0-1 1,0 1 0,1-1-1,-1 0 0,0 0 0,0 1 1,1-1-1,-1 0 0,0 0 0,0 1 0,0-1 1,0 0-1,1 0 0,-1 0 0,0 1 1,1-1-1,-1 0 0,0 0 0,1 0 1,-1 0-1,0 0 0,0 0 0,0 0 0,1 0 1,-1 0-1,1 0 0,-1 0 0,0 0 1,1 0-1,-1 0 0,0 0 0,0 0 0,0 0 1,1 0-1,-1-1 0,0 1 0,1 0 1,-1 0-1,0 0 0,1-1 0,5 0-8,13-3 23,-17 3-12,1 0-1,-2 1 1,1-1 0,1 1 0,-1-1 0,0 1 0,0 0 0,2 0 0,20 4 6,-13-3-5,22 2 0,-30-3 0,-1 0-1,1 1 0,-1 0 0,0 0 1,1-1-1,3 3 0,-3-2-5,-1 0 0,0 0 0,0-1 0,1 1 0,-1-1 0,3 1 0,9-3-6,-5-1 15,-9 3-5,0-1 0,0 1 0,0 0 0,0 0 0,0 0 0,0 0 0,0 0 1,0 0-1,0 0 0,1-1 0,-1 1 0,0 0 0,0 0 0,0 0 0,1 0 1,-1 0-1,0 0 0,0 0 0,0 0 0,1 0 0,-1 0 0,0 0 0,0 0 1,0 0-1,0 0 0,0 0 0,0 0 0,0 0 0,0 0 0,1 1 0,-1-1 0,0 0 1,0 0-1,0 0 0,0 0 0,1 0 0,-1 0 0,0 1 0,0-1 0,0 0 1,0 0-1,0 0 0,0 0 0,1 0 0,-1 0 0,0 0 0,0 0 0,0 0 1,0 0-1,0 1 0,0-1 0,0 0 0,1 2 6,1 0-1,0-1 1,-1 1-1,1-1 1,0 0-1,3 3 1,2 0 10,-4-1-11,0 0 1,0 0 0,-1 0 0,5 7-1,-5-8-5,-1 1-1,1 0 1,-1-1-1,1 0 1,0 0-1,0 1 1,0-1-1,0-1 0,1 2 1,3 0-1,-4-1 0,0-1-1,0 1 0,0-1 1,0 1-1,0-1 0,-1 2 1,4 1-1,-4-2-2,-1-1 0,2 1 0,-1-2-1,0 2 1,0-1 0,0 0 0,1 1 0,-1-2 0,0 1-1,1 0 1,-1 0 0,1-1 0,-1 1 0,1 0 0,-1 0 0,1-1-1,0 0 1,2 1 0,-7-24-836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8:43.519"/>
    </inkml:context>
    <inkml:brush xml:id="br0">
      <inkml:brushProperty name="width" value="0.05" units="cm"/>
      <inkml:brushProperty name="height" value="0.05" units="cm"/>
    </inkml:brush>
  </inkml:definitions>
  <inkml:trace contextRef="#ctx0" brushRef="#br0">193 19 664,'-6'0'570,"9"2"-218,2 0-193,-8-4-168,0 1 664,3 1-655,0 0 0,0 0 1,0 0-1,-1 0 0,1 0 0,0 0 0,0 0 1,-1 0-1,1 0 0,0 0 0,0 0 1,-1 0-1,1 0 0,0 0 0,0 0 1,0-1-1,0 1 0,0 0 0,0 0 1,0 0-1,-1-1 0,1 1 0,0 0 1,0 0-1,0-1 0,0 1 0,0 0 1,-1 0-1,1 0 0,0 0 0,0 0 1,0 0-1,0-1 0,0 1 0,0 0 1,0-1-1,0 1 0,0 0 0,0-1 1,0 1-3,-1-1 0,1 0 1,0 0-1,-1 1 0,0 0 1,1-1-1,-1 0 0,1 0 1,-1 1-1,0 0 1,0-1-1,1 1 0,0-1 1,-1 1-1,0-1 0,0 1 1,-2 0-1,-1-3 138,9 6 627,-5-3-630,1-2-104,-1 2-28,0 0-1,0 0 0,0-1 0,0 1 0,0 0 1,0 0-1,0 0 0,0 0 0,0 0 0,0 0 1,0 0-1,0 0 0,0 0 0,0 0 0,0 0 1,0 0-1,-1 0 0,1-1 0,0 1 0,0 0 0,0 0 1,0 0-1,0 0 0,0 0 0,0 0 0,0 0 1,-1 0-1,1 0 0,0-1 0,0 1 0,0 0 1,0 0-1,0 0 0,0 0 0,0 0 0,0 0 1,0 0-1,0 0 0,0 0 0,0 0 0,0 0 1,-1 0-1,1 0 0,0 0 0,0 0 0,0 0 0,0 0 1,0 0-1,-1 0 0,-14 2 699,15-2-691,0 0 0,-1 0 0,1 0 0,0 0 1,0 0-1,0 0 0,0 0 0,0 0 0,0 0 0,0 1 0,0-1 1,0 0-1,0 0 0,-1 0 0,1 0 0,0 0 0,0 0 0,0 0 1,0 0-1,0 0 0,0 1 0,-1-1 0,1 0 0,0 0 0,0 0 1,0 0-1,0 0 0,0 1 0,0-1 0,0 0 0,0 0 1,0 0-1,0 0 0,0 0 0,0 0 0,0 0 0,0 0 0,0 0 1,0 0-1,0 1 0,0-1 0,0 0-4,0 1 0,0-1-1,0 0 1,0 1 0,0-1 0,0 0 0,0 0-1,0 0 1,-1 0 0,1 0 0,0 1 0,0-1-1,0 0 1,0 0 0,0 1 0,0-1 0,0 0-1,0 0 1,0 1 0,0-1 0,-1 0 0,1 0 0,0 0-1,0 0 1,-1 0 0,1 0 0,0 0 0,0 0-1,-1 0 1,1 1 0,-10-1-27,1 0 21,9 0 2,0 0 0,0 0 0,0 0 0,0 0 0,1 0 1,-1 0-1,0 0 0,0 0 0,0 0 0,0 0 0,0 0 1,0 0-1,0 0 0,0 0 0,0 0 0,0 0 0,0 0 1,0 0-1,0 0 0,0 0 0,0 0 0,0 0 0,0 0 0,0 0 1,0 0-1,0 0 0,0 0 0,0 0 0,0 0 0,0 0 1,0 0-1,0 1 0,0-1 0,0 0 0,0 0 0,0 0 1,0 0-1,0 0 0,0 0 0,0 0 0,0 0 0,0 0 1,0 0-1,0 0 0,0 0 0,0 0 0,0 1 0,0-1 0,0 0 1,0 0-1,0 0 0,-6-1 10,5 1-9,1 0 0,0 0 0,-1 0 0,1 0-1,-1 0 1,1 0 0,0 0 0,0 0 0,-1 0-1,1 0 1,-1 1 0,1-1 0,0 0 0,-1 0 0,1 0-1,0 0 1,0 0 0,0 0 0,-1 0 0,0 1-1,-5 4 21,-22-6-28,28 1 23,-12 4 40,12-4-64,-1 0 1,-1 0 13,1 0 1,-1-1-1,1 1 0,-1 0 0,1 0 0,-1 0 0,0 0 0,1 0 0,-1 0 0,-2 1 0,4-1 30,-1 0-37,0 1 1,0 0-1,1 0 1,-1-1-1,0 0 0,0 1 1,0 0-1,0-1 1,0 1-1,0-1 0,0 0 1,0 0-1,0 0 0,0 1 1,0-1-1,0 0 1,0 0-1,0 0 0,0 0 1,-1-1-1,-1 1 0,2 0 0,-1 1-1,1-1 1,-1 0 0,0 1 0,1-1 0,-1 1-1,-2 0 1,4-1 1,0 1 1,-1-1-1,1 0 1,0 0-1,0 0 1,0 0-1,0 1 0,0-1 1,0 0-1,-1 0 1,1 0-1,0 0 1,0 0-1,0 0 0,-1 0 1,1 0-1,0 0 1,0 0-1,0 0 0,0 0 1,0 0-1,0 0 1,0 0-1,0 0 1,-1 0-1,1 0 0,0 0 1,0 0-1,-1 0 1,1 0-1,0 0 1,0 0-1,0 0 0,-1 0 1,1 0-1,0 0 1,0 0-1,0 0 0,0 0 1,0 0-1,0 0 1,0 0-1,0 0 1,-1 0-1,1 0 0,0-1 1,0 1-1,0 0 1,0 0-1,0 0 1,0 0-1,-1-1 0,1 1 1,0 0-1,0 0 1,0 0-1,0-1 1,0 1-1,0 0 0,1 3 37,0-5-21,8-8-313,-1 7-636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6:58"/>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5260 2781 128,'-7'-3'164,"6"3"-157,1 0-1,0 0 1,-1 0 0,0 0-1,1-1 1,-1 1 0,1-1-1,0 1 1,-1-1 0,0 1-1,1 0 1,-1 0 0,1-1-1,0 1 1,0-1 0,-1 0-1,-1-1 36,2 1 0,-2-1 0,1 1 0,0-1 0,-1 1 0,2 0 0,-4-2-1,-8-10 126,9 10-111,0-1 1,-1 1-1,1 0 0,-7-6 1,-7-3-28,17 11-28,0 1 1,-1 0-1,1-1 1,0 1-1,0 0 1,0 0 0,0-1-1,0 1 1,-1 0-1,1 0 1,0 0-1,-1 0 1,1 0-1,-1 0 1,1 0 0,0 0-1,0 0 1,0-1-1,-1 1 1,1 0-1,0 0 1,-1 0 0,1 0-1,-1 0 1,1 0-1,0 0 1,0 1-1,0-1 1,-1 0-1,1 0 1,-1 0 0,1 0-1,0 0 1,-1 0-1,2 2 12,-3-7-13,0-2 10,3 9-9,-2-3 1,0-3 0,-4-4 37,4 7-26,-5-3 27,-2 1-41,6 4-3,2-1 4,0-1 1,-1 1-1,1 0 1,0 0-1,0 0 1,0 0-1,0 0 1,0 0-1,0 0 1,0 0-1,0-1 1,-1 1-1,1 0 1,0 0-1,0 0 1,0 0-1,0 0 1,-1 0-1,1 0 1,0 0 0,0-1-1,0 1 1,0 0-1,0 0 1,0 0-1,0-1 1,0 1-1,0 0 1,1 4 14,0-6-8,-1 2-8,0 0 0,0 0 0,0-1 0,0 1 1,1-1-1,-1 0 0,0 1 0,0 0 1,0 0-1,0-1 0,0 0 0,0 1 1,-1-1-1,1 1 0,0 0 0,0-1 0,0 0 1,-15-7 166,14 8-141,0-1-1,0 1 0,1-1 1,-1 1-1,0 0 0,0 0 1,1 0-1,-1 0 1,0 0-1,0 0 0,0 0 1,0 0-1,0 0 0,1 0 1,-1 0-1,0 0 0,0 0 1,1 0-1,-1 1 0,0-1 1,0 0-1,0 1 0,-5-2-16,5 2-6,1-1-1,0 0 1,-1 0-1,1 0 0,0 0 1,0 0-1,0 0 1,0 0-1,-1 0 0,1 0 1,0 0-1,-1 0 1,1 0-1,0 0 1,-1 0-1,1 0 0,0 0 1,0-1-1,0 1 1,0 0-1,-1 0 0,1 0 1,0-1-1,0 1 1,-1 0-1,1 0 1,0 0-1,0 0 0,-1 0 1,1 0-1,0-1 1,0 1-1,0 0 0,2-2 12,-4 4 6,2-2-17,-1 0 0,1 0-1,-1 0 1,0 0-1,1 0 1,0 0-1,0 0 1,-1 0-1,1 0 1,-1 0-1,0 0 1,1 0-1,0-1 1,0 1-1,-1 0 1,1 0 0,-1-1-1,1 1 1,-1 0-1,1 0-1,0 0 0,0 0 0,0 0 0,0 0 0,0-1 0,0 1 0,0 0-1,0 0 1,0 0 0,0 0 0,0 0 0,0 0 0,0-1 0,0 1 0,0 0 0,0 0 0,0 0 0,0 0 0,0 0-1,0 0 1,0-1 0,0 1 0,0 0 0,0 0 0,0 0 0,0 0 0,0 0 0,0 0 0,0 0 0,-1 0 0,1 0-1,0 0 1,0 0 0,0 0 0,0 0 0,0 0 0,0 0 0,0 0 0,-1 0 0,1 0 0,0 0 0,0 0 0,0 0-1,0 0 1,0 0 0,0 0 0,-1 0 0,1 0 0,0 0 0,0 0 0,0 0 0,0 0 0,0 0 0,0 0-1,0 0 1,0 0 0,0 0 0,0 0 0,0 0 0,0 0 0,0 0 0,0 0 0,0 0 0,-1 0 0,1 0 0,0 0-1,0 0 1,0 0 1,0 0-1,0 0 0,0 0 0,0 0 0,0 0 0,0-1 0,0 1 1,0 0-1,0-1 0,0 1 0,0 0 0,0-1 0,0 1 0,0 0 1,0 0-1,0 0 0,0 0 0,-1 0 0,1 0 0,0-1 1,0 1-1,0 0 0,0 0 0,-1-1 0,1 1 0,0 0 0,0 0 1,0 0-1,0-1 0,0 1 0,0 0 0,-1 0 0,1 0 1,0 0-1,0 0 0,-1 0 0,1 0 0,0 0 0,-1 0 0,1 0 1,0 0-1,0 0 0,0 0 0,0 0 0,0 0 0,-1 0 0,1 0 1,0 0-1,-1 0 0,1 0 0,0 0 0,0 0 0,-1 0 1,1 0-1,0 1 0,0-1 1,0 0 0,0 0 0,0 0 0,0-1 0,0 1 0,0 0 0,0 0 0,0 0 0,1 0 0,-1 0 0,0 0-1,0 0 1,0 0 0,0 0 0,0 0 0,0 0 0,0 0 0,0 0 0,0 0 0,0 0 0,0-1 0,0 1 0,0 0 0,0 0 0,0 0 0,0 0 0,0 0 0,0-1 0,0 1 0,0 0 0,0 0 0,0 0 0,0 0 0,0 0 0,0-1 0,0 1 0,0 0 0,0 0 0,0 0 0,0 0 0,-1 0 0,1 0 0,0 0 0,0 0 0,0 0 0,0 0 0,0 0-1,0 0 1,0 0 0,0 0 0,0 0 0,0 0 0,0 0 0,0 0 0,0 0 0,-1 0 0,-9-6 40,10 6-33,0 0 0,0 0 0,0 0 1,0 0-1,0 0 0,0 0 0,0 0 0,0 1 1,0-1-1,0 0 0,0 0 0,0 0 0,0 0 1,0 0-1,0 1 0,0-1 0,0 0 0,0 0 1,0 0-1,0 0 0,0 1 0,0-1 0,0 0 1,0 0-1,0 0 0,0 0 0,0 0 14,-1 0 1,1 0-1,0 0 0,0 0 0,0-1 0,0 1 0,0 0 0,-1 0 1,1 0-1,0 0 0,-1 0 0,1 0 0,0 0 0,-1 0 0,1 0 1,0 0-1,0 0 0,0 0 0,0 0 0,-1 0 0,1 0 0,0 0 1,-1 0-1,1 0 0,0 0 0,0 1 0,-1-1 0,1 0 0,0 0 1,0 0-1,0 0 0,0 0 0,1 4-11,-3-5-14,1 1 3,1 0 0,0 0-1,0 0 1,-1 0 0,1 0 0,0-1-1,0 1 1,0 0 0,0 0 0,0 0 0,0-1-1,-1 1 1,1 0 0,0 0 0,0-1-1,0 1 1,0 0 0,0 0 0,-1 0-1,1 0 1,0 0 0,0-1 0,0 1-1,0 0 1,0 0 0,0-1 0,0 1-1,0 0 1,0-1 0,0 1 0,0 0-1,0 0 1,0 0 0,0 0 0,0 0-1,0-1 1,1 1 0,-1-1 0,2 0 0,-3-1 3,-5 0 18,10 6-14,-7-7-2,-1 1 1,4 2-6,0 0 0,0 0 0,0 0 0,0 0 0,0 0 1,0 0-1,0-1 0,0 1 0,0 0 0,0 0 0,0 0 0,0 0 1,0 0-1,0 0 0,0 0 0,0 0 0,0 0 0,0 0 0,0 0 1,0 0-1,1 0 0,-1 0 0,0 0 0,0 0 0,0 0 0,0 0 1,0 0-1,0 0 0,0 0 0,0 0 0,0 0 0,0 0 1,0 0-1,0 0 0,0 0 0,0 0 0,0 0 0,0 0 0,0 0 1,0 0-1,-16-6 17,16 7-12,-3-2-1,-3-2-29,2-1 35,2 2 9,4 3 15,-2-1-33,0 0 1,0 0 0,0 0-1,0 0 1,0 0 0,-1 0-1,1 0 1,0 0-1,0 0 1,0 1 0,0-1-1,0 0 1,0 0 0,0 0-1,0 0 1,0 0-1,0 0 1,0 0 0,0 0-1,0 0 1,0 0 0,0 0-1,0 0 1,0 0 0,0 0-1,0 0 1,0 0-1,0 0 1,0 0 0,0 0-1,0 0 1,0 0 0,0 0-1,0 0 1,0 0 0,0 0-1,-4-2 45,-1 0 547,5 2-592,0 0 0,0 0 0,1 0 0,-1 0 0,0 0 0,0 0 0,0 0 0,0 0 0,0 0 0,1 0 0,-1 0 0,0 0 0,0 0 0,0 0 0,0 0 0,0 0 1,0 0-1,0 1 0,0-1 0,0 0 0,0 0 0,0 0 0,0 0 0,0 0 0,0 0 0,1 0 0,-1 0 0,0 0 0,0 1 0,0-1 0,0 0 0,0 0 0,0 0 0,0 0 1,0 0-1,0 0 0,0 0 0,0 0 0,0 0 0,0 0 0,0 0 0,0 0 0,0 0 0,0 0 0,0 1 0,0-1 0,0 0 0,0 0 0,0 0 0,0 1 0,-7-2 8,4 1 15,4 2 7,-8-4 2,-5 2 10,3 0-22,3-1 26,6 1-47,0 0 0,0 0 0,0 0 1,0 0-1,0 0 0,0 0 0,0 0 0,0 0 1,0 0-1,0 1 0,0-1 0,0 0 0,0 0 0,0 0 1,0 0-1,0 0 0,0 1 0,0-1 0,0 0 0,0 0 1,0 0-1,0 0 0,0 0 0,0 1 0,0-1 0,0 0 1,0 0-1,0 0 0,0 0 0,0 0 0,0 0 1,0 0-1,0 0 0,0 0 0,0 0 0,0 0 0,0 0 1,-1 0-1,1 0 0,0 0 0,0 1 0,0-1 0,0 0 1,0 0-1,0 0 0,-1 0 0,1 0 0,0 0 1,0 0-1,0 0 0,0 0 0,0 0 0,-1 0 0,1 0 1,0 0-1,0 0 0,1 2 5,-5-4 4,-9-2-16,9 1 10,0 2 0,1-1 0,-1 2 0,-1-2 0,2 1 0,-1 1 0,-6-1 0,5 0 12,4 1-15,1 0 0,0 0-1,-1-1 1,1 1 0,0 0-1,0 0 1,-1 0 0,1 0-1,0 0 1,-1 0-1,1 0 1,-1 0 0,1 0-1,0 0 1,0 1 0,0-1-1,-1 0 1,1 0 0,-1 0-1,1 0 1,0 1 0,-1-1-1,1 0 1,-6-5 9,4 4-5,0-1 0,0 0 0,-1 0-1,1 0 1,-5-1 0,-4 3-3,10 0 1,1 0-2,0 0 0,-1 0 1,1 0-1,0-1 0,0 1 0,0 0 1,0 0-1,-1 0 0,1 0 1,0 0-1,0 0 0,0 0 1,0 0-1,-1 0 0,1 0 1,0 0-1,0 0 0,0 0 0,0-1 1,0 1-1,0 1 0,0-1 1,0 0-1,0 0 0,-1 0 1,1 0-1,0 0 0,0 0 0,0 0 1,0 0-1,-1 0 0,1 0 1,0 0-1,0 0 0,0 0 1,0 1-1,0-1 0,-1 0 1,1 0-1,0 0 0,0 0 0,0 0 1,0 0-1,0 0 0,0 0 1,0 0-1,0 1 0,-13-4 16,0 5 94,11-5-84,1 3-6,0 0-10,0 0-1,1 0-7,-1-1 1,1 1-1,-1-1 0,1 1 1,0 0-1,0-1 0,0 1 1,-1 0-1,1 0 0,-1 0 1,0 0-1,1-1 0,0 1 0,0 0 1,-1 0-1,1 0 0,-1 0 1,0-1-1,1 1 0,0 0 1,0 0-1,-1 0 0,0 0 1,1 0-1,-1 1 0,1-1 1,0 0-1,-1 0 0,1 0 1,-1 0-1,1 1 0,-1-1 1,1 0-1,0 0 0,0 0 1,-1 0-1,1 1 0,-1-1 0,0 1 1,1-1 0,0 1-1,0-1 1,0 0 0,0 0-1,-1 0 1,1 0 0,-1 0 0,1 1-1,-1-1 1,1 0 0,0 0-1,0 0 1,0 0 0,-1 1 0,1-1-1,-1 0 1,1 0 0,-1 0-1,1 0 1,0 0 0,0 0 0,-1 0-1,1 0 1,-1 0 0,1-1-1,-1 1 1,1 0 0,0 0 0,0 0-1,0 0 1,-1-1 0,1 1-1,-1 0 1,1 0 0,0 0 0,-1 0-1,1 0 1,0-1 0,-3-1-4,3 1 0,0 1 1,-1 0-1,1-1 1,0 1-1,-1-1 1,1 1-1,-1 0 0,1 0 1,0-1-1,0 1 1,0-1-1,0 1 1,-1-1-1,1 1 0,0 0 1,0-1-1,0 1 1,0-1-1,0 0 1,0 1-1,-1-1 0,15-1 215,4 1-186,-10 2 1,2-1-12,-1 1-1,1 1 0,1 0 1,15 6-1,-14-4-4,25 4-1,-36-8-10,1 1 0,0-1 0,0 1-1,0-1 1,-1 1 0,1 0 0,2 1-1,9 4 8,12 5 8,-25-11-16,0 1 0,0-1 0,0 0 0,0 0 0,0 0 0,0 0 1,0 0-1,0 0 0,0 0 0,0 0 0,0 0 0,0 0 0,0 0 0,0 0 0,0 1 1,0-1-1,0 0 0,0 0 0,0 0 0,0 0 0,0 0 0,0 0 0,0 0 0,0 0 1,0 0-1,0 1 0,0-1 0,0 0 0,0 0 0,0 0 0,0 0 0,0 0 0,0 0 1,0 0-1,0 0 0,0 0 0,0 0 0,0 0 0,0 0 0,0 0 0,0 0 0,0 0 1,0 0-1,0 0 0,0 0 0,0 0 0,0 0 0,0 0 0,0 0 0,0 0 0,0 0 1,0 0-1,0 1 0,0-1 0,0 0 0,1 0 0,-1 0 0,0 0 0,0 0 0,0 0 1,0 0-1,0 0 0,0 0 0,0 0 0,0 0 0,1 0 0,-2 1 2,6 0-2,-2-1 0,5 1 0,-8-1 0,1 0 0,-1 0-1,0 0 1,0 0 0,0 0 0,0 0 0,0 0 0,0 0-1,0 1 1,0-1 0,0 0 0,1 0 0,-1 0 0,0 0-1,0 0 1,0 0 0,0 0 0,0 0 0,1 1 0,-1-1-1,0 0 1,0 0 0,0 0 0,0 0 0,0 0 0,0 0-1,0 0 1,0 0 0,1 0 0,-1 0 0,0 1 0,0-1-1,0 0 1,0 0 0,0 0 0,0 0 0,0 1 0,0-1-1,0 1 1,0-1 0,0 0 0,0 0 0,0 0 0,0 1 0,0-1 0,1 0 0,-1 1 0,0-1 0,1 0 0,-1 1 0,0-1 0,1 0 0,-1 0 0,0 0 0,0 0 0,1 0-1,-1 0 1,0 0 0,1 1 0,-1-1 0,1 0 0,-1 0 0,0 0 0,0 0 0,1 0 0,-1 0 0,1 0 0,0 0 0,5 2 0,-5-1 0,4 4 3,2 0 1,-1-1-1,1 1 0,13 6 0,-12-6-3,-8-4 0,1-1 0,0 1 0,0 0 0,-1-1 0,1 0 0,0 1 0,0-1 0,-1 1 0,2-1 0,-1 1 0,-1-1 0,3 0 0,-2 0 0,0 0 1,0 0-1,-1 0 0,2 1 1,-1-1-1,-1 0 0,1 1 0,0-1 1,0 1-1,0-1 0,0 0 0,0 0 1,-1 1-1,1 0 0,0 0 1,0-1-1,-1 0 0,1 1 0,0 0 1,-1 0-1,1-1 0,-1 1 0,0 0 1,1 0-1,0 0 0,-1 0 1,1 0-1,-1 1 0,18 3-63,-18-5 48,0 0 15,0 0 0,0-1 0,0 1 0,0 0 0,0 0 0,0 0 0,0 0 0,1 0 0,-1 0 0,0 0 1,0 0-1,0 0 0,0 0 0,1 0 0,-1 0 0,0-1 0,0 1 0,0 0 0,0 0 0,1 0 0,-1 0 0,0 0 1,0 0-1,0 0 0,0 0 0,0 0 0,0 0 0,0 0 0,0 0 0,1 0 0,-1 0 0,0 0 0,0 0 1,0 0-1,1 0 0,-1 0 0,0 0 0,0 0 0,0 1 0,0-1 0,1 0 0,-1 0 0,0 0 0,0 0 1,0 0-1,0 0 0,0 0 0,0 0 0,0 0 0,0 0 0,0 0 1,0 0-1,0 0 0,0 0 0,0 0 0,1 0 0,-1 0 0,0 0 1,0 0-1,0 0 0,0 0 0,0 0 0,0 0 0,0 0 0,0 0 1,1 0-1,-1 0 0,0 0 0,0 0 0,0 0 0,0 0 0,0 0 1,0 0-1,0 0 0,0 0 0,0 0 0,1 0 0,-1 0 0,0 0 1,0-1-1,0 1 0,0 0 0,0 0 0,0 0 0,0 0 0,0 0 0,0 0 1,0 0-1,0 0 0,0-1 0,0 1 0,0 0 0,0 0 0,0-1 3,3 3-2,-3-3-1,0 1 0,0 0-1,0 0 1,0 0 0,0 0 0,0 0-1,0-1 1,0 1 0,0 0 0,0 0-1,0 0 1,0 0 0,0 0-1,0 0 1,0 0 0,0 0 0,0 0-1,0 0 1,0 0 0,1 0 0,-1-1-1,0 1 1,0 0 0,0 0 0,0 0-1,0 0 1,0 0 0,0 0 0,1 0-1,-1-1 1,0 1 0,0 0 0,0 0-1,0 0 1,0 0 0,1 0 0,-1 0-1,0 0 1,0 0 0,0 0-1,0 0 1,0 0 0,0 0 0,0 0-1,0 0 1,0 0 0,0 0 0,0 0-1,1 0 1,-1 0 0,0 0 0,0 0-1,0 0 1,0 1 0,0-1 0,0 0-1,1 0 1,-1 0 0,0 0 0,0 0-1,0 0 1,0 0 0,0 0 0,0 0-1,1 0 1,-1 0 0,0 0 0,0 0 0,0 0-1,0 0 1,0 0 0,0 0 0,0 0-1,0 0 1,0 0 0,0 0 0,0 0 0,0 0-1,0 0 1,0 0 0,0 0 0,0 0-1,0 0 1,0 0 0,0 0 0,0 0 0,0 0-1,0 0 1,0 0 0,0 0 0,0 0-1,1 0 1,-1 0 0,0-1 0,0 1 0,0 0-1,0 0 1,0 0 0,0 0 0,0 0-1,0 0 1,0 0 0,0 0 0,0 0 0,0 0-1,0-1 1,0 1 0,0 0 0,0 0-1,0 0 1,0 0 0,0 0 0,0 0 0,0 0-1,0 0 1,0 0 0,0 0 0,0 0-1,0 0 1,0 0 0,-1 0 0,1 0 0,0 0-1,0 0 1,0 0 0,0 0 0,0 0-1,3 0-13,-4 0 11,0 0 3,1 0 1,0 0-1,0-1 0,-1 1 1,1 0-1,0 0 1,0 0-1,0-1 0,0 1 1,0 0-1,0 0 1,0-1-1,0 1 1,0 0-1,0 0 0,0 0 1,0 0-1,-1 0 1,1-1-1,0 1 0,0 0 1,0-1-1,0 1 1,0 0-1,0 0 1,0-1-1,0 1 0,0 0 1,1 0-1,-1 0 1,0 0-1,0 0 1,0-1-1,0 1 0,0-1 1,0 2-6,-1-1 1,0 0-1,0 0 1,1 0-1,-1 0 1,0 0-1,0 0 1,1 0-1,-1 0 0,0 0 1,0 0-1,1 0 1,-1-1-1,0 1 1,0 0-1,1-1 1,-1 1-1,1 0 1,-1 0-1,0-1 1,1 1-1,-1-1 1,1 0-1,-1 1 0,0 0 1,0-2-1,-16-17-62,14 16 59,-29-45-24,22 35 50,-11-12-18,19 24 17,1-1 0,-1 1-1,0-1 1,0 1 0,1 0-1,-1 0 1,0 0 0,0 0-1,0 0 1,0 0 0,0 1-1,-6 1 831,5 0-751,2-1-62,-1 0-1,2 1 1,-1-1 0,0 0 0,0 0 0,0 1 0,0-1-1,0 1 1,1 0 0,-1-1 0,0 0 0,0 1-1,1 0 1,-1 0 0,0-1 0,0 1 0,1 0 0,-2 0-1,-4 4 35,5-5-65,1 0-1,0 0 1,-1 1-1,0-1 1,1 0-1,-1 0 1,1 0 0,0 0-1,0 1 1,-1-1-1,1 0 1,-1 1-1,1-1 1,-1 1-1,1-1 1,0 0 0,0 0-1,0 1 1,-1-1-1,1 2 1,0-2-3,-1 0 1,1 0-1,0 1 1,0-1-1,-1 1 1,1-1-1,0 1 0,0-1 1,0 0-1,0 0 1,-1 0-1,1 1 1,0-1-1,-1 0 1,1 1-1,-1-1 1,1 0-1,0 0 0,0 1 1,-1-1-1,1 0 1,-1 0-1,1 0 1,-1 0-1,-14 3-6,-2 0 10,16-3-3,0 0 0,-1 0 0,1 1 0,0-1 1,0 0-1,-1 0 0,1 0 0,0 0 0,-3 0 0,3-1-1,1 1 0,0 0 0,-1 0 0,1 0 0,-1 0 0,0 0 0,1 0 0,0 0 0,-1 0 0,1 0 0,-1 0 0,1 1 0,-1-1 0,1 0 0,0 0 0,-2 1 0,2-1-1,-1 0 1,1 0 0,0 0-1,-1 0 1,0 0-1,1 0 1,-1 0 0,1 0-1,0 0 1,-1 0-1,0-1 1,1 1 0,-1 0-1,1 0 1,0-1-1,-1 1 1,1 0 0,-1 0-1,0 0 1,1-1-1,0 1 1,0-1 0,-1 1-1,1-1 1,0 1-1,-2-1 1,0-1-5,1 3 1,1 0 4,0-1 0,-1 0 1,0 1-1,0-1 0,1 0 0,0 0 0,-1 0 1,0 0-1,1 1 0,-1-1 0,1 0 1,-1 0-1,0 0 0,1 0 0,-1 0 1,1 0-1,-1 0 0,0 0 0,0-1 1,-3 2 27,-18-7-75,18 4 64,4 1-16,0 1 0,0 0 0,-1 0 1,1-1-1,0 1 0,-1 0 1,1 0-1,0 0 0,-1 0 1,1 0-1,0 0 0,0 0 0,0 0 1,0 0-1,-1 0 0,1-1 1,0 1-1,-1 0 0,1 0 1,0 0-1,-1 0 0,1 0 0,0 0 1,0 0-1,0 1 0,-1-1 1,1 0-1,0 0 0,-1 0 1,1 0-1,0 0 0,-1 0 0,1 0 1,0 0-1,0 0 0,0 0 1,0 1-1,0-1 0,-1 0 1,1 0-1,-1 1 0,1 0 0,-1-1-1,1 0 1,0 0 0,0 0-1,-1 0 1,1 0 0,-1 0-1,1 0 1,-1 0 0,1 0-1,0 0 1,-1 1 0,1-1-1,-1-1 1,1 1 0,-1 0-1,1 0 1,-1 0 0,1 0-1,-1 0 1,0 0-1,1 0 0,0 0 1,-1 0-1,1 0 0,-1 0 1,0 0-1,1 0 0,0 0 1,-1 0-1,1 0 1,-1 0-1,0 0 0,1 0 1,0 1-1,0-1 0,-1 0 1,0 1-1,1-1 1,-1 1 0,1-1 0,0 0 0,0 0 0,0 0 0,0 0 0,-1 0 0,1 0 0,0 0 0,-1 0 0,1 0 0,-1 0 0,1 0 0,0 0 0,0 0 0,0 0 0,0 0 0,-1 0 0,1 0 0,-1 0 0,1 0 0,-1 0 0,1 0-1,0 0 0,0 0 1,0 0-1,0 0 0,0 0 0,0 0 0,-1 0 0,1 0 1,0 0-1,0 0 0,0 0 0,-1 0 0,1 0 0,0 0 1,0 0-1,0 0 0,-1 0 0,1 0 0,0 0 0,0 0 1,0 0-1,0 0 0,0 0 0,0 0 0,0 0 0,0 0 1,0 0-1,0 0 0,-1 0 0,1 1 0,0-1 0,0 0 1,0 0-1,0 0 0,0 0 0,0 1 0,0-1 0,-1 0 1,1 0-1,0 0 0,0 1 0,0-1 0,0 0 0,0 0 1,0 0-1,-1 0-3,1 0 1,-1 1 0,0-1-1,1 0 1,-1 0-1,1 0 1,-1 1-1,0-1 1,0 0 0,1 0-1,-1-1 1,0 1-1,0 0 1,1 0-1,-1 0 1,-1-1-1,2 1 2,-1 0 0,1 0 0,-1 0 0,0 0 0,1 0 0,-1 0 0,0 0 0,1 0 0,-1-1 0,1 1 0,-1 0 0,0-1 0,1 1-1,-1-1 1,0 1 0,1-1 2,0 1 0,-1 0 0,1-1-1,0 1 1,-1 0 0,1 0 0,0-1-1,0 1 1,0 0 0,0 0-1,-1 0 1,1 0 0,-1 0 0,1 0-1,-1 0 1,1 0 0,0 0 0,0 0-1,0 0 1,-1-1 0,1 1 0,-1 1-1,1-1 1,-1 0 0,1 0 0,0 0-1,0 0 1,0 0 0,-1 0 0,1 0-1,-1 0 1,1 0 0,-1 0-1,-8 2 23,6-4-29,-9-1-3,0 3 13,10 0-3,1 0 0,0 0 0,-1-1 0,1 1 0,0 0 0,0-1 0,-1 1 0,1-1-1,0 1 1,-1 0 0,-1-2 0,-7 4 0,-2-2-42,7-3 48,-2-3-5,5 5 0,2 0 0,-2 0 0,1 0 0,-1 0 0,1 0 0,-1 1 0,1-1 0,-1 1 0,1-1 0,-1 0 0,1 1 0,-1 0 0,-2 0 0,-5-3-28,7 3 22,-8-3 61,1 5-34,7-2-27,1 1-1,0-1 0,-1 0 0,1 0 1,0 0-1,0 0 0,-1 0 0,1 0 1,0 0-1,-1-1 0,1 1 0,-2-2 0,-26-15 20,20 22 44,8-5-59,-1 1 1,1 0-1,-1 0 0,1-1 1,-1 0-1,1 0 1,-1 1-1,1-1 1,-1 0-1,1 1 0,-1-1 1,-1-1-1,-15 3 5,13 1 22,7 0-17,-15-1-21,13-3-31,0 1 42,0 0-1,0-1 1,0 1 0,0 0 0,-1 0-1,1 0 1,0 0 0,0 0 0,0 0-1,0 0 1,0 0 0,0 0 0,0 0-1,0-1 1,0 1 0,0 0 0,-1 0-1,1 0 1,0 0 0,0 0 0,0-1-1,0 1 1,0 0 0,0 0 0,0 0-1,0 0 1,0 0 0,0 0 0,0 0-1,-1 0 1,1 0 0,0 0 0,0 0-1,0 0 1,-1 0 0,1 0 0,0 0-1,0 0 1,-1 0 0,-23-11 16,27 8-9,-4 3-7,1-1-1,0 1 0,0 0 1,-1-1-1,1 1 1,0 0-1,-1 0 1,1 0-1,0 0 1,0 0-1,0 0 1,0-1-1,-1 1 0,1 0 1,-1 0-1,1 0 1,0 0-1,-1 0 1,1 0-1,0-1 1,0 1-1,-1 0 1,1 0-1,0 0 0,-1 1 1,1-1-1,-1 0 1,1 0 1,0 0-1,0 0 1,0 0 0,0 0 0,0 0-1,0 0 1,0 0 0,-1 0 0,1 0-1,0 0 1,0 0 0,0 0 0,0 0-1,-1 0 1,1-1 0,0 1 0,0 0-1,0 0 1,0 0 0,0 0 0,0 0-1,-1 0 1,1 0 0,0 0 0,0-1-1,0 1 1,0 0 0,0 0 0,0 0 0,0 0-1,0 0 1,0 0 0,0 0 0,0 0-1,0 0 1,0 0 0,0 0 0,0-1-1,0 1 1,0 0 0,0 0 0,0 0-1,0 0 1,0-1 0,0 1 0,0 0-1,0 0 1,0 0 0,0 0 0,0-1-1,0 1 1,0 0 0,0 0 0,0 0-1,0 0 1,0 0-1,0 0 1,0 0 0,0 0-1,0 0 1,0 0 0,0 0-1,0 0 1,0 0 0,0 0-1,0 0 1,0 0 0,0 0-1,0 0 1,0 0-1,0 0 1,0 0 0,0 0-1,0 0 1,-1 0 0,1 0-1,0 0 1,0 0 0,0 0-1,0 0 1,0 0 0,0 0-1,0 0 1,0 0-1,0 0 1,0 0 0,0 0-1,0 0 1,0 0 0,0 0-1,0 0 1,0 0 0,0 0-1,0 0 1,-1 0 0,1 0-1,0 0 1,0 0-1,0 0 1,0 0 0,0 0-1,0 0 1,0 0 0,0 0-1,0 0 1,0 0 0,0 0-1,0 0 1,0-1 0,0 1-1,0 1 0,-1-1 0,1 0 0,-1 0 0,1 0 1,-1 0-1,0 1 0,1-1 0,-1 0 0,0 0 0,1 0 0,-1 0 0,1 0 0,-1 0 0,0 0 0,0 0 0,1 0 0,0 0 0,-2-1 0,-3 1 1,-17-3-1,9 3 30,-31 3-12,40-2-27,-5 0-6,-12-1 16,18 1 0,0-1 0,0 0 0,0 0 0,0 0 1,-5 0-1,5-2 3,2 2-3,-1 0 1,1-1-1,-1 1 1,1 0-1,-1 0 1,1 0-1,0 0 1,-1 1-1,1-1 1,-1 0-1,1 1 1,-1-1-1,-1 1 1,-5-1 11,7 0-13,1-1-1,-1 1 1,-1 0-1,2 0 1,-1-1-1,0 1 1,0 0-1,0 0 1,0 0-1,-2 1 1,-22-2-55,25 1 45,0-1 4,-3 0 12,0-1 0,-1 1 0,1 0 0,-7-1 0,10 2-7,-1-1 0,1 1 0,0-1 0,-1 1 1,0 0-1,0 0 0,1 0 0,0 0 1,-1 0-1,0 0 0,1 0 0,-1 0 1,1-1-1,-1 2 0,0-1 0,1 0 0,-1 0 1,0 0-1,-4-2-15,-10-9-4,-11-6 87,25 17-43,-18 6 65,14-5-91,1 1 0,-1-1 1,0 1-1,0-2 0,-8 2 0,-17-3-15,-64 3 44,88-2-35,1 0 0,-1 0 0,1 0 0,-1-1 0,1-1 0,-1 2 0,-9-5 0,15 3-1,0 2 9,0 0 0,0 0 0,0 0 0,0 0 0,0 0 0,1-1 0,-1 1 0,0 0 0,0 0 0,0 0 0,0 0 0,0 0 0,0 0 0,0 0 0,0 0 0,0-1 0,0 1 1,0 0-1,0 0 0,0 0 0,0 0 0,0 0 0,0 0 0,0 0 0,0 0 0,0 0 0,0 0 0,0 0 0,0 0 0,0 0 0,0 0 0,0 0 0,-1 0 0,1-1 0,0 1 0,0 0 0,0 0 0,0 0 0,0 0 0,0 0 0,0 0 0,0 0 0,0 0 0,0 0 0,0 0 0,0 0 0,0 0 0,0-1 0,0 1 0,0 0 0,0 0 0,0 0 0,-1 0 0,1 0 1,0 0-1,0 0 0,0 0 0,0 0 0,0 0 0,0 0 0,0 0 0,-1 0 0,1 1 0,0-1 0,0 0 0,0 0 0,0 0 0,-13-4 7,13 4-7,0 0-1,0 0 1,0 0 0,0 0 0,0 0 0,0 0 0,0 0 0,0 0 0,0-1 0,0 1 0,0 0 0,0 0 0,0 0 0,0 0 0,0 0 0,0 0 0,0 0 0,1 0 0,-1 0 0,0 0 0,0 0 0,0 0 0,0 0 0,0 0 0,0 0 0,0 0 0,0 0 0,0 0 0,-1 0 0,1-1 0,0 1 0,0 0 0,0 0 0,0 0 0,0 0 0,0 0 0,0 0 0,0 0 0,0 0 0,0 0-1,0 0 1,0-1 0,0 1 0,0 0 0,0 0 0,0 0 0,0 0 0,0 0 0,0 0 0,0 0 0,0 0 0,0 0 0,0 0 0,0 0 0,0 0 0,0 0 0,-1 0 0,-6-1-3,3 0 1,-8-4-6,9 4 14,1-1 1,0 2-1,0-2 1,-1 1-1,-4 0 1,0 0 3,0 1 1,1 0 0,0 1 0,0 0-1,-9 1 1,-2 1-30,16-3 13,-1 0 0,1 0 0,-1 0 0,1-1-1,-1 1 1,1 0 0,-1-1 0,1 1 0,-1 0 0,1-1 0,-1 0 0,-1-1 0,1 1 8,0 0 1,1 1-1,-1-1 1,0 0-1,0 0 0,0 1 1,0 0-1,1 0 1,-4-1-1,4 1-5,-1-1 0,1 1 0,-1-1 0,1 1 0,0-1 0,-1 0 0,1 0 0,-2 0 0,0-1 1,-3-1 19,0 0-1,0 0 1,-1 1 0,1 0 0,-1 0 0,1 0-1,-1 1 1,0 0 0,-9 0 0,14 1 13,1 0-1,-1 0 1,1 0 0,0 1-1,-1-1 1,2 1 0,-2-1-1,1 0 1,0 0 0,-1 1 0,2 0-1,-2 0 1,0 0 0,0 1-4,1-2 0,0 1 0,0 0-1,-1 0 1,1-1 0,0 0 0,-1 1 0,-1 0 0,-6 1 27,7-1-49,1 0 0,-1-1 0,1 0 0,-2 1 0,2-1 0,-1 0-1,-2 1 1,-94 0 38,98-1-45,-4 0-1,1 0 0,0 0 1,0 0-1,0 0 0,0-1 0,0 0 0,-5-1 0,6 1 10,-1 0-1,1 1 0,-1 0 0,0-1 0,1 1 0,-1 0 1,-3 0-1,-30 5 23,31-4-34,0-1 1,0 1 0,-1-2-1,1 1 1,1-1 0,-2 0-1,-6-2 1,10 3 6,1 0 0,-1-1 0,1 1 0,-2 0 0,2 0 0,-1-1 0,1 1 0,-4 1 0,-10-2 5,-28-4 0,35 4-6,0 0 0,1-1 0,-2 1 0,2-2 0,0 0 0,0 0 0,-13-6 0,17 8 5,-1-1 0,1 2 0,0-1 0,-1 0 0,1 0 0,-1 1 0,0 0 0,1 0 0,-6 0 0,-1 1 9,-5-2-22,0 1 0,0-3 0,-17-3 0,-5 0 32,-55-3-6,23-1-18,39 3-8,10 3 13,-28-4-1,-51-2 20,78 9-22,-7-1-12,22 1 16,1 0-1,0 1 1,0 0-1,-8 1 1,8 0-5,0-1 0,1 0-1,-1 0 1,-7-1 0,-14-3-2,-7 5 26,8-1-26,5-1-3,18 2 3,-1-1 0,1 0 0,0 0 0,-1 0 0,1 0 0,-1 0 0,1-1 0,0 0 0,0 1-1,-1 0 1,0-2 0,-1 1 0,3 0 1,0-1 0,1 2 0,-1-1-1,-1 1 1,2-1 0,-1 0 0,-1 1-1,2-1 1,-1 1 0,-2-2 0,-6-2-3,9 4 3,-1 0 0,1 0 0,0 0-1,0 0 1,0-1 0,0 1 0,0 0 0,-1 0-1,1 0 1,0 0 0,0-1 0,0 1 0,0 0 0,0 0-1,0 0 1,0 0 0,0 0 0,0 0 0,0 0-1,0-1 1,0 1 0,0 0 0,0 0 0,0 0-1,0-1 1,0 1 0,0 0 0,0 0 0,0 0 0,0-1-1,0 1 1,0 0 0,0 0 0,0 0 0,0 0-1,1 0 1,-1-3-2,-10 0 20,3 0-5,7 3-13,0 0 1,0 0-1,0 0 0,0 0 0,0 0 0,0 0 0,0 0 0,0 0 0,0 0 0,0 0 1,-1 0-1,1 0 0,0 0 0,0 0 0,0 0 0,0 0 0,0 0 0,0 0 1,0 0-1,0 0 0,0 0 0,0 0 0,0 0 0,0 0 0,0 0 0,0 0 1,0 0-1,0 0 0,0 0 0,0 0 0,0 0 0,0 0 0,0 0 0,0 0 1,-1 0-1,1 0 0,0 0 0,0 0 0,0 0 0,0 0 0,0-1 0,0 1 0,0 0 1,0 0-1,0 0 0,0 0 0,0 0 0,0 0 0,1 0 0,-1 0 0,0 0 1,0 0-1,0 0 0,0 0 0,0 0 0,0 0 0,0 0 0,0-1 0,0 1 1,0 0-1,0 0 0,0 0 0,0 0 0,0 0 0,0 0 0,0 0 0,0 0 1,0 0-1,0 0 0,1 0 0,-1 0 1,0 0-1,0 0 1,0 0 0,1 0-1,-1 0 1,0 0-1,0 0 1,0 0-1,0 0 1,0 0-1,0 0 1,0 0-1,0 1 1,0-1 0,0 0-1,1 0 1,-1 0-1,0 0 1,0 0-1,0 0 1,0 1-1,0-1 1,0 0-1,1 0 1,-1 0 0,0 0-1,0 0 1,0 0-1,0 0 1,0 0-1,0 0 1,0 0-1,0 1 1,0-1-1,0 0 1,0 0 0,0 0-1,0 0 1,0 1-1,0-1 1,0 0-1,0 1 1,-15 1 23,14-2-19,0 1-44,2-1-5,4-3 35,-5 1 21,-6 2 41,5 0-41,5 0-14,-5 3 20,0-3-17,1 1-1,-1-1 1,1 0 0,0 1 0,0-1 0,0 0 0,-1 0 0,1 0 0,0 1 0,0-1-1,-1 1 1,1-1 0,0 1 0,0-1 0,0 0 0,-1 0 0,1 1 0,0 0-1,0-1 0,0 1-1,0-1 1,0 0-1,0 0 0,0 0 1,0 0-1,0 0 1,0 0-1,0 0 1,0 0-1,0 0 0,0 0 1,0 0-1,0 0 1,0 1-1,0-1 0,-1 0 1,1 0-1,0 0 1,0 0-1,0 0 0,0 0 1,-1 0-1,1 0 1,0 0-1,0 0 0,0 0 1,-1 0-1,1 0 1,0 0-1,0 0 0,0 0 1,0 0-1,0 0 1,0 0 0,0 1-1,0-1 1,0 0 0,0 0 0,0 0-1,0 0 1,0 0 0,0 0 0,0 0-1,0 0 1,0 0 0,0 0-1,0 0 1,0 0 0,0 1 0,0-1-1,0 0 1,0 0 0,0 0 0,0 0-1,0 0 1,0 0 0,0 0 0,0 0-1,0 0 1,0 0 0,0 0-1,0 0 1,0 0 0,0 0 0,0 0-1,0 0 1,0 0 0,0 0 0,0 0-1,0 0 1,0 0 0,0 0 0,0 0-1,0 1 1,0-1 0,0 0-1,0 0 1,0 0 0,0 0 0,0 0-1,0 0 1,0 0-4,0 1-20,-3-4-8,3 3 32,0 0 0,0 0 0,0 0 0,0-1 0,0 1-1,0 0 1,0 0 0,0 0 0,0 0 0,0 0 0,0 0 0,0 0-1,0-1 1,0 1 0,0 0 0,0 0 0,0 0 0,0 0 0,0 0-1,0 0 1,1 0 0,-1 0 0,0 0 0,0 0 0,0 0 0,0 0-1,0 0 1,0 0 0,0 0 0,0 0 0,0 0 0,0 0 0,1 0-1,-1 0 1,0 0 0,0 0 0,0 0 0,0 0 0,0 0 0,0 0-1,0 0 1,0 0 0,1 0 0,-1 0 0,0 0 0,0 0 0,0 0-1,0 0 1,0 0 0,0 0 0,0 0 0,0 0 0,0 0 0,0 0-1,0 0 1,0 0 0,0 0 0,0 0 0,0 0 0,0 0 0,0 0-1,0 0 1,0 0 0,0 0 0,0 0 0,1 0 0,-1 0 0,-1 0 0,1 0 0,0 0 0,0 1 0,0-1 0,0 0 0,0 0 0,0 0 0,0 0 0,0 0 0,0 0 0,0 0 0,0 0 0,0 0 0,0 0 0,0 0 0,0 0 0,0 1 0,0-1 0,0 0 0,0 0 0,0 0 0,0 0 0,0 0 0,0 0 0,0 0 1,0 0-1,0 0 0,0 0 0,0 0 0,1 0 0,-1 0 0,0 1 0,0-1 0,0 0 0,0 0 0,0 0 0,0 0 0,0 0 0,0 0 0,0 0 0,0 0 0,0 0 0,0 0 0,0 0 0,0 0 0,1 0 0,-1 0 0,0 0 0,0 0 0,0 0 0,0 0 0,0 0 0,0 0 0,0 0 1,-1 0 0,1 0 0,-1 0 0,1 0 0,0 0 0,0 0 0,0 0 0,-1 0 0,1 0-1,0 0 1,-1 0 0,1 0 0,-1-1 0,1 1 0,0 0 0,0 0 0,0 0 0,0-1 0,-1 1 0,1 0 0,0 0 0,-1-1-1,0 1 9,4 0-10,-6 0-6,0-1-1,0 0 0,1 0 0,-1 0 1,-4-3-1,-11-3 25,21 7 3,-12 0-22,-13 1-17,21-1 17,0 0 0,1 0 1,-1 0-1,0 0 0,1 0 0,-1-1 1,1 1-1,-1 0 0,0 0 0,0 0 1,1 0-1,-1 0 0,0-1 1,0 1-1,1-1 0,0 1 0,-1-1 1,0 1-1,1 0 0,-1-1 0,1 0 1,0 1-1,-1-1 0,0 1 1,1-1-1,-1 1 0,1-1 0,0 0 1,0 1-1,0-1 0,-1-1 0,1 2 2,0 0 0,0-1 1,0 0 0,1 0 0,-1 1-1,0-1 1,0 0 0,0 1-1,0-1 1,1 1 0,-1-1-1,0 0 1,1 1 0,-1-1-1,1 1 1,-1 0 0,0-1 0,1 0-1,0 1 1,-1-1 0,1 1-1,-1 0 1,2-1 0,11-6-1,-13 4 5,-6 2 6,7 0 1,-4 0-10,0 0-6,8 1-1,6-2-4,-11 2 9,0 0 0,0 0 0,0 0 0,0 0 0,0 0 0,1 0 0,-1 0 0,0 0 0,0-1 0,0 1 0,0 0 0,0 0-1,0 0 1,0 0 0,0 0 0,0 0 0,0 0 0,0 0 0,0 0 0,0 0 0,0 0 0,0-1 0,0 1 0,0 0 0,0 0-1,0 0 1,0 0 0,0-1 0,0 1 0,0 0 0,0 0 0,0 0 0,0 0 0,0-1 0,0 1 0,0 0 0,0 0 0,0 0 0,0 0-1,0 0 1,-1 0 0,1 0 0,0 0 0,0 0 0,0 0 0,0 0 0,0 0 0,0 0 0,-1 0 0,1 0 0,0 0 0,0 0-1,0-1 1,0 1 0,-1 0 0,1 0 0,0 0 0,0 0 0,0 0 0,0 0 0,0 0 0,0 0 0,0 0 0,-1 0 0,1 0 0,0 0 0,-1 0 0,1 0 0,0 0 0,-1 0 0,1-1 0,0 1 0,0 0 0,0 0 0,0 0 0,0-1 0,-1 1 0,1 0 0,0 0 0,0 0 0,-1 0 0,1 0 0,0 0 0,0-1 0,0 1 0,-1 0 0,1-1 0,0 1 0,0 0 0,0-1 0,0 1 0,0 0 0,0 0 0,0 0 0,0-1 0,0 1 0,0 0 0,0-1 0,0 1 0,0 0 0,0-1 0,0 1 0,0 0 0,0 0 0,1-3 0,-2-3 14,1 6-14,0 0 0,0 0 1,-1-1-1,1 1 0,0 0 0,0 0 0,0 0 0,0 0 1,0-1-1,-1 1 0,1 0 0,0 0 0,0 0 0,0 0 1,0 0-1,-1 0 0,1 0 0,0 0 0,0 0 0,0 0 1,0-1-1,0 1 0,0 0 0,0 0 0,0 0 1,-1 0-1,1 0 0,0 0 0,0 1 0,0-1 0,-1 0 1,1 0-1,0 0 0,0 0 0,0 0 0,-1 0 0,1 0 1,0 0-1,0 0 0,0 0 0,0 1 0,0-1 0,0 0 1,0 0-1,0 0 0,0 0 0,0 1 0,-1-1 0,3 1-28,-2-1 28,0 0 0,0 0 0,0 0-1,0 0 1,0 0 0,0 0 0,0-1 0,0 1 0,0 0-1,0 0 1,0 0 0,0 0 0,1 0 0,-1 0-1,0 0 1,0 0 0,0 0 0,0 0 0,0 0 0,0 0-1,0 0 1,0 0 0,0-1 0,0 1 0,-1 0-1,1 0 1,0 0 0,0 0 0,0 0 0,0 0-1,0-1 1,0 1 0,0 0 0,0 0 0,0 0 0,0 0-1,0 0 1,0 0 0,-1 0 0,1 0 0,0-1-1,0 1 1,0 0 0,0 0 0,0 0 0,0 0 0,0 0-1,0 0 1,0 0 0,0 0 0,0 0 0,0 0-1,0 0 1,0 0 0,0 0 0,-1 0 0,-1-1-3,2 1 3,0 0 0,0 0 0,-1 0-1,1-1 1,0 1 0,0 0 0,-1 0 0,1 0 0,0 0 0,-1-1 0,1 1-1,0 0 1,0 0 0,0 0 0,0 0 0,0 0 0,0 0 0,0-1 0,0 1-1,-1 0 1,1-1 0,0 1 0,0 0 0,0-1 0,0 1 0,0 0 0,0 0-1,0 0 1,0 0 0,0-1 0,0 1 0,0 0 0,0-1 0,0 1 0,0 0-1,0-1 1,0 1 0,0 0 0,0 0 0,1 0 0,-1 0 0,0 0 0,0-1 0,0 1 0,0 0 0,0 0 0,0 0 0,0 0 0,0 0 0,0 0 0,0-1 0,0 1 0,0 0 0,0 0 0,0 0 0,0 0 0,0 0 0,0-1 0,0 1 0,0 0 1,0 0-1,0 0 0,0 0 0,0 0 0,0 0 0,0 0 0,0 0 0,0 0 0,0 0 0,0 0 0,0 0 0,0 0 0,0-1 0,0 1 0,0 0 0,0 0 0,0 0 0,0 0 0,0 0 0,0 0 0,0 0 0,-1 0 0,1-1 0,0 1 0,-7-3 4,6 3-4,0-1 0,0 1 0,0 0 0,0 0 0,0-1 1,0 1-1,1-1 0,-1 0 0,-1 1 0,2 0 0,-2-3 0,-1 0-1,3 3 0,0 0 1,0 0-1,0-1 1,-1 1-1,1 0 1,0 0-1,0 0 1,0 0 0,0-1-1,0 1 1,0 0-1,0 0 1,0 0-1,0-1 1,-1 1-1,1 0 1,0 0 0,0 0-1,0 0 1,0 0-1,0 0 1,0-1-1,0 1 1,0 0-1,0 0 1,0-1 0,0 1-1,0 0 1,0 0-1,0-1 1,0 1-1,0 0 1,0 0-1,0 0 1,0 0 0,0 0-1,0 0 1,0-1-1,0 1 1,1 0-1,-1 0 1,0 0-1,0-1 1,0 1 0,0 0-1,0 0 1,0 0-1,0-1 1,0 1-1,0 0 1,1 0 0,-1 0-1,0 0 1,0 0-1,1 0 1,-1 0-1,0 0 1,0 0-1,1 0 1,-1 0 0,0 0-1,0 0 1,0 0 1,-1-1-1,1 1 1,-1 0-1,1-1 0,-1 1 1,1 0-1,0-1 1,0 1-1,-1 0 0,1 0 1,0-1-1,-1 1 1,1-1-1,0 1 0,0-1 1,-1 1-1,1 0 1,0-1-1,0 1 0,0-1 1,0 1-1,0-1 1,0 1-1,0 0 0,0-1 1,0 1-1,0-1 1,0 0-1,0 1 0,0 0 1,0 0-1,0-1 1,0 0-1,1 1 0,-1-1 1,2 0-1,1-3 0,-3 3 0,0 1-1,0 0 1,0 0 0,0-1 0,0 1 0,0-1 0,0 1-1,0-1 1,0 1 0,0 0 0,0 0 0,0 0-1,0-1 1,-1 1 0,1-1 0,0 1 0,-1 0 0,1-1-1,0 1 1,0 0 0,-1 0 0,1 0 0,0 0 0,0-1-1,0 1 1,-1-1 0,-1 0-2,5 1 1,-5-3 3,2 2-2,0 1 1,-1-1-1,1 1 0,0-1 1,0 1-1,0 0 0,0-1 0,-1 1 1,1-1-1,0 0 0,0 1 1,0 0-1,0-1 0,0 1 0,0-1 1,0 0-1,0 1 0,0 0 1,0-1-1,0 1 0,0-1 1,0 0-1,1 1 0,-1 0 0,0 0 0,0 0 0,0 0 0,0 0 0,0 0 0,0 0 1,0 0-1,0-1 0,0 1 0,0 0 0,0 0 0,0 0 0,0 0 0,0 0 0,0 0 0,0 0 0,0 0 0,0 0 0,0 0 0,0 0 1,0 0-1,0 0 0,0 0 0,0 0 0,0 0 0,0 0 0,0 1 0,1-1 0,-1 0 0,0 0 0,0 0 0,0 0 0,0 0 0,0 0 0,0 0 1,0 0-1,0 0 0,0 0 0,0 0 0,0 0 0,0 0 0,0 0 0,0 0 0,0 0 0,0 0 0,0 0 0,0 0 0,0 0 0,0 0 1,0 0-1,0 0 0,0 0 0,0 0 0,0 0 0,0 0 0,0 0 0,0 0 0,0 0 0,0 0 0,0 0 0,0 1 0,0-1 0,-1-2 3,3-3-9,-1 5 6,-1 0 0,0 0 0,0 0-1,0 0 1,0-1 0,0 1 0,0 0-1,0-1 1,0 1 0,0 0 0,0 0 0,0-1-1,0 1 1,0 0 0,0 0 0,0 0-1,0 0 1,0 0 0,0-1 0,0 1-1,0 0 1,0-1 0,0 1 0,0 0 0,0 0-1,-1-1 1,1 1 0,0 0 0,0 0-1,0 0 1,-1 0 0,1 0 0,0 0-1,0 0 1,-1 0 0,1-1 0,0 1 0,0 0-1,0 0 1,-9-12 10,6 7-6,5 7-2,-2 0 6,-3-3-1,-5-2 0,8 3-8,-1-1-1,0 0-1,0 0 1,0 0-1,0 0 1,0 0-1,1 0 1,-1 0-1,0 0 1,0 0-1,1 0 1,0 0-1,-1-1 1,0 1-1,1 0 1,-1 0-1,1 0 0,0-1 1,0-1-1,0 2 3,0 0-1,-1-1 1,1 1-1,-1-1 1,0 1-1,1-1 1,0 1-1,-1 0 1,0 0-1,0-1 1,1 1-1,-3-2 1,1 1 1,1 1 1,-1-2-1,1 1 1,0 1-1,-1-2 0,2 1 1,-2 0-1,1 0 1,1-1-1,-1 1 1,0-4-1,0 4-6,1 0 1,-1-1-1,0 1 0,0 0 0,0 0 0,-1 0 1,0-2-1,-5-9-14,7 11 22,-2-1 1,1 1 0,1 0 0,-2 0-1,1-1 1,0 2 0,-1-1-1,1 0 1,-1 0 0,0 0-1,1 1 1,-4-3 0,2 3 44,2 1-50,1 0 1,0-1 0,0 1-1,0 0 1,-1 0-1,1 0 1,0-1 0,-1 1-1,1 0 1,-1-1-1,1 1 1,0 0 0,0 0-1,0 0 1,0-1-1,0 1 1,-1 0 0,1-1-1,0 1 1,0-1-1,0 1 1,0 0 0,-1 0-1,1 0 1,0-2-1,-1 1 8,-7-15-15,7 14 3,-1-1 1,1 1-1,-1 0 0,1 0 1,-1-5-1,-1-4 8,-1-1 0,0 2-1,-1-1 1,1 1-1,-10-14 1,11 19 0,0 0 0,0 1 0,0-1 0,1 0 0,0 0 0,0-1 0,0 2 0,1-2 0,-1 1 0,0-10 0,2 13 0,0 1 1,-1 1-1,1-1 0,0 0 0,-1 0 0,1 1 0,0-1 0,0 0 0,-1 0 0,0 1 0,0-1 0,1 0 0,0 0 1,-2 1-1,-4-8-31,-3-8 5,5 9 18,-1-1 1,1 1-1,0-1 0,1-1 0,-4-10 0,6 9 1,0 6 13,1 1 0,-1 0 0,0-1-1,0 0 1,-1 0 0,2 1 0,-2 0 0,1 0 0,-5-6 0,6 8-4,0 1 0,-1-1 0,1 1 1,0 0-1,0 0 0,0-1 0,-1 1 1,1 0-1,0 0 0,0 0 0,-1 0 1,1 0-1,0 0 0,0-1 0,0 1 1,0 0-1,-1 0 0,1 0 0,0 0 0,-1 0 1,1-1-1,-1 1 0,1 0 0,0 0 1,0 0-1,0 0 0,0 0 0,-1 0 1,-1 6-5,2-4 1,0-2-23,-4-9-71,4 9 93,0 0 0,0 0 0,-1 0 0,1-1 0,0 1 0,0 0 0,0 0 0,0 0 0,-1 0 0,1 0 1,0-1-1,0 1 0,0 0 0,0 0 0,0 0 0,0-1 0,0 1 0,0 0 0,0 0 0,0 0 0,0 0 0,0 0 0,0 0 0,0 0 0,0 0 0,0-1 0,0 1 0,0 0 0,0 0 0,0-1 0,0 1 0,0 0 0,0 0 0,0 0 0,0-1 0,0 1 0,0 0 1,0 0-1,0 0 0,0 0 0,2-5 5,-2 5-5,0-1 1,0 1-1,0 0 1,0 0-1,0 0 1,0 0-1,0-1 1,0 1-1,0 0 1,0 0 0,0-1-1,0 1 1,0 0-1,-1-1 1,1 1-1,0 0 1,0 0-1,0 0 1,-1 0-1,1 0 1,0 0-1,0-1 1,0 1-1,0 0 1,0 0-1,0 0 1,-1 0-1,1-1 1,0 1-1,-1 0 1,1 0 0,0 0-1,-1 0 1,1 0-1,0 0 1,0 0-1,0 0 0,-1 0 0,1 0 1,-1-1-1,1 1 0,0 0 0,-1 0 0,1 0 0,0 0 0,0 0 1,0 0-1,-1 0 0,1 0 0,0 0 0,-1-1 0,1 1 0,0 0 0,0-1 1,-1 1-1,1 0 0,0-1 0,0 1 0,0 0 0,0-1 0,0 1 0,0 0-1,-1-1 1,1 1-1,0-1 1,0 1-1,0 0 0,0 0 1,0 0-1,0-1 1,0 1-1,0-1 0,0 1 1,0-1-1,0 1 1,0 0-1,1 0 1,-1 0-1,0-1 0,0 1 1,0 0-1,0-1 1,0 0-1,1-2-7,-8-12 0,4 11 5,2 4 2,1-1 0,-1 1 0,0-1 0,1 1-1,0 0 1,0-1 0,-1 0 0,1 0 0,0 1-1,-1 0 1,1-1 0,0 0 0,0 0 0,-1 1-1,1 0 1,0-1 0,0 0 0,0 0 0,0 0-1,0-1-2,0 0 0,0 1 0,-1-2 0,0 2 0,1-1-1,-1 1 1,1-1 0,-2 0 0,1 1 0,0-2 0,-5-8 3,5 3 1,1 8 1,0-1-1,0 0 1,0 1-1,0 0 1,0-1 0,0 0-1,0 1 1,-1-1-1,1 1 1,0-1-1,0 1 1,0-1-1,0 1 1,0-1-1,-1 1 1,1 0-1,0-1 1,-1 1-1,1-1 1,-1 0-1,1 1 1,0 0-1,0 0 1,-1 0-1,0-1 1,0 0-1,-1 0 2,1 1-2,1 0 0,0 0 0,-1 0 0,0 0 0,1-1 0,-1 1 0,1 0 0,0-1 0,-1 1 0,1 0 0,-1-1 0,1 1 0,-1 0 0,1 0 0,0-1 0,0 1 0,-1-1 0,1 0 0,0 1 0,-1 0 0,1 0 0,0-1 0,-1 0 0,1 1 0,0-1 0,0 0 0,0 0 1,0 0 0,0 0-1,0 0 1,-1 0 0,1 0 0,-1 0 0,1 0 0,-1 1 0,1-2 0,-1 1-1,1 1 1,-1-1 0,0 0 0,1 0 0,-1 1 0,0-1 0,0 0 0,1 1-1,-1-1 1,-2 0 0,-21-13 26,19 12-24,-3-2 8,7 4 20,-2 0-8,2 0-24,0 0 0,0 0 0,0 0 0,-1 0 0,2 0 0,-1 0 0,-1-1 0,2 1 0,-2-1 0,1 1 0,1-1 0,-2 1 0,1-2 0,0 2 1,0 0-1,1 0 1,-1-1-1,1 1 0,0 0 1,-1 0-1,1 0 0,-1-1 1,1 1-1,0 0 1,-1-1-1,1 1 0,0-1 1,0 1-1,0 0 1,-1-1-1,1 1 0,0-1 1,-1 1-1,1-1 1,0 1-1,0 0 0,0-1 1,0 0-1,-1 1 1,1-1-1,0 1 0,0 0 1,1-2-1,-1 1 1,0 1 1,0 0-1,0 0 1,0 0-1,0-1 0,0 0 1,0 1-1,0-1 1,0 1-1,0 0 0,0 0 1,0-1-1,0 1 0,-1 0 1,1-1-1,0 1 1,0-1-1,0 1 0,0 0 1,0 0-1,0-1 1,-1 1-1,1 0 0,0-1 1,-1 1-1,1 0 0,-1-1 1,1 1-1,0 0 1,0 0-1,0 0 0,-1 0 1,1 0-1,-1 0 0,1-1 1,-1 1-1,1 0 1,0 0-1,0 0 0,-2 0 1,2 0-1,-1 0-1,1 0 1,0 0 0,0 0 0,0-1 0,-1 1-1,1 0 1,-1 0 0,1 0 0,-1-1-1,1 1 1,0 0 0,0 0 0,0 0 0,-1 0-1,1 0 1,0-1 0,-1 1 0,1 0 0,0-1-1,-1 1 1,1-1 0,0 1 0,0 0 0,0 0-1,0 0 1,0-1 0,0 1 0,0-1 0,0 1-1,0-1 1,-1 1 0,1 0 0,0 0-1,0-1 1,0 0 0,1 0 0,-1 1 1,0-2-1,0 1 0,0 1 0,0-2 1,0 1-1,-1 1 0,1-2 0,0 1 1,-1 1-1,1-1 0,-1-1 0,1 2 1,0-1-1,0 0 0,-1 0 0,0 1 1,0-1-1,1 0 0,0 0 0,-1 1 1,0-1-1,0 0 0,-1 0 0,-3-6 2,0 2 9,5 4-11,0 1 0,0 0 0,0 0 0,0 0 0,-1 0 0,1 0 0,0 0 0,0-1 0,0 1 0,0 0 0,0 0 0,-1 0 1,1 0-1,0-1 0,0 1 0,0 0 0,0 0 0,0 0 0,0 0 0,0 0 0,0 0 0,0 0 0,0 0 0,0-1 0,0 1 0,0 0 0,0 0 1,0 0-1,0-1 0,0 1 0,0 0 0,0 0 0,0 0 0,0-1 0,0 1 0,0 0 0,1 0 0,-1 0 0,0 0 0,0 0 0,0 0 0,0-1 0,0 1 0,0 0-1,0-1 1,0 1-1,0-1 1,0 1 0,0 0-1,0 0 1,0 0-1,0-1 1,0 1 0,0-1-1,0 1 1,0 0-1,-1-1 1,1 1 0,0 0-1,0 0 1,0 0-1,-1 0 1,1-1 0,0 1-1,0 0 1,0-1-1,0 1 1,-1 0 0,1 0-1,0-1 1,-1 1-1,1 0 1,0 0-1,-1 0 1,1 0 0,0 0-1,0 0 1,-1 0 1,1 0-1,-1 0 0,1-1 0,-1 1 0,1 0 1,0 0-1,0-1 0,0 1 0,-1 0 0,1-1 1,0 1-1,-1 0 0,1 0 0,0 0 0,0-1 1,-1 1-1,1-1 0,0 1 0,0 0 0,0-1 1,0 1-1,0 0 0,0 0 0,0-1 0,0 1 1,0-1-1,0 1 0,0-1 0,0 1 0,1-3 1,-1 2-1,1 1 0,-1 0 1,0-1-1,0 1 0,1-1 0,-1 1 0,0 0 0,0 0 1,0 0-1,0-1 0,0 1 0,0-1 0,0 1 1,0 0-1,0-1 0,0 1 0,0 0 0,0 0 0,0-1 1,0 1-1,0 0 0,0-1 0,0 1 0,0-1 1,0 1-1,0 0 0,-1 0 0,1 0 0,0-1 0,0 1 1,-1 0-1,1-1 0,0 1 0,0 0 0,-1-1 1,1 1-1,0 0 0,0 0 0,0 0 0,-1 0 0,1 0 1,0 0-1,-1-1 0,1 1 0,-1 0 0,1 0 1,0 0-1,-9-8 21,-2 0 31,12 7-55,-1-1-1,0 1 1,0-1-1,0 1 1,0-1 0,-1 1-1,1-1 1,0 1-1,-1-1 1,1 1-1,-1-2 1,-1-3 1,0 0 1,1 0-1,-7-9 0,6 6 16,2 8-12,0 0-1,0 0 0,0 0 0,0 0 0,0 0 0,-1 1 1,1-1-1,0 0 0,-1 0 0,1 0 0,0 0 0,0 0 1,-2 0-1,2 0 1,-1 0 0,1 1 0,-1-1 0,0 0 0,0 1 0,1-1 0,-1 1 0,-1 0 0,2-1 0,-1 1 0,-1-1 0,1 0-1,-1 1 0,2 0 0,-1 0 0,0 0 0,0-1 0,1 1 0,-1-1 1,1 1-1,-1-1 0,0 1 0,1 0 0,-1-1 0,0 0 0,0 0 0,1 0-1,0 1 0,0 0 0,0 0 0,0-1 0,-1 1 0,1 0 0,0 0 0,0 0 0,0-1 0,-1 1 0,1 0 0,0 0 0,0 0 0,-1 0 0,1 0 0,0 0 0,0 0 0,0 0 0,0 0 0,0 0 0,-1 0 0,1 0 0,0 0 0,-1 0 0,1 0 0,-1 0 0,1 0 0,0 0 0,0 0 0,0 0 0,0 0 0,0 0 0,-1 0 0,1 0-1,0-1 1,-1 1 0,1 0 0,0 0 0,0 0 0,-1 0 0,1 0 0,0-1 0,0 1 0,0 0 0,0 0 0,0 0 0,0-1 0,0 1 0,0 0 0,0 0 0,-1 0 0,1 0 0,0 0 0,0 0 0,0-1 0,0 1 0,0 0 0,0-1 0,0 1 0,0 0-1,-1-1 0,0-1 0,1 1 0,-1 1 1,-1-2-1,2 1 0,-1 1 0,0-2 0,0 1 0,0 1 0,-1-2 0,-6-5-3,-4 0 19,1 0 0,6 6-17,5 1 2,-1 0-1,1 0 1,0 0-1,0 0 1,-1 0 0,1 0-1,0 0 1,-1 0-1,1 0 1,0 0 0,0 0-1,0-1 1,0 1-1,0 0 1,0 0 0,-1 0-1,1 0 1,0 0-1,0-1 1,0 1 0,-1 0-1,1 0 1,0 0-1,0-1 1,0 1 0,-1 0-1,1 0 1,0 0-1,0 0 1,0 0 0,0 0-1,0-1 1,0 1-1,-9-10-37,6 3 32,-1-2 1,2 2-1,-1-1 1,0-9-1,-2-2-28,-17-38 42,21 54 2,0 0-1,0 1 0,-1 0 1,1 0-1,-1-1 0,1 2 1,-5-5-1,6 5-3,-1 0 0,0 1-1,0-1 1,0 0 0,0 0 0,0 1-1,1-1 1,-2 1 0,1-1 0,0 0 0,0 1-1,0 0 1,0 0 0,0-1 0,0 1 0,0 0-1,-1 0 1,2 0 0,-2 0 0,0 0-1,-1 0 2,-6 1 10,9-1-18,0 0 1,-1 0 0,1 0 0,0 0-1,0 0 1,0 0 0,0 0-1,0 0 1,-1 0 0,1 0-1,0 0 1,0 0 0,0 0 0,0 0-1,0 0 1,0 0 0,0 0-1,0 0 1,0 0 0,0 0-1,0 0 1,0 0 0,0 0 0,0 1-1,-1-1 1,1 0 0,0 0-1,0 0 1,0 0 0,0 0-1,0 0 1,0 0 0,0 0 0,0 1-1,0-1 1,0 0 0,0 0-1,0 0 1,-1 0 0,1 0-1,0 0 1,0 1 0,0-1 0,0 0-1,0 0 1,0 0 0,0 0-1,0 0 1,0 0 0,1 0-1,-20-14-85,9 4 58,-1-1 0,1 0 0,1 0 1,0-1-1,-8-16 0,13 21 28,-1 1-1,1-1 1,-2 1-1,0 0 1,-11-9-1,16 13 2,-1 0 0,0 0 0,1 0 0,0 0 0,-1 0 0,-1-4 0,2 3 1,0 1 1,-1 0-1,1 0 0,-1-1 1,1 2-1,-1-1 0,-1-2 1,-6-9 18,8 12-17,0-1 0,0 1 0,1 0 0,-1-1 0,0 1 0,0 0-1,0 0 1,0 0 0,0-1 0,-2 1 0,3 0-2,-1 0-1,1 1 1,-1-1 0,0 0 0,1 0 0,0 1 0,-1-1-1,1 0 1,-1 0 0,1 1 0,-1-3 0,-4-6-14,4 7 12,0 0-1,0 0 0,0 0 0,1 1 1,-1-2-1,0 2 0,1-1 0,-1-1 0,1 2 1,0-1-1,0-4 0,0 4 4,0 1 0,0-1 0,0 0-1,-1 0 1,1 0 0,-1 1 0,0-2 0,1 2-1,0-1 1,-1 0 0,0 1 0,0-1 0,0 1 0,0-1-1,0 1 1,-2-3 0,0 2 1,3 2 1,0-1-1,0 1 1,-1-1 0,0 1-1,1-1 1,-1 1 0,1 0-1,0 0 1,-1 0 0,0-1-1,0 1 1,1 0 0,0 0-1,-1-1 1,0 1 0,0 0-1,1 0 1,0 0 0,-1 0-1,0 0 1,0 0 0,1 0-1,0 0 1,-1 1 0,0-1-1,0 0 1,0 1 0,1-1-3,-8 0-38,8 0 36,0 0 0,-1 0-1,1 0 1,-1 0-1,1 0 1,0 0 0,-1 0-1,1 0 1,0 0-1,0 0 1,0 0 0,-1-1-1,1 1 1,0 0-1,-1 0 1,1-1 0,0 1-1,-1 0 1,1 0-1,0-1 1,0 1-1,0 0 1,0 0 0,0 0-1,0 0 1,0-1-1,0 1 1,-1-1 0,1 1-1,0 0 1,0-1-1,0 1 1,0 0 0,0 0-1,0-1 1,-13-4 24,11 5-14,0 0 0,0 0 0,0-1 1,0 1-1,0 0 0,0 0 0,0 0 0,0 0 1,0 1-1,0-1 0,0 0 0,1 0 0,-2 1 1,2 0-1,-1 0 0,-2 1 0,4-2-10,0 0-1,0 0 1,0-1-1,1 1 1,-1 0-1,0 0 1,0 0-1,0 0 1,0 0-1,0 0 0,0 0 1,0 0-1,0-1 1,0 1-1,0 0 1,0 0-1,1 0 1,-1 0-1,0 0 1,0 0-1,0 0 1,0 0-1,0 0 1,0 0-1,0-1 1,0 1-1,0 0 1,0 0-1,0 0 1,0-1-1,0 1 1,0 0-1,0 0 1,0 0-1,0-1 1,0 1-1,0 0 1,0 0-1,0 0 1,0 0-1,0 0 0,0 0 1,0 0-1,0 0 1,-1 0-1,1-1 1,0 1-1,0 0 1,0 0-1,0 0 1,0 0-1,0 0 1,0 0-1,0-1 1,0 1-1,0 0 1,0 0-1,-1 0 1,1 0-1,-11-5-12,8 3 13,3 2 0,0 0 0,0 0 0,0 0 0,0 0 0,-1 0 0,1 0 0,0 0 0,0-1 0,0 1 0,-1 0 0,1 0 0,0-1 0,0 1 0,0 0 0,0 0 0,-1-1 0,1 1 0,0 0 0,0 0 0,0 0 0,0 0 0,0 0 0,0-1 0,0 1 0,0 0 0,0 0 0,0-1 0,0 1 0,0 0 0,0-1 0,0 1 0,0 0 0,0 0 0,0 0-1,1 0 1,-1 0 0,0 0 0,0-1 0,0 1 0,0 0 0,0 0 0,1-1 0,7-7 5,-4 3 7,-7 4-9,2 1-1,0-1-1,1 1 1,-1 0 0,0-1-1,0 1 1,1 0-1,-1 0 1,0-1-1,1 0 1,-1 1-1,1-1 1,-1 1-1,0-1 1,1 1-1,-1-1 1,1 0 0,-15-11-1,8 6-9,5 6 6,2 0 1,-2-1-1,1 0 0,1 0 1,-1 1-1,-1-2 0,2 1 1,-1 1-1,0-1 0,0-1 1,1 2-1,0-2 0,-1 1 1,0 0-1,0 0 0,1 0 1,0 0-1,0-1 0,-1 0 1,1 1 0,-1 0 0,1-1 0,-1 2 0,1-1 0,-1 0 0,1 0 0,-1 0 0,0 0 0,1 0 0,-1 1 0,0-1 0,0 0 0,-1 0 0,-6-9-1,6 4-2,2 5 4,-1 0 1,1 0-1,-1 0 0,0 0 0,1 1 1,0-2-1,-1 1 0,0 1 1,1-1-1,-1 0 0,1 0 0,-1 1 1,0-1-1,0 0 0,0 0 1,-1 0-1,1 0 1,-1 0 0,2 1 1,-1-1-1,0 0 0,0 0 1,0 0-1,0 0 0,0 0 1,1 0-1,0 0 0,-2-2 0,-6-9 7,-25-19-20,31 29 26,1 1 0,-1-1 0,1 1 0,-1-1 0,0 1 0,1 0 0,-2 0 0,0-1 0,2 2-7,0-1 0,1 1 0,-1 0 0,1 0 0,0-1 0,-1 1 0,0 0 0,0 0-1,1 0 1,0 0 0,-1 0 0,0 0 0,1 0 0,-1 0 0,1 0 0,0 0 0,-1 0 0,0 1 0,0-1 0,1 0 0,0 0 0,-1 1 0,1-1 0,-1 1 0,1-1 0,-1 0 0,1 0 0,0 0 0,-1 1 0,1-1 0,-1 1 0,1 0 0,-1-1 0,1 0 0,0 0 0,0 2 0,0-1 32,-1-1 0,1 0 0,0 1 0,-1 0 1,1-1-1,0 1 0,-1-1 0,1 0 0,0 1 1,0-1-1,-1 1 0,1-1 0,-1 1 0,1-1 1,-1 0-1,1 0 0,0 0 0,-1 1 0,1-1 1,-1 0-1,0 1 0,1-1 0,-2 0-26,1 0-1,0 0 1,0-1 0,0 1-1,0 0 1,0-1-1,0 1 1,0 0 0,0 0-1,0-1 1,0 0 0,-1 0-1,-5-4-2,0 1 0,0 1 0,0 0 0,-15-5-1,9 8 17,13 0-24,-2 0 0,1 0 0,0 0 0,0 1 0,0-2 0,0 1 0,0 0 0,0 0-1,0 0 1,0-1 0,0 1 0,-2 0 0,-6-3-9,1 1-2,-25-14-24,32 16 31,-1-1-1,1 0 1,0 0 0,-1 0 0,2 0 0,-2 0 0,1-1-1,0 1 1,0 0 0,-1-4 0,1 5 2,0-2-1,1 1 1,-1 0 0,0-1-1,0 2 1,0-1 0,0-1-1,0 2 1,0-1 0,-1-1 0,2 2-1,-2-1 1,1 0 0,0 0-1,-3 1 1,-3-5 22,-1 1-12,1 1-1,-1 0 1,-11-3-1,13 5-7,4 0 7,1 0-1,-2 1 1,1 0-1,0-1 1,0 1-1,0-1 1,0 1-1,0 0 1,0 0-1,0 0 1,0 0-1,-1 1 1,1-1-1,1 1 1,-5 1-1,3-2-10,1 0 0,0 0 0,0 0 1,-1 0-1,1-1 0,0 1 0,0-1 0,-1 1 0,1-1 0,0 0 0,0 0 0,0 1 0,0-2 0,-2 0 0,0 0 7,4 2-5,0 0 0,0 0 0,0 0 0,-1 0 0,1-1 0,0 1 0,0 0 0,-1 0 0,1 0 0,0-1 0,0 1 0,-1 0 0,1 0 0,0-1 0,0 1 0,0 0 0,0 0 0,0 0 0,0 0 0,0 0 0,0-1 0,0 1 0,0 0 0,0-1 0,0 1 0,0 0 0,0-1 0,0 1 0,0 0 0,0 0 0,0 0 0,0-1 0,-2-4 0,-26-12-8,27 17 8,0-1 0,0 1 0,0 0 0,0 0 0,1 0 0,-1-1 0,1 0 0,-1 1 0,0-1 0,0 1 0,1-1 0,-1 1 0,1-1 0,-1 0 0,0-1 0,-4-1 0,-8 1-2,12 2 1,-1-1 1,0 1 0,0-1-1,0 1 1,0 0-1,1-1 1,-2 0 0,2 0-1,-1 1 1,-2-3 0,2 1 11,0 1 0,1 1 0,-2-2 0,1 1 0,1 1 0,-2-1 0,1 0 0,1 1 0,-2-1 0,1 1 0,0 0 0,0 0 0,-4 0 1,0 0 26,0 0 0,0 1 0,-10 3 1,14-3-42,1-1 1,-1 0 0,1 0 0,-1 0 0,1 0 0,-1 0 0,1 0-1,-1 0 1,1 0 0,-1 0 0,0 0 0,1 0 0,-1-1 0,1 1 0,-1-1-1,1 0 1,-1 1 0,1-1 0,0 0 0,-3-2 0,0 0-13,1-1 0,-1 0 0,0 0 0,-4-8 0,-7-7-8,13 18 24,1-1 0,0 0 0,0 1 0,-1-2 0,1 2 0,1-1 0,-1-1 0,-1 2 0,2-1 0,-2-5 0,2 5 2,-1-1 1,1 1 0,-1 0-1,0 0 1,0 0 0,0 0-1,0 0 1,0 0 0,0 0-1,-1 0 1,-1-1 0,1 1 0,1 1 0,-1-1 1,1 1-1,-2 0 1,2 0-1,-1 0 0,0 0 1,0 0-1,0 0 1,-4 0-1,3 0-5,-1 0 0,1 0 0,-1-1 0,1 1 0,0-1 0,0 1 0,0-1 0,0 0 0,0 0 0,1 0 0,-5-4 0,1 2 16,-4 1-8,0 1-21,6 1-3,-3-9 8,4 6 12,1 2-3,1 1 1,0-2 0,-1 2-1,0-1 1,1 1 0,-1-1 0,-2-1-1,-14-10-1,6 2 10,10 11-11,1 0 0,-1-1 0,1 0 0,-1 1-1,1-1 1,-1 1 0,1-1 0,-1 0 0,1 0 0,0 0 0,-1 0-1,2 0 1,-2 0 0,1-1 0,0 1 0,0 0 0,-1-3 0,1 3 2,0-1 0,0 1 0,-1 0 1,2 0-1,-2-1 0,1 1 1,0 0-1,-1 0 0,-1-2 0,-6-3 19,-5 2-10,11 4-10,1-2 0,0 1-1,-1-1 1,1 1-1,0-1 1,0 1 0,0-2-1,1 2 1,-2-1 0,0-3-1,-6-6 1,-1 5 15,7 4-12,-4-4 4,7 5-5,-1 1-1,1 0 1,0-1-1,0 1 1,0-1-1,0 1 1,0 0-1,0 0 1,0 0-1,-1 0 1,1-1-1,0 1 1,0 0-1,-1-1 0,1 1 1,-1 0-1,1 0 1,0 0-1,0-1 1,0 1-1,0 0 1,-1 0-1,1 0 1,-1 0-1,1 0 1,-1 0-1,1 0 1,0 0-1,0 0 0,0 0 1,-1 0-1,1 0 1,-1 0-1,1 0 1,0 0-1,-1 0 1,1 0-1,0 0 1,0 0-1,-1 1 1,-22-2 41,18 0-53,0-1 0,0 1-1,-1-1 1,-5-2 0,-14-5 7,8-3 38,17 13-32,-1-1 1,1 0-1,-1 0 1,0 0-1,1 1 1,-1-1-1,1 0 1,-1 0-1,0 1 0,0-1 1,1 0-1,-1 0 1,1 0-1,-1 0 1,0 0-1,1 0 1,-1 0-1,0 0 1,0 0-1,0-1 1,0 1-2,0-1 1,0 1-1,0 0 1,0 0-1,0 0 0,0 0 1,0 0-1,0 0 1,0 1-1,0-1 0,0 0 1,-1 1-1,0 0-1,1-1 0,-1 1 0,1 0 0,-1 0 0,0-1 0,0 1 0,1-1 0,-1 0 0,0 1 0,1-1 0,-1 0 0,0 0 0,0 0 0,1 0 0,-1 0 0,0-1 0,-2 0 0,-11 1 5,14 0-4,-1 1 0,1-1 0,-1 0 0,1 0 0,-1 0 0,1 0-1,-1 0 1,1 0 0,-1-1 0,1 1 0,-2-1 0,2 1 1,0 0-1,1 0 0,-1-1 0,0 1 1,0 0-1,1 0 0,-1 0 0,0 0 1,0 0-1,1 0 0,-1 0 1,1 1-1,-1-1 0,0 1 0,0-1 0,0 0-1,0 0 0,1 0 1,-1 0-1,0 0 0,0 0 1,0 0-1,0 0 0,0 0 0,1 0 1,-1 0-1,0 0 0,0 0 1,1 0-1,-1 0 0,0 0 1,0-1-1,1 1 0,-2-1 1,1 0-1,1 1 1,-2 0-1,1-1 0,1 1 1,-2-1-1,1 1 1,0 0-1,0 0 1,0 0-1,-2-1 1,-6 0-6,-1-3 2,8 3 2,1 1 1,-1 0-1,1-1 1,0 0 0,0 0-1,-1 1 1,1-1-1,0 0 1,-1 0-1,2 1 1,-2-2 0,1 1-1,0 0 1,-1-2-1,1 1 4,-1 1 0,1-1 0,-1 2-1,1-2 1,-1 1 0,1 0 0,-1-1 0,-2 0-1,2 1 2,0 1-1,1-1 0,-1-1 0,1 2 0,-1-2 0,1 1 0,0 0 0,-1-1 0,-1-1 0,-17-18-116,14 12-332,-15-23-3234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8:57.581"/>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1989 1 248,'3'3'1616,"2"-2"-1427,-1-1-1,0 1 1,9 1-1,-3 0-71,-14 0-108,6-1 1,-2-1-10,1 0 0,-1 0 1,0 0-1,0 0 0,0 0 1,0 0-1,0 0 1,0 0-1,0 0 0,0 0 1,1 0-1,-1 0 0,0 0 1,0 0-1,0 0 0,0 0 1,0 0-1,0 0 1,0 0-1,0 0 0,0 1 1,0-1-1,0 0 0,0 0 1,0 0-1,0 0 0,0 0 1,0 0-1,0 0 1,0 0-1,0 0 0,0 0 1,0 0-1,0 1 0,0-1 1,0 0-1,0 0 0,0 0 1,0 0-1,0 0 1,1 0-1,-1 0 0,0 0 1,0 0-1,0 0 0,0 0 1,-1 0-1,1 0 0,0 0 1,0 0-1,0 0 1,0 0-1,0 0 0,0 0 1,0 1-1,0-1 0,0 0 1,0 0-1,0 0 1,0 0-1,0 0 0,0 0 1,0 0 0,0 1 1,0-1 0,0 0 0,0 0 0,0 0 0,0 0 0,0 1 0,0-1 0,0 0-1,0 0 1,0 0 0,0 0 0,0 0 0,0 0 0,0 0 0,0 0 0,0 0-1,0 0 1,0 1 0,0-1 0,0 0 0,0 0 0,0 0 0,0 0 0,0 0-1,0 1 1,0-1 0,0 0 0,0 0 0,-1 0 0,1 0 0,0 0 0,0 0 0,0 0-1,0 0 1,0 0 0,-1 1 0,1-1 0,0 0 0,0 0 0,0 0 0,0 0-1,-1 0 1,1 0 0,0 0 0,0 0 0,0 0 0,0 0 0,0 0 0,0 0-1,0 0 1,0 0 0,0-1 0,0 1 0,-1 0 0,1 0 0,0 0 0,0 0 0,0 0-1,-1 0 1,1 0 4,0 0 1,0 0-1,0 0 0,0 0 0,0 0 0,0 0 0,0 0 0,0 0 0,0 0 0,0 0 1,0 1-1,0-1 0,-1 0 0,1 0 0,0 0 0,0 0 0,0 0 0,0 0 0,0 0 1,0 0-1,0 0 0,0 0 0,0 0 0,0 0 0,0 0 0,0 0 0,0 0 0,0 0 1,0 0-1,0 0 0,0 1 0,0-1 0,0 0 0,1 0 0,-1 0 0,0 0 0,0 0 1,0 0-1,0 0 0,0 0 0,0 0 0,0 1 0,0-1 0,0 0 0,0 0 1,0 0-1,0 0 0,1 0 0,-1 0 0,0 0 0,0 0 0,0 0 0,0 0 0,0 0 1,0 0-1,0 0 0,0 0 0,1 0 0,-1 0 0,0 0 0,0 0 0,-9 3 227,4-2-114,16 0-70,-24 6 310,16-3-321,-7-4-8,4 0-29,-1 0 1,1 0-1,0 0 0,0 0 0,0 0 0,-1 0 1,1 0-1,-1 0 0,1 0 0,0 0 1,-1 0-1,1 1 0,0-1 0,0 0 0,0 0 1,0 0-1,-1 1 0,1-1 0,0 0 0,-1 0 1,1 1-1,0-1 0,-1 0 0,1 0 0,0 0 1,0 0-1,0 0 0,0 1 0,0-1 0,0 1 1,-4 0-32,4-1 32,0 0 0,0 0-1,0 0 1,0 0 0,0 0-1,0 0 1,0 0 0,0 0-1,0 0 1,0 0 0,0 0-1,0 0 1,0 0 0,0 0-1,0 0 1,0 0 0,0 0-1,0 0 1,0 0 0,0-1 0,-1 1-1,1 0 1,1 0 2,-1 0 1,0 1 0,0-1-1,1 0 1,-1 0-1,0 0 1,0 0-1,0 0 1,0 0-1,0 0 1,0 0-1,0 0 1,1 0-1,-1 1 1,0-1 0,0 0-1,0 0 1,0 1-1,0-1 1,0 0-1,1 0 1,-1 1-1,0-1 1,0 0-1,0 0 1,0 0 0,0 0-1,0 0 1,0 0-1,0 1 1,0-1-1,-11 4 1,10-3-9,5-1 6,0 0 3,-3 0 9,-4 0 7,5 1-25,1 0-16,9-3 24,-3 2 6,-22 2 20,-11 5 2,18-6 15,-1 0-1,1 0 1,0 1 0,-1 0-1,-6 3 1,0-3 150,12-2-192,0 0 1,1 0-1,0 0 1,-1 0-1,0 0 1,0 0 0,1 0-1,-1 0 1,0 0-1,0 1 1,1-1 0,0 0-1,-1 0 1,0 0-1,0 0 1,1 1-1,0-1 1,-1 0 0,0 1-1,0 0 1,1-1-1,0 0 1,-1 0-1,0 2 1,1-1-5,0-1 1,0 0-1,0 0 0,-1 0 1,1 0-1,0 0 0,0 0 0,0 0 1,0 0-1,0 0 0,0 0 1,0 0-1,0 0 0,0 0 1,0 1-1,0-1 0,0 0 1,0 0-1,0 0 0,-1 0 0,1 0 1,0 0-1,0 0 0,0 0 1,0 0-1,-1 0 0,1 0 1,0 0-1,0 0 0,0 0 0,-1 0 1,1 0-1,0 0 0,0 0 1,0 0-1,0 0 0,0 0 1,0 0-2,0 0 0,0 0 1,0 0-1,0 0 0,0 0 1,0 0-1,-1 0 0,1 0 1,0 0-1,0 0 1,0 0-1,0 0 0,0 0 1,0 0-1,0 0 0,-1 0 1,1 0-1,0 0 0,0 0 1,0 0-1,0 0 0,0 0 1,0 0-1,0 0 1,0 0-1,0 0 0,0 0 1,-1 1-1,1-1 0,0 0 1,0 0-1,0 0 0,0 0 1,0 0-1,0 0 0,0 0 1,0 0-1,0 0 1,0 1-1,0-1 0,0 0 1,0 0-1,0 0 0,0 0 1,0 0-1,0 0 0,0 0 1,0 0-1,0 0 0,0 0 1,0 0-1,0 0 1,0 0-1,0 0 0,0 0 1,0 0-1,0 0 0,0 0 1,0 1-1,1-1 0,-1 0 1,0 0-1,0 0 1,0 0-1,-1 1 1,1-1-1,0 0 1,0 0 0,0 0-1,0 1 1,0-1-1,0 0 1,0 0 0,0 0-1,0 0 1,-1 0-1,1 0 1,0 0 0,0 0-1,-1 0 1,1 0-1,0 0 1,0 0 0,-1 0-1,1 0 1,0 0-1,0 0 1,0 0 0,0 0-1,0 0 1,0 0-1,-1 0 1,1 0 0,0 0-1,0 0 1,-1 0-1,1 0 1,0 0 0,0 0-1,-1 0 1,1 0-1,0 0 1,0 0-1,-2 0 0,1 0 0,1 0 0,-1-1 0,0 1-1,0 1 1,0-1 0,0 0 0,0 0 0,1 0 0,-1 0 0,-1 0 0,2 0 0,-2 2 0,1-2-7,-8-4 20,9 4-12,0 0 1,0 0-1,-1 0 1,1-1 0,0 1-1,0 0 1,-1 0-1,1 0 1,0 0-1,-1 0 1,1 0-1,0 0 1,0 0-1,0 0 1,0 0-1,-1 0 1,1 0-1,0 0 1,0 0-1,-1 0 1,1 0-1,0 0 1,-1 0-1,1 0 1,0 0-1,0 0 1,0 0-1,0 0 1,0 0-1,-1 1 1,1-1-1,0 0 1,-1 0 0,1 0-1,0 1 1,0-1-1,0 0 1,-1 1-1,-3-1 5,2 1-1,2 0-1,0-1-4,0 0 1,0 0-1,0-1 1,-1 1-1,1 0 1,-1 0-1,1 0 1,-1 0-1,1 0 1,0 0-1,0 0 1,-1 0-1,1 0 0,-1 0 1,1 0-1,-1 1 1,1-1-1,0 0 1,0 0-1,0 0 1,-1 1-1,1-1 1,-1 0-1,1 0 1,0 0-1,-1 0 1,1 0-1,0 1 1,0 0-1,-5 0-12,-9 2 10,12-3-1,0 0 0,1 0-1,-1 0 1,0 0-1,0 1 1,0-2-1,1 1 1,-2 0-1,2 0 1,-3 0-1,0-1 8,1 1-2,0-1 1,0 1-1,1 0 0,0-1 0,-1 1 0,1-1 1,-4-1-1,5 1-2,0 0 1,0 0-1,0 0 1,0 0-1,0 1 1,0-1-1,-1 1 1,2-1-1,-2 1 1,1-1-1,0 1 1,-1-1-1,2 1 1,-2 0-1,1 0 1,0 0-1,-1 0 1,-1 0-1,-15-1-7,15 0 6,0-2 2,3 3 0,0-1-1,-1 1 0,0 0 0,1-1 0,-1 0 0,1 1 1,-1-1-1,1 1 0,-1 0 0,0 0 0,1 0 1,-1-1-1,0 1 0,1 0 0,-1 0 0,1-1 0,-1 1 1,0 0-1,0 0 0,1 0 0,-1 0 0,0 0 0,0 0 1,1 0-1,-2 1 0,1-1 0,1 0 0,0 1 0,0-1 0,-1 0 0,1 0 0,-1 0 0,1 0 0,-1 0 1,1 0-1,0 0 0,0 0 0,-1 0 0,1 0 0,-1 0 0,1-1 0,-1 1 0,1 0 0,0 0 0,0 0 0,0-1 0,-1 1 0,1 0 0,-1 0 1,1-1-1,0 1 0,-1 0 0,1 0 0,0 0 0,0 0 0,0-1 0,0 1 0,-1-1 0,1 0 0,0 1 1,-1 0-1,1 0 0,0 0 1,0 0-1,0-1 0,-1 1 1,1 0-1,0 0 0,0-1 1,0 1-1,0 0 0,0 0 1,-1-1-1,1 1 0,0 0 0,-1 0 1,1 0-1,0 0 0,-1 0 1,1 0-1,0 0 0,0 0 1,0 0-1,0 0 0,-1 0 1,1 0-1,0 0 0,-1 0 1,-15-2 5,10 1 1,0 1-1,0-1 0,-8 2 1,8-1-2,-9 0-29,4-5 18,10 2-4,1 3 10,0-1 0,0 1 0,0 0 0,0 0 0,0 0-1,0 0 1,0 0 0,0 0 0,0 0 0,0 0 0,0 0 0,0 0 0,0 0-1,0 0 1,0 0 0,0 0 0,0 0 0,0-1 0,0 1 0,0 0 0,0 0 0,0 0-1,-1 0 1,1 0 0,0 0 0,0 0 0,0 0 0,0 0 0,0-1 0,0 1-1,0 0 1,0 0 0,0 0 0,0 0 0,0 0 0,0 0 0,0 0 0,0 0-1,0 0 1,0 0 0,0 0 0,0 0 0,-1 0 0,1 0 0,0 0 0,0 0 0,0 0-1,0 0 1,0 0 0,0 0 0,-1 0 0,1 0 0,0 0 0,0 0 0,0 0-1,0 0 1,0 0 0,0 0 0,-4 0 6,7 0 8,-1 1-2,-4-2-5,-22 1-5,15 2 15,-8 4-3,-5-4-37,-13-1 23,25 2 18,7 0-29,3-3 11,0 0-1,0 0 1,0 0 0,0 0-1,0 0 1,0 0-1,-1 1 1,1-1 0,0 0-1,0 0 1,0 0-1,-1 0 1,1 0 0,0 1-1,0-1 1,-1 0-1,1 0 1,0 0 0,0 0-1,0 0 1,0 0-1,0 0 1,0 0 0,-1 0-1,1 0 1,0 0-1,0 0 1,-1 0 0,1 0-1,0 0 1,0 0-1,-1 0 1,1 0 0,0-1-1,0 1 1,0 0-1,0 0 1,0 0 0,0 0-1,-24-3-6,17 5 21,1-2-5,6 0-8,0 0-1,0 0 0,0 0 1,-1 0-1,1 0 0,0 0 1,0 0-1,-1 0 0,1 0 1,0 0-1,0 0 0,0 0 0,0 0 1,0 0-1,0 0 0,0 0 1,0 0-1,-1 0 0,1 0 1,0 0-1,0 0 0,0 0 1,-1 0-1,1 0 0,0 0 0,0 0 1,0 0-1,0 0 0,-1 1 1,1-1-1,0 0 0,0 0 1,0 0-1,0 0 0,0 1 1,0-1-1,0 0 0,0 0 0,0 0 1,0 1-1,0-1 0,0 0 1,0 0-1,0 0 0,0 0 1,0 0-1,0 0 0,0 0 1,0 0-1,0 1 0,-2 0-2,1 0 0,-2-1-1,2 1 1,-1-1 0,0 1-1,0-1 1,0 1 0,0-1-1,-2 0 1,1 0 0,-18 2-20,14-4 21,1 0 1,-29 0 8,-22 0 0,45 0-13,-16-1-14,18-1 20,2 1-7,6 2 9,-16-4 8,14 3-9,-1 1 0,0 1 0,1-1 0,-8 0 0,-6 0 10,-12 0-19,17 2 11,-4 2-1,4-1-11,8-1 7,1-1 0,-1 0 1,0 0-1,1 0 0,-1 0 0,-7-2 0,5 1 7,6 1-5,-1-1 1,2 1 0,-1 0 0,-1-1-1,2 1 1,-1 0 0,-1 0 0,2 0-1,-1 0 1,-1 0 0,2 0 0,-1 1 0,-1-1-1,2 0 1,-1 1 0,-1-1 0,2 0-1,-2 1 1,-5 1-3,7-2 0,-1 0 1,0 0-1,0 0 1,1 0 0,-1 0-1,0 0 1,0 1-1,1-1 1,-1 0-1,0 1 1,0-1-1,1 1 1,-1-1 0,0 1-1,0-1 1,1 0 0,-1 1 0,0-1 0,0 0 0,1 0 0,0 1 0,-1-1 0,0 0 0,0 0 0,1 0 0,-1 0 0,1 0 0,-1 0 0,0 0 0,1-1-1,-2 1 1,-9-1 0,6 3 0,4-2-1,-1 1 1,1 0-1,-1-1 1,1 1-1,-1-1 1,0 0-1,1 0 1,-1 0-1,1 0 1,-2 0-1,2 0 1,-3 0-1,-3-1 1,4 2 1,6-1 6,-24 3 3,3 0-27,-76-6 7,54 6 11,21-3-3,13 1 1,0 0 0,0-1 0,1 0-1,-1 0 1,1-1 0,-1 0 0,1 1 0,-1-2 0,0 1-1,1-1 1,-10-5 0,12 7 5,-1-1-1,1 0 1,0 0 0,0 1-1,-1 0 1,0 0 0,1 0-1,-1 0 1,1 0-1,-5 2 1,-3-1-5,-3 2-4,-1-2-1,0 1 1,-17-2-1,4 0 13,-6-1-14,-4-2 7,21 2-1,-12-6 2,27 7 1,-1 0 0,0 0-1,1 0 1,0 0 0,-1 0 0,1 0-1,-5 1 1,-10 1-8,-7 1 4,19-2 1,1 0 0,-2 0 0,2-1 0,-1 0 0,0 0 0,-5 0 0,-23-4 1,29 3 4,-1 1-1,0 0 0,1 0 1,-7 1-1,-17 0 12,-8 2-31,32-4 24,2 1-7,5 2 13,-3-1-22,-6-1 0,-31 3 9,0-2 6,6-3-13,25 4 21,15 0-23,-18-1 14,5 0-4,6 1-10,-1-1 7,-3-1 0,-1-1-6,5 1-13,-5 0 33,-3 1-15,0 0 0,0 0 0,-6 2 0,10-3-57,-1-1 85,9 3-11,-12-3-5,7 1-14,1 0-9,-1 0 1,1 0 0,-1 0-1,0 0 1,0-1-1,1 1 1,-1-1-1,0 0 1,1 1 0,-1 0-1,1-3 1,-3 3-157,-1-1 1,0 0 0,1 0-1,-1 1 1,0-1 0,0 1-1,-2-1 1,-12-3-1095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9:00.173"/>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229 55 152,'-33'-4'322,"23"1"-299,-6 3 248,15 0-249,1 0 1,-1 0-1,1 0 0,0 0 0,0 0 0,-1 1 1,0-1-1,1 0 0,-1 1 0,1-1 0,0 0 0,0 1 1,0-1-1,-1 0 0,1 0 0,0 0 0,-1 1 0,1-1 1,0 1-1,-1 0 0,1-1 0,0 0 0,0 0 1,0 1-1,0-1 0,0 1 0,0 0 0,0-1 0,0 1 1,0-1-20,-1 1 0,1-1 0,0 1 0,0-1 0,-1 0-1,1 0 1,0 1 0,-1-1 0,1 1 0,0-1 0,0 1 0,-1-1 0,1 0 0,-1 0 0,1 0 0,-1 1 0,1-1 0,0 0 0,0 0 0,-1 1 0,1-1 0,-1 0 0,0 0 0,1 0 0,0 0 0,-2 0 0,-13 1 7,14-1-4,-5 1 77,8 1-65,-10 1-30,8-2 13,0-1 0,-1 1-1,0-1 1,1 1 0,-1-1 0,1 0-1,0 0 1,-1 0 0,0 0 0,1 1-1,-1-1 1,1 0 0,-1 0-1,1 1 1,-1-1 0,0 0 0,1 0-1,0 0 1,-1 0 0,0 0 0,0 0-1,1 0 1,0 0 0,-1-1 0,0 1-1,0-1 1,1 2-3,1-1 0,0 1 0,0-1 0,-1 0 0,0 0 1,1 1-1,0-1 0,0 0 0,-1 0 0,0 0 0,1 0 0,0 0 0,0 0 0,-1 0 0,2-1 1,5-1-10,-10-7-19,6 9 30,-6-2 0,-4-2 0,-5 1 16,9 1-13,2 2 11,1-1 0,-1 1 0,1 0 0,-1 0 0,1 0 0,-1-1-1,0 1 1,1 0 0,-1 0 0,0 0 0,1-1 0,-1 1 0,1 0-1,-1 0 1,0 0 0,0 0 0,-23 0 800,8 5-337,11-4-433,2 0 0,-1 0 1,-1-1-1,2 0 0,-2 0 0,-5-1 0,4 1-42,0 0-5,6 0 3,0 0-1,0 0 1,0 0-1,0 0 1,0 0-1,0 0 1,0 0-1,0 0 1,0 0-1,0 0 1,-1 0-1,1 0 1,0 0-1,0 0 1,0-1-1,0 1 1,0 0-1,0 0 1,0 0-1,0 0 1,0 0-1,-1 0 1,1 0-1,0 0 1,0 0-1,0 0 1,0 0-1,0 0 1,0-1-1,0 1 1,0 0-1,0 0 1,0 0-1,0 0 1,0 0-1,0 0 1,0 0-1,0 0 1,0 0-1,0 0 1,0 0-1,0 0 1,0 0 0,0 0-1,0 0 1,0 0-1,0 0 1,0 0-1,0-1 1,0 1-1,0 0 1,0 0-1,0 0 1,0 0-1,0 0 1,0 0-1,0 0 1,1 0-1,4-2 1,0-1 9,-7 0 1,3 0 6,6 1-2,2 0-9,-9 2-4,0 0-1,0 0 0,0 0 0,0 0 1,0 0-1,0 0 0,0 0 1,0 0-1,0 0 0,0 0 0,0 0 1,0 0-1,0 0 0,0 0 0,0 0 1,0 0-1,0 0 0,0 0 1,0 0-1,0 0 0,0 0 0,0-1 1,0 1-1,0 0 0,0 0 0,0 0 1,0 0-1,0 0 0,0 0 1,0 0-1,0 0 0,0 0 0,0 0 1,0 0-1,0 0 0,0 0 0,0 0 1,0 0-1,0 0 0,0-1 0,0 1 1,0 0-1,0 0 0,0 0 1,0 0-1,0 0 0,0 0 0,0 0 1,0 0-1,0 0 0,0 0 0,0 0 1,0 0-1,0 0 0,0 0 1,0 0-1,0 0 0,0 0 0,0 0 1,0 0 9,5 0-11,-4 0 0,5 0-3,-8 0-3,-8-3-7,10 3 14,0 0 0,-1 0 0,1 0 0,0 0 0,0 0 0,0 0-1,-1 0 1,1 0 0,0 0 0,0 0 0,0 0 0,-1 0 0,1 0-1,0 0 1,0 0 0,0 0 0,0 0 0,0 0 0,0 0 0,0 0 0,0 0-1,0-1 1,-1 1 0,1 0 0,0 0 0,0 0 0,0 0 0,0-1-1,0 1 1,0 0 0,0 0 0,-1 0 0,1-1 0,0 1 0,0 0 0,0 0-1,0 0 1,0 0 0,0 0 0,0 0 0,0 0 0,0-1 0,0 1-1,0 0 1,0 0 0,0 0 0,0-1 0,1 1 0,-1 0 0,0 0 0,0 0 0,0 0 0,0-1 0,1 1 0,-1 0 0,0 0 0,0 0 0,0 0 0,0 0 0,0 0 0,0 0 0,0 0 0,0 0 0,0 0 0,0 0 0,0 0 0,0 0 0,0-1 0,0 1 0,0 0 0,0 0 0,0 0 0,0-1 0,0 1 0,0 0 0,0 0 0,0 0 0,0 0 0,0-1 0,0 1-1,0 0 1,0 0 0,0 0 0,0 0 0,0 0 0,0 0 0,0 0 0,0 0 0,0 0 0,0 0 0,0-1 0,0 1 0,-1 0 0,1-1 1,0 1-1,0 0 0,0 0 0,0-1 0,0 1 0,0 0 0,0 0 0,-1 0 0,1 0 0,0 0 0,0-1 0,0 1 0,0 0 0,0-1 0,0 1 0,0 0 0,0-1 0,1 1 0,-1 0 0,0 0 0,0 0 0,0 0 0,0 0 1,0-1-1,0 1 0,1 0 0,-1 0 0,0-1 0,0 1 0,0 0 0,0 0 0,0 0 0,0-1 0,0 1 0,1 0 0,-1 0 0,8-11 0,-1 5-33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9:19.781"/>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60 28 208,'-2'-7'1320,"12"8"-859,-10-1-458,0 0 0,0 0 1,1 0-1,-1 0 1,0 0-1,0 0 0,0 1 1,0-1-1,0 0 1,0 0-1,0 0 0,1 0 1,-1 0-1,0 0 1,0 0-1,0 0 1,0 1-1,0-1 0,0 0 1,1 0-1,-1 1 1,0-1-1,0 0 0,0 0 1,0 1-1,0-1 1,0 0-1,0 0 0,0 0 1,0 0-1,0 0 1,0 1-1,0-1 1,0 0-1,0 0 0,0 1 1,0-1-1,-1 0 1,1 0-1,0 1 0,0-1 1,0 0-1,0 0 1,0 0-1,-1 0 0,1 0 1,0 0-1,0 0 1,0 1-1,0-1-3,0 0 1,0 1-1,-1-1 0,1 1 1,0-1-1,0 0 0,-1 0 1,1 1-1,0-1 0,0 1 1,0-1-1,0 1 0,0-1 1,0 0-1,0 0 0,0 1 1,0-1-1,0 1 0,0 0 1,0-1-1,1 0 0,-1 0 1,0 1-1,0-1 0,0 0 0,1 1 1,-1-1-1,0 1 0,0-1 0,-3 18-1,-1 3 42,4-19-40,0-1 0,0 0-1,0 0 1,0 0 0,0 0-1,0 0 1,1 0 0,-1 0-1,0 0 1,0 0 0,1 0-1,-1 0 1,1 0 0,0 0 0,0 1-1,0-1 1,0 1-1,-1-1 1,1 1-1,0-1 1,0 0-1,-1 0 1,0 1-1,0-1 1,1 3-1,-1-3 1,0 0 0,0-1-1,0 1 1,-1 0-1,1 0 1,0-1-1,0 0 1,0 1 0,0 0-1,-1 0 1,1-1-1,-1 0 1,0 1-1,1 0 1,0 0 0,-1-1-1,1 0 0,-1 0 1,1 0-1,0 0 1,-1 1-1,1-1 1,0 1-1,0-1 1,0 1-1,0-1 1,0 0-1,0 0 0,-1 0 1,1 1-1,0-1 1,0 1-1,0-1 1,0 1-1,0-1 1,0 0-1,0 1 1,0-1-1,0 1 0,0-1 1,0 1-1,0-1 1,0 0-1,1 0 1,-1 1-1,2 2 1,2 5 1,-4-8-1,0 0 0,1 1 0,-1-1 1,0 1-1,1-1 0,-1 0 0,0 1 1,1-1-1,-1 0 0,0 0 0,0 0 0,1 0 1,-1 0-1,1 1 0,-1-1 0,1 0 0,-1 0 1,0 0-1,1 1 0,2 0 11,-4 1-10,1-2-1,0 0-1,-1 1 0,1-1 0,0 0 0,0 0 0,-1 0 0,1 0 0,0 0 0,0 0 0,0 0 0,-1 0 1,1 1-1,0-1 0,0 0 0,0 0 0,0 1 0,0-1 0,0 0 0,0 0 0,0 1 0,0-1 0,0 0 0,0 0 1,0 0-1,0 0 0,0 0 0,0 1 0,0-1 0,0 0 0,0 1 0,0-1 0,0 0 0,0 0 0,0 1 0,5 6 3,-4-7-3,-1 0-1,0 0 1,0 0 0,0 1-1,0-1 1,0 0-1,0 0 1,1 0-1,-1 1 1,0-1 0,0 0-1,1 0 1,-1 0-1,0 0 1,0 0 0,0 1-1,0-1 1,0 0-1,0 1 1,1-1-1,-1 0 1,0 1 0,0-1-1,0 0 1,0 0-1,0 0 1,0 0 0,0 0-1,0 1 1,0-1-1,-1 0 1,1 1-1,0-1 1,-1 0 0,1 1 0,0-1 0,-1 0 0,1 0 0,0 0-1,0 0 1,0 0 0,0 0 0,0 0 0,-1 0 0,1 0-1,0 0 1,0 1 0,-1-1 0,1 0 0,0 0 0,0 1-1,-1-1 1,1 0 0,0 1 0,0-1 0,0 0 0,0 0-1,0 0 1,0 0 0,0 1 0,0-1 0,0 0 0,0 1-1,0-1 1,0 0 0,0 1 0,0-1 0,0 0 0,0 0-1,0 0 1,0 0 0,0 1 0,0-1 0,0 0 0,0 1-1,0-1 1,0 0 0,0 1 0,1-1 0,-1 0 0,0 0-1,1 0 1,3 11 2,2-1 10,-6-10-12,0 1 0,1-1 0,-1 0 0,1 1 0,-1-1 0,0 1 0,1-1 0,-1 0 0,0 0 0,0 1 1,0-1-1,0 1 0,0-1 0,0 1 0,1-1 0,-1 0 0,0 1 0,0-1 0,0 1 0,0-1 0,0 1 0,0-1 0,0 0 1,0 1-1,0-1 0,0 1 0,-1-1 0,1 1 0,0-1 0,0 0 0,0 1 0,0-1 0,0 1 0,-1 0 0,1-1 0,-1 1 0,1-1 0,0 1 0,-1 0 0,1-1 0,0 1 0,0 0 0,0 0 0,0-1 0,0 1 0,0 0 0,0 0 0,0-1 0,0 1 0,0 0 0,0 0 0,0-1 0,0 1 0,0 0 0,0 0 0,1-1 0,0 2 0,0-1 3,-1-1 0,0 0 0,1 1 0,0 0 0,0-1 0,-1 1 0,0-1 0,1 1 0,0 0-1,-1 0 1,1-1 0,-1 0 0,0 1 0,0 0 0,0 0 0,1-1 0,-1 2 0,0-1 0,0-1-1,1 1 1,-1 0 0,0 0 0,0-1 0,0 1 0,0 0 0,-1 0 0,1-1 0,0 3 0,0-3 16,0 0 1,0 1 0,0 0 0,1 0-1,-1-1 1,0 1 0,0 0 0,1-1 0,-1 1-1,0-1 1,0 1 0,1-1 0,-1 1-1,1 0 1,0 0 0,-1-1-11,1 1-1,0 0 1,0-1-1,-1 0 1,0 1 0,0 0-1,1 0 1,-1-1 0,1 0-1,-1 1 1,1 0-1,-1 0 1,0-1 0,0 1-1,0 0 1,0 0 0,0-1-1,0 1 1,0 0-1,0 0 1,0-1 0,0 1-1,0 0 1,0 1 0,0-2-9,-1 1 1,1 0 0,0-1 0,-1 0-1,1 1 1,0-1 0,-1 1 0,1 0 0,0-1-1,0 0 1,0 1 0,0-1 0,0 1-1,0 0 1,0-1 0,0 0 0,0 1-1,0 0 1,0-1 0,0 1 0,0-1-1,0 0 1,1 1 0,-1 0 0,0-1 0,1 1-1,-1-1 1,0 0 0,1 1 0,-1-1-1,0 1 1,0-1 0,1 1 0,-1-1-1,1 0 1,-1 0 0,1 1 0,-1-1 0,1 1-1,-1-1 0,0 0 0,1 0 0,-1 0 1,0 0-1,1 1 0,-1-1 0,0 0 0,0 0 0,0 0 0,0 0 0,1 0 0,-1 0 0,0 1 0,0-1 0,1 0 0,-1 0 0,0 1 0,0-1 1,1 0-1,-1 1 0,0-1 0,0 0 0,0 0 0,0 0 0,0 1 0,0-1 0,0 0 0,0 1 0,-6 3-1,6-4 1,-1 0 1,0 0 0,1 0-1,-1 0 1,1 0-1,0 1 1,-1-1 0,1 0-1,-1 0 1,1 1-1,-1-1 1,1 0 0,0 1-1,0-1 1,-1 0-1,1 0 1,-1 1 0,1-1-1,0 1 1,-1-1-1,1 1 1,0-1 0,0 0-1,0 0 1,0 1-1,0 0 1,-1-1 0,1 1-1,0-1 1,0 0-1,0 1 1,0-1 0,0 1-1,0 0 1,0-1-1,0 0 1,0 1 0,0 0-1,1 3 3,0-4-3,-1 0 1,0 0 0,1 1 0,-1-1-1,0 1 1,0-1 0,0 1-1,1-1 1,-1 0 0,0 0 0,0 1-1,0-1 1,0 1 0,0 0 0,0-1-1,0 0 1,0 0 0,0 1-1,0-1 1,0 1 0,0-1 0,-1 1-1,1-1 1,0 0 0,0 0 0,-1 1-1,1-1 1,0 1 0,-1-1-1,1 1 1,0-1 0,0 0 0,0 0-1,0 0 1,-1 1 0,1-1 0,-1 0-1,0 1 1,1 0-1,0-1 0,0 0 0,0 1 1,0 0-1,0 0 0,0-1 0,0 1 0,0-1 0,0 1 0,0 0 0,1-1 1,-1 1-1,0-1 0,0 1 0,1 0 0,-1-1 0,1 0 0,-1 1 1,0 0-1,0-1 0,1 1 0,-1-1 0,1 0 0,0 1 0,-1 0 0,1 0 0,0-1 0,0 1 0,-1 0 0,0 0 0,0-1 0,1 1 0,0 0 0,-1 0 0,0-1 0,1 1 0,-1 1 0,0-2 0,0 1 0,0 1 0,0-1 0,0 0-1,0 0 1,-1-1 0,1 1 0,0 0 0,-1 0 0,0-1 0,1 1 0,0 0 0,-1-1 0,1 1 0,-1-1-1,0 1 1,1-1 0,-2 2 0,1-2 0,1 0 0,0 0 0,0 0 0,-1 0 0,0 0-1,1 0 1,-1 1 0,1-1 0,0 0 0,0 0 0,-1 0 0,1 0 0,-1-1-1,0 1 1,1 0 0,0 0 0,0 0 0,-1 0 0,1 0 0,-1 0 0,1 0-1,-1-1 1,1 1 0,-1-1 0,0 0 0,0 1 0,1-1 0,-1 0 0,1 0 0,-1 1 0,0-1 0,1 0-1,0 0 1,0 0 0,-1 0 0,1 0 0,0 1 0,-1-1 0,1-1 0,0 2 0,0-1 0,0 0 0,0 0 0,0 0-1,0 0 1,0 0 0,0 1 0,1-2 0,-1 1 0,1 0 0,4-37 13,-5 37-13,0 0 0,1 0 1,-1 0-1,0-1 0,0 2 0,-1-2 0,1 1 0,0 0 0,0 0 0,-1 0 0,1 0 0,-1-1 0,1 2 0,0-1 1,-1-1-1,0 2 0,0-3 0,0 2 0,0 0 0,0 0 0,1 0 0,0 0 0,-1 0 0,0 0 0,1-1 0,-1 2 0,1-2 0,0 1 0,0 0 0,0 0 0,0 0 0,0 0 0,0-1 0,0 2 0,0-2 0,0 0 0,0 0 0,0-1 0,0 0 0,0 1 0,0 0 0,-1 0 0,1-1 0,-1 1 0,0-1 0,1 1 0,-2 0 0,0-3 0,-3-7 0,5 11 0,0 1 0,0-1 0,0 0 0,0 0 0,0 1 0,0-2 0,0 1 0,1 1 0,-1-1 0,0 0 0,1 0 0,-1 1 1,0-1-1,1 0 0,-1 0 0,1 0 0,0 0 0,-1 0 1,1 1-1,-1 0 0,0-1 0,0 0 1,0 0-1,0 1 0,1-1 0,-1 0 1,0 0-1,0 1 0,0-1 1,0 0-1,0 0 0,0 1 0,0-1 1,0 0-1,0 1 0,0-1 1,0 1-1,-1-1 0,1 0 0,0 0 1,0 1-1,0-1 0,-1 0 0,1 0 1,-2 0-1,2 1 1,0 0 0,0-1 0,-1 1 0,1-1-1,-1 1 1,1 0 0,-1 0 0,1-1 0,0 1 0,0-1 0,0 1 0,0-1 0,-1 1 0,1 0-1,0 0 1,0-1 0,-1 0 0,1 1 0,0-1 0,0 1 0,0 0 0,0-1 0,0 1 0,0-1-1,0 0 1,0 1 0,0 0 0,0-1 0,1 1 0,-1-2 0,1-3 8,-1 4-9,0 1 1,0 0-1,0 0 0,0 0 0,0 0 0,0 0 1,0 0-1,0 0 0,0 0 0,0 0 0,0 0 0,0 0 1,0 0-1,0 0 0,0 0 0,0-1 0,0 1 0,0 0 1,0 0-1,0 0 0,0 0 0,0 0 0,0 0 1,0 0-1,0 0 0,0-1 0,0 1 0,0 0 0,0 0 1,0 0-1,-1 0 0,1 0 0,0 0 0,0 0 0,0 0 1,0 0-1,0 0 0,0 0 0,0 0 0,-1 0 1,1 0-1,0 0 0,0 0 0,0 0 0,0 0 0,0 0 1,-1 0-1,1 0 0,0 0 1,0 0-1,0 0 0,0 0 0,0 0 1,0 0-1,0 0 0,0 0 1,0 0-1,0 0 0,0 0 1,0 0-1,0 0 0,-1 0 1,1-1-1,0 1 0,0 0 1,0 0-1,0 0 0,0 0 1,0 0-1,0 0 0,0 0 0,-1 0 1,1 0-1,0 0 0,0 0 1,0 0-1,0 0 0,0 0 1,0 0-1,0 0 0,0 0 1,0-1-1,0 1 0,0 0 1,0 0-1,0 0 0,0 0 1,0 0-1,0 0 0,0-1 1,0 1-1,0 0 0,0 0 0,0 0 1,0 0-1,0 0 0,0 0 1,0-1-1,0 1 0,0 0 1,1-2-1,0 1 1,-1-2-1,0 1 1,0 1-1,0-2 1,0 1-1,0 1 1,0-2-1,0 1 1,0 1-1,-1-2 1,-1-2-1,2 5 0,0-1 0,0 1 1,0 0-1,0 0 0,0-1 0,0 1 0,0-1 0,0 1 0,0-1 0,0 1 0,1 0 0,-1 0 0,0-1 0,0 1 0,0 0 0,0-1 0,1 1 0,-1-1 1,0 1-1,1 0 0,-1 0 0,0 0 0,0-1 0,0 1 0,1-1 0,-1 1 0,1 0 0,-1-1 0,0 1 0,1 0 0,-1 0 0,0 0 0,0 0 0,0 0 0,0-1 0,0 1 0,0 0 0,0-1 0,0 1 0,1 0 0,-1-1 0,0 1 0,0 0 0,0 0 0,0 0 0,0-1 0,0 1 0,0 0 0,0-1 0,0 1 0,0-1 0,-1 0 1,1-1 0,-1 0 0,0 1 0,0-1 0,1 0 1,0 0-1,-1 0 0,1 1 0,-1-1 0,1 0 0,0 0 0,0 0 1,0 1-1,0-2 0,1 2 0,-1-1 0,1 0 0,-1 1 0,0-2 1,2 0-1,-2 2-1,1 1 0,-1-1-1,0 0 1,0 1 0,0-1 0,0 0 0,0 0 0,0 1 0,0-1 0,0 1 0,0-1 0,0 0 0,-1 1 0,1-1-1,0 0 1,-1 0 0,1 1 0,0 0 0,-1-1 0,1 0 0,0 0 0,0 1 0,-1 0 0,0-1 0,1 1 0,-1-1 0,1 0-1,0 1 1,-1 0 0,0 0 0,0-1 0,1 1 0,-1-1 0,1 1 0,0 0-1,0 0 1,1 0 0,-1 0-1,0 0 1,0-1 0,0 1-1,0 0 1,0 0 0,0 0-1,0 0 1,0 0 0,1 0-1,-1 0 1,0 0 0,0-1 0,0 1-1,0 0 1,0 0 0,1 0-1,-1-1 1,0 1 0,0 0-1,0-1 1,0 1 0,0 0-1,0 0 1,0 0 0,0 0-1,0 0 1,0 0 0,0-1-1,0 1 1,0 0 0,0 0-1,-1-1 1,1 1-1,1 0 0,-1-1 1,0 1-1,0 0 0,0 0 0,0 0 0,0 0 0,0 0 0,0 0 1,0 0-1,0 0 0,0-1 0,0 1 0,0 0 0,0 0 1,0 0-1,0-1 0,0 1 0,0 0 0,0 0 0,0 0 1,0-1-1,0 1 0,0 0 0,-1 0 0,1 0 0,0 0 0,0 0 1,0 0-1,0 0 0,0 0 0,-1 0 0,1 0 0,0-1 1,0 1-1,0 0 0,0 0 0,0 0 1,0 0 0,0 0-1,0 1 1,0-1 0,0 0 0,0 0-1,0 0 1,0 0 0,0 0 0,0 0 0,-1 0-1,1 0 1,0 0 0,0 1 0,0-1 0,0 0-1,0 0 1,0 0 0,-1 0 0,1 0 0,0 1-1,0-1 1,0 0 0,0 0 0,-1 0-1,1 0 1,0 0 0,0 0 0,0 0 0,0 0-1,0 0 1,0 0 0,0 0 0,0 0 0,-1 0-1,1 0 1,0 0 0,0 0 0,0 0-1,-1 0 1,1 0 0,0 0 0,0 0 0,0 0-1,-1 0 1,1 0 0,0-1 0,0 1 0,0 0-1,0 0 1,0 0 1,0 0-1,0 0 1,0 0-1,0 0 1,0 0-1,0 0 0,0-1 1,0 1-1,0 0 1,0 0-1,0 0 1,0 0-1,0 0 1,0 0-1,0 0 1,0 0-1,0 0 1,-1 0-1,1 0 1,0 0-1,0 0 1,0 0-1,0 0 1,0 0-1,0 0 1,0 0-1,0 0 1,0 0-1,0 0 1,0 0-1,1 0 1,-1 0-1,0-1 0,0 1 1,0 0-1,0 0 1,0 0-1,0 0 1,0 0-1,0 0 1,0 0-1,0 0 1,0 0-1,0 0 1,0 0-1,0 0 1,0 0-1,0 0 1,0-1-1,0 1 1,0 0-1,0 0 1,0 0-1,0 0 1,0 0-1,0 0 1,0 0-1,0 0 0,0 0 1,0 0-1,0 0 1,1 0-1,-1 0 1,0 0-1,0 0 1,0 0-1,-1-8-5,-12-11 5,11 17 6,2 2-5,-1-1-1,1 1 1,0 0 0,0 0 0,-1 0 0,1-1 0,0 1 0,0 0 0,-1 0 0,1 0-1,0 0 1,0-1 0,0 1 0,0 0 0,0-1 0,0 1 0,0 0 0,0-1 0,0 1 0,0 0-1,0 0 1,0 0 0,0 0 0,0-1 0,0 1 0,0-1 0,0 1 0,0 0 0,0-1-1,0 1 1,0 0 0,0 0 0,0 0 0,0 0 0,0-1 0,1 1 0,2-6 1,-3 5-4,-3 0 2,3 1-1,0 0 1,0 0 0,-1-1 0,1 1 0,0-1 0,0 1-1,0 0 1,0-1 0,0 1 0,0 0 0,0 0-1,0 0 1,0-1 0,0 1 0,0-1 0,0 1 0,0 0-1,0-1 1,0 1 0,0 0 0,1 0 0,-1-1-1,0 1 1,0 0 0,0 0-1,0-1 1,1 1 0,-1 0 0,0 0-1,0 0 1,0-1 0,0 1-1,0 0 1,0 0 0,0 0-1,0 0 1,0 0 0,0 0 0,0-1-1,0 1 1,0 0 0,0 0-1,0-1 1,0 1 0,0 0-1,0 0 1,0-1 0,0 1-1,-1 0 1,1 0 0,0 0 0,0 0-1,0 0 1,0 0 0,0 0-1,-1-1 1,-1 2-38,2-1 38,0 0 0,0 0-1,0 0 1,1 0 0,-1 0-1,0 0 1,0 0 0,0-1 0,0 1-1,0 0 1,1 0 0,-1 0-1,0 0 1,0 0 0,0 0-1,0-1 1,0 1 0,0 0 0,0 0-1,0 0 1,0 0 0,0-1-1,0 1 1,0 0 0,0 0-1,0 0 1,0 0 0,0 0 0,0 0-1,0 0 1,0 0 0,0-1-1,0 1 1,0 0 0,0 0 0,0 0-1,0 0 1,0-1 0,-3 5 40,2-4-34,1 0 1,-1 1-1,1-1 1,-1 0-1,1 0 1,0 0 0,0 1-1,-1-1 1,1 0-1,-1 1 1,1-1-1,0 1 1,-1-1-1,1 0 1,0 1 0,0-1-1,0 1 1,0-1-1,0 1 1,0-1-1,-1 0 1,1 2-1,1-1 52,-1 0-1,0 1 0,1-1 0,0 0 1,-1 0-1,1 0 0,-1 1 0,2-2 0,0 3 1,-2-3-43,0 1 0,1-1 0,-1 1 0,0-1 0,1 0 0,-1 0 0,0 1 0,0-1 0,0 0 0,1 0 0,-1 0 0,1 0 0,-1 0-1,0 0 1,1 0 0,-1 0 0,0 0 0,0 1 0,1-1 0,-1 0 0,1 0 0,-1 0 0,1 0 0,-1 0 0,0-1 0,0 1 0,0 0 0,1 0 0,-1 0 0,1 0 0,-1 0 0,0 0 0,1 0 0,-1 0 0,0 0 0,0-1 0,0 1 0,1 0 0,-1 0 0,0-1 0,1 1 0,-1-1 0,0 1 0,1 0 0,-1 0 0,0 3 32,0-3-48,0 0 1,0 0 0,0 0 0,0 0 0,0 0-1,0 0 1,0 0 0,0 0 0,0 0 0,0 0 0,0 0-1,0 0 1,0 0 0,0 0 0,0 0 0,0 0-1,0 1 1,0-1 0,0 0 0,0 0 0,0 0 0,0 0-1,0 0 1,0 0 0,0 1 0,0-1 0,0 0-1,0 0 1,0 0 0,0 0 0,0 0 0,0 0 0,0 0-1,0 0 1,-1 1 0,1-1 0,0 0 0,0 0-1,0 0 1,0 0 0,0 0 0,0 0 0,0 0 0,0 0-1,-1 0 1,1 0 0,0 0 0,0 0 0,0 0-1,0 0 1,0 0 0,0 0 0,-1 0 0,1 0 0,0 0-1,0 0 1,0 0 0,-3-1 11,2 0-2,2-4-5,-1 0 13,0 0 7,1 6-10,4 14-12,-4-13-1,0 0 1,0 0 0,-1-1-1,1 2 1,0-2 0,-1 1-1,1 1 1,-1-1 0,0 2-1,0 16 4,0-16-4,0 0 1,0 0-1,0 0 0,0 0 0,-1 0 1,0 0-1,-1 5 0,2-8 1,0 0 0,-1 0 0,1 0 0,0 0 0,0 0 0,1 0 0,-1 0-1,0 0 1,0 0 0,1 0 0,-1 0 0,0 0 0,0 0 0,0 0 0,1-1 0,0 1 0,-1 0 0,1 0 0,-1 0 0,1 0 0,0 0-1,-1-1 1,1 0 0,1 3 0,3 2 19,-5-5-16,0 1-1,0-1 0,0 0 1,0 0-1,0 0 0,0 0 1,0 0-1,0 1 0,0-1 1,0 0-1,0 1 0,0-1 1,0 0-1,0 1 0,0-1 1,0 0-1,0 0 0,0 0 1,0 0-1,0 1 0,-1-1 1,1 0-1,0 1 1,0-1-1,0 0 0,0 0 1,0 1-1,0-1 0,0 0 1,-1 0-1,1 0 0,0 0 1,0 0-1,-1 0 0,1 0 1,0 0-1,-1 0 0,1 0 1,0 1-1,0-1-1,0 0 0,0 0-1,0 0 1,0 0 0,0 0 0,-1 0-1,1 0 1,0 0 0,0 0 0,0 0 0,0 0-1,0 0 1,-1 0 0,1 0 0,0 0-1,0 0 1,0 0 0,0 0 0,0 0-1,0 1 1,0-1 0,-1 0 0,1 0 0,0 0-1,0 0 1,0 0 0,0 0 0,0 0-1,0 1 1,0-1 0,0 0 0,0 0 0,0 0-1,0 0 1,0 0 0,0 0 0,0 0-1,0 0 1,0 0 0,0 0 0,0 0 0,0 0-1,0 1 1,0-1 0,0 0 0,0 0-1,0 0 1,0 0 0,0 0 0,0 0 0,0 1-1,0-1 1,0 0 0,0 0 0,0 0-1,1 0 1,-1 0 0,0 0 0,5 4 32,-7-1-12,2-3-22,0 0-1,-1 1 1,1-1-1,0 0 1,0 0-1,0 1 1,0-1-1,0 0 1,0 1-1,-1-1 1,1 0-1,0 0 0,0 0 1,0 1-1,-1-1 1,1 0-1,0 1 1,0-1-1,0 1 1,0-1-1,0 0 1,0 0-1,0 0 1,0 1-1,0-1 1,0 0-1,0 1 1,0-1-1,0 1 1,1-1-1,2 4 0,-2-4 0,-1 0 1,0 0 0,0 1-1,1-1 1,-1 0-1,0 0 1,1 1 0,-1-1-1,0 0 1,1 0 0,-1 0-1,0 0 1,0 1 0,0-1-1,0 1 1,0-1 0,0 0-1,1 1 1,-1-1 0,0 0-1,0 0 1,0 1-1,0-1 1,0 1 0,0-1-1,0 1 1,0-1 0,0 0-1,0 0 1,0 0 0,0 1-1,0-1 1,0 1 0,0-1-1,0 1 1,-1-1-1,1 0 1,0 1-1,0-1 1,0 1-1,-1-1 0,1 1 1,-1-1-1,1 0 0,0 1 1,-1 0-1,1-1 0,0 1 0,0-1 1,0 1-1,0-1 0,0 1 1,0 0-1,0-1 0,0 1 1,0-1-1,0 1 0,0 0 1,0-1-1,0 0 0,0 2 0,2 7 1,-2-8 0,0 0 0,0 0 0,0 0 0,0 0 0,-1 0 0,1 0 0,-1 0 0,1 0 0,0 0 0,0 0 0,-1 0 0,-1 1 0,2-1 0,0 0-1,-1-1 1,1 1 0,-1 0 0,1 0 0,-1-1 0,1 1 0,0 0 0,0 0 0,0-1 0,0 1 0,0 0-1,0 0 1,0-1 0,0 1 0,0 0 0,0 0 0,0 0 0,0 1 0,0 6 1,0-8 1,0 1 0,0-1 0,0 0 0,0 1 0,0-1 0,0 1 0,0 0 0,0-1 0,0 0 0,0 1 0,0-1 0,0 1 1,0-1-1,0 1 0,1-1 0,-1 0 0,0 1 0,0-1 0,1 1 0,-1 0 0,1-1 0,-1 0 2,0 0-1,0 0 1,0 0-1,0 0 1,0 1-1,0-1 1,1 0-1,-1 0 1,0 0-1,0 1 1,0-1-1,0 0 1,0 0-1,0 0 1,0 0-1,0 1 1,0-1-1,1 0 1,-1 0-1,0 0 1,0 0-1,0 0 1,0 0-1,0 0 1,0 1-1,0-1 1,0 0-1,-1 0 1,1 1 0,0-1-1,0 0 1,0 1 1,0-1 1,0 0 0,0 0 0,0 0-1,0 0 1,0 1 0,0-1 0,0 0 0,0 1-1,0-1 1,0 1 0,0-1 0,0 0-1,0 0 1,0 0 0,0 0 0,0 1 0,1-1-1,-1 0 1,0 1 0,0-1 0,0 0-1,1 0 1,-1 1 0,0-1 0,0 0 0,0 0-1,0 0 1,0 0 0,1 0 0,-1 0-1,1 1 1,-1-1-5,0 0 1,0 0-1,0 0 0,0 1 1,0-1-1,0 0 0,0 0 0,0 0 1,0 1-1,0-1 0,0 0 0,0 0 1,0 0-1,0 0 0,0 0 1,0 0-1,0 0 0,0 1 0,0-1 1,0 0-1,0 0 0,0 0 0,0 1 1,0-1-1,0 0 0,-1 0 0,1 0 1,0 0-1,0 1 0,0-1 1,0 0-1,-1 0 0,1 0 0,0 0 1,0 0-1,0 0-1,0 0 1,0 0 0,0 0-1,0 0 1,0 0-1,0 0 1,-1 0-1,1 0 1,0 1-1,0-1 1,0 0-1,0 0 1,0 0 0,0 0-1,0 0 1,-1 1-1,1-1 1,0 0-1,0 0 1,0 0-1,0 0 1,0 1-1,0-1 1,0 0 0,0 0-1,0 0 1,0 0-1,0 0 1,0 0-1,0 0 1,0 0-1,0 0 1,0 1 0,0-1-1,0 0 1,0 0-1,0 0 1,1 0-1,-1 1 1,0-1-1,0 0 1,0 0-2,6 2 24,-6-2-23,0 0 1,0 1-1,0-1 0,1 0 0,-1 0 0,0 0 0,0 0 0,0 0 0,0 0 1,0 0-1,0 0 0,0 0 0,0 0 0,0 0 0,0 1 0,0-1 1,1 0-1,-1 0 0,0 0 0,0 0 0,0 0 0,0 0 0,0 0 0,0 0 1,0 0-1,0 0 0,0 0 0,0 1 0,0-1 0,1 0 0,-1 0 0,0 0 1,0 1-1,0-1 0,0 0 0,0 0 0,0 0 0,0 0 0,-1 1 1,1-1-1,0 0 0,0 0 0,0 0 0,0 0 0,0 0 0,0 0 0,0 0 1,0 0-2,-1 0 0,1 0 1,0 0-1,0 0 0,0 0 1,0 0-1,0 0 1,0 0-1,0 1 0,0-1 1,0 0-1,0 0 0,0 0 1,0 0-1,-1 0 1,1 0-1,0 0 0,0 0 1,0 0-1,0 1 1,0-1-1,0 0 0,0 0 1,0 0-1,0 0 0,-1 0 1,1 0-1,0 1 1,0-1-1,0 0 0,0 0 1,0 0-1,0 0 0,0 0 1,0 0-1,0 0 1,0 0-1,0 0 0,0 0 1,0 0-1,0 1 0,0-1 1,0 0-1,0 0 1,0 0-1,1 0 0,-1 0 1,0 1-1,0-1 0,0 0 1,0 0-1,0 0 1,0 0-1,0 0 0,0 0 1,1 0-1,-1 1 1,0-1-1,0 0 0,0 0 1,0 0-1,0 0 0,0 0 1,0 0-1,0 0 1,0 0-1,0 0 0,0 0 1,1 0-1,-1 0 2,1 0-1,0 0 1,-1 1-1,0-1 1,1 0 0,-1 1-1,1-1 1,0 1 0,-1-1-1,0 0 1,0 1-1,1-1 1,-1 1 0,1 0-1,-4 0 15,-4 1-8,6-1 1,10 4 11,0 1-10,-21-2 31,26 0 6,-13-3-46,-1 2 0,1-2 0,0 1-1,-1 1 1,0-2 0,1 1 0,-1 0 0,0 0 0,0 0 0,-1 3-1,1-5 2,3 5 3,-3-5-5,0 0 0,0 0 0,1 1 1,-1-1-1,0 0 0,0 0 0,0 0 1,0 1-1,0-1 0,0 0 1,0 0-1,1 0 0,-1 0 0,0 1 1,0-1-1,0 0 0,0 0 1,0 1-1,0-1 0,0 0 0,0 1 1,0-1-1,0 0 0,0 0 1,0 0-1,0 0 0,0 1 0,0-1 1,0 0-1,0 1 0,0-1 0,0 0 1,-1 1-1,1-1 0,0 0 1,0 0-1,0 0 1,0 0-1,0 0 1,0 1-1,0-1 1,0 0 0,0 0-1,0 0 1,0 1-1,0-1 1,0 0-1,0 0 1,0 1-1,0-1 1,-1 0-1,1 0 1,1 0-1,-1 0 1,0 0-1,0 0 1,0 1-1,0-1 1,0 0-1,0 0 1,0 1 0,0-1-1,0 0 1,0 0-1,0 0 1,0 1-1,0-1 1,0 0-1,0 0 1,0 0-1,0 0 1,1 0-1,7 5 5,-3-3-6,-5-2 1,0 0 0,1 0 0,-1 0 0,0 0 0,0 1 0,0-1 0,0 0 0,0 0 0,0 0 0,0 0 0,0 0 0,0 0 0,0 0 0,0 0 1,0 0-1,0 0 0,0 0 0,0 0 0,0 0 0,0 1 0,0-1 0,0 0 0,0 0 0,0 0 0,0 0 0,0 0 0,0 0 0,0 0 0,0 0 0,0 0 0,0 0 0,0 0 0,0 0 0,0 0 0,0 0 0,0 0 0,0 0 0,0 0 0,0 0 0,0 0 0,0 0 0,0 0 0,0 0 0,0 0 0,0 0 0,-1 0 0,1 0 0,0 0 0,0 0 0,0 0 0,0 0 0,0 0 1,0 1-1,0-1 0,0 0 0,0 0 0,-1 0 0,0 0 1,1 1-1,0-1 1,-1 0-1,0 1 1,1-1-1,-1 0 1,1 1-1,0-1 1,-1 1-1,1-1 1,-1 1-1,1-1 1,-1 0-1,1 1 1,0 0-1,0 0 1,0-1-1,-1 0 1,1 1-1,0 0 1,0 0-1,-1-1 1,1 0-1,0 1 1,0 0-1,0 0 1,0-1-1,0 1 1,0-1-1,0 1 1,1 0-1,-1-1 1,0 1-1,0-1 1,1 1-1,-1 0 1,0-1-1,0 0 1,0 1-1,2 1 1,-1-2-1,-1 1 1,1 0-1,-1 0 1,1-1-1,0 1 1,-1 0-1,1 0 1,-1 0-1,1 0 1,0 1-1,-3 1 7,-5-4 5,3 2-11,5 4 0,5 1-2,-6-5 1,0-1 1,0 1-1,0 0 0,-1-1 0,1 0 0,0 0 0,0 1 0,-1 0 0,1-1 1,0 1-1,0-1 0,0 0 0,0 1 0,0 0 0,0-1 0,0 1 0,0-1 0,0 0 1,0 1-1,0 0 0,1 0 0,-1 0 0,0-1 1,0 2-1,0-2 0,0 1 0,0 0 1,0 0-1,0-1 0,0 1 1,0 0-1,0 0 0,0-1 1,-1 2-1,-2 2 5,3-4-4,-1 0 0,1 1 0,0-1-1,0 0 1,0 1 0,0-1-1,0 0 1,-1 1 0,1-1 0,0 0-1,0 0 1,0 1 0,0-1-1,-1 0 1,1 1 0,0-1 0,0 1-1,0-1 1,0 0 0,0 0-1,0 1 1,0-1 0,0 1 0,0-1-1,1 1 1,-1-1 0,0 0 0,0 0-1,0 0 1,0 1 0,1-1-1,-1 1 1,0-1 0,0 0 0,0 1-1,0-1 1,3 5 1,-5-5-3,2 0 1,-1 0 0,1 0 1,0 0-1,0 0 0,-1 0 0,1 0 1,0 0-1,-1 0 0,1 0 0,-1 0 1,1 0-1,0 0 0,0 0 0,-1 0 1,1 0-1,-1 0 0,1 1 0,-1-1 1,1 0-1,0 0 0,0 0 0,0 0 1,-1 0-1,1 0 0,0 1 0,-1-1 1,1 0-1,0 1 0,-1-1 0,1 1 1,0-1-1,0 0 0,0 0 0,0 8 32,0-7-31,0-1 0,0 0-1,0 0 1,0 0 0,0 0 0,0 0 0,0 1-1,0-1 1,0 0 0,0 1 0,0-1 0,0 0 0,0 0-1,0 1 1,0-1 0,-1 0 0,1 0 0,0 0-1,0 0 1,0 0 0,0 0 0,0 1 0,-1-1 0,1 0-1,0 0 1,0 0 0,0 1 0,-1-1 0,1 0-1,0 0 1,0 0 0,0 0 0,0 1 0,0-1 0,0 0-1,-1 0 1,1 0 0,-1 0 0,1 0 0,0 0 0,0 1 0,-1-1 0,1 0 0,0 1 0,0-1 0,0 1 0,0-1 0,0 0 0,0 0 0,0 0 0,0 1 0,0-1 0,0 1 0,0-1 0,0 1 0,0-1 1,0 0-1,0 0 0,0 0 0,0 2 0,1-1 6,-4-3-3,2 1 4,1 0 1,-1-1-1,0 2 1,0-2-1,1 1 0,-1 0 1,0-1-1,0 1 1,1-1-1,0 1 1,0 0-1,-1 0 1,1-1-1,0 1 1,0-1-1,0 1 1,0-1-1,0-2 0,0-2 12,-2-18-1,2 19-7,-1-1 0,0 1 0,2-9-1,0 14-8,-1-1-1,1 1 0,0 0 0,0 0 0,-1 1 0,1-1 0,0 0 0,0 0 0,-1 0 1,1 0-1,0 0 0,0 0 0,0 1 2,-1-1-3,0 0-1,-1 0 0,1 0 1,0 0-1,0 0 0,0 0 0,0 0 1,0 0-1,0 0 0,0 0 1,0 0-1,0 0 0,0 0 1,0 0-1,0 0 0,0 0 0,0 0 1,0 0-1,0 0 0,0 0 1,0 0-1,0 0 0,0 0 1,0 0-1,0 0 0,0 0 0,0 0 1,0 0-1,0 0 0,0 0 1,0 0-1,0 0 0,0 0 1,0 0-1,-1 0 0,1 0 0,0 0 1,0 0-1,0 0 0,0 0 1,0 0-1,0 0 0,0 0 1,0 0-1,0 1 0,0-1 0,0 0 1,0 0-1,0 0 0,0 0 1,0 0-1,0 0 0,0 0 1,0 0-1,0 0 0,0 0 0,0 0 1,0 0-1,0 0 0,0 1 1,0-1-1,0 0 0,1 6-2,0-5 2,0 1 0,0-1 0,-1 1 0,0 0 0,0-1 0,1 1 0,-1 0 1,0 0-1,0 1 0,-3 8 11,2-10-8,1 1 1,0-1-1,0 1 0,-1 0 1,1 0-1,0-1 0,0 1 1,0 0-1,0-1 0,0 1 1,1-1-1,-1 5 0,0-5 1,1 1-1,-1 0 0,0-1 0,0 1 0,-1 0 1,1 0-1,0-1 0,0 1 0,-1 1 0,0-1-1,0-1 1,1 0-1,0 0 0,0 0 0,0 1 1,0-1-1,-1 0 0,1 0 0,0 0 1,0 1-1,0-1 0,1 0 0,-1 0 0,0 0 1,0 0-1,0 1 0,1-1 0,-1 0 1,1 0-1,0 2 0,1-1 9,-1-2-8,-1 0 1,0 1 0,0-1 0,0 0 0,0 0 0,1 0 0,-1 1-1,0-1 1,1 0 0,-1 1 0,0-1 0,0 1 0,1-1 0,-1 0 0,0 0-1,0 1 1,0-1 0,0 1 0,0-1 0,0 1 0,0-1 0,0 0 0,0 0-1,0 1 1,0-1 0,0 1 0,0-1 0,0 1 0,0-1 0,0 0 0,0 0-1,0 1 1,-1-1 0,1 1 0,0-1 0,0 0 0,-1 1 0,0-1-1,1 0 0,0 0-1,0 0 0,0 0 0,0 0 0,0 1 1,0-1-1,0 0 0,0 0 0,0 0 0,0 0 1,0 0-1,-1 0 0,1 1 0,0-1 0,0 0 1,0 0-1,0 0 0,0 0 0,0 1 0,0-1 1,0 0-1,0 0 0,0 0 0,0 0 0,0 0 1,0 0-1,0 0 0,0 0 0,0 0 0,0 1 1,0-1-1,0 0 0,0 0 0,0 0 0,0 0 1,0 1-1,0-1 0,0 0 0,0 0 0,1 0 1,-1 0-1,0 0 0,0 1 0,0-1 0,0 0 0,0 0 1,0 0-1,0 0 0,0 0 0,0 0 0,9 0 95,-9-1-91,0 1-1,1 0 1,0 0 0,-1 0-1,1-1 1,-1 1 0,0 0-1,1 0 1,-1 0 0,1 0-1,0 0 1,-1 0-1,0 0 1,0 0 0,1 0-1,0 1 1,-1-1 0,1 0-1,-1 0 1,0 0 0,0 1-1,1-1 1,0 0 0,0 1 3,-1 0 0,0 0 0,0 0 0,0 0 0,0 0 0,0-1 0,1 1 0,-1 0 1,1 0-1,-1-1 0,1 1 0,-1 0 0,1 0 0,-1-1 0,1 1 0,0 0 0,-1-1 1,2 1-1,6 7 26,-6-7-27,-1 2 1,1-1-1,-2-1 1,1 2-1,1-1 0,-2 0 1,1 0-1,0 1 1,0-1-1,-1 0 1,0 1-1,0-1 1,0 5-1,3 3 8,-3-9-17,0 0 1,1 1 0,-1-2-1,1 2 1,-1-1-1,0 0 1,0 0-1,0 0 1,1 0 0,-1 1-1,-1-2 1,1 2-1,0-1 1,0 0 0,0 0-1,-1 0 1,0 2-1,0-1 2,0-1 1,0 1-1,1-1 0,-1 2 0,1-2 0,-1 1 1,0 0-1,1-1 0,0 1 0,0 0 0,0 0 1,0-1-1,0 1 0,0 0 0,0 0 0,0 0 1,0-1-1,1 1 0,1 3 0,-2-5 0,0 1-1,0-1 0,0 0 0,0 0 0,1 0 1,-1 1-1,0-1 0,0 1 0,0 0 0,0-1 1,1 0-1,-1 0 0,0 1 0,0-1 1,0 1-1,0-1 0,0 1 0,0-1 0,0 0 1,0 0-1,0 1 0,-1 0 0,1-1 1,0 1-1,0-1 0,0 0 0,-1 0 0,1 1 1,0-1-1,0 1 0,0-1 0,-1 1 0,1-1 1,0 0-1,0 0 0,0 0 0,0 0 0,-1 0 1,1 0-1,0 0 0,0 1 0,0-1 0,0 0 1,0 0-1,0 1 0,0-1 0,0 0 0,0 0 1,0 1-1,0-1 0,0 0 0,0 0 0,0 0 1,0 0-1,0 0 0,0 1 0,0-1 0,0 0 1,0 0-1,0 1 0,0-1 0,0 0 0,1 0 1,-1 1-1,0-1 0,0 0 0,0 0 0,0 0 1,1 0-1,-1 0 0,0 0 0,0 0 0,0 0 1,0 0-1,0 1 0,0-1 0,1 0 0,-1 0 0,1 1 0,0-1 1,-1 1-1,0-1 0,0 0 0,1 0 0,-1 1 0,1-1 0,-1 1 0,0-1 0,1 1 0,-1-1 0,0 0 0,0 1 0,0 0 0,0-1 1,0 1-1,1-1 0,-1 0 0,0 1 0,0 0 0,0 0 0,0-1 0,0 0 0,0 1 0,0-1 0,0 1 0,0 0 0,-1-1 0,1 0 1,0 1-1,0 0 0,0-1 0,0 1 0,0-1 0,-1 1 0,0-1 1,1 0-1,0 0 1,0 1-1,0-1 1,-1 0-1,1 0 1,0 0 0,0 0-1,0 1 1,0-1-1,0 0 1,0 0 0,0 0-1,0 0 1,0 0-1,0 0 1,0 0 0,0 0-1,0 1 1,0-1-1,0 0 1,0 0-1,0 1 1,0-1 0,0 0-1,0 0 1,0 1-1,0-1 1,0 0 0,0 0-1,0 0 1,0 0-1,0 0 1,0 0 0,0 0-1,0 1 1,0-1-1,0 0 1,0 1-1,0-1 1,0 0-1,0 0 0,0 0 1,0 0-1,0 0 0,0 0 1,0 0-1,0 0 0,1 0 1,-1 1-1,0-1 0,0 0 1,0 0-1,0 0 0,0 0 1,0 0-1,0 0 0,0 0 1,0 0-1,0 0 0,0 0 1,0 0-1,0 0 0,0 0 1,0 0-1,0 0 0,0 0 0,0 1 1,0-1-1,0 0 0,-1 0 1,1 0-1,0 0 0,0 0 1,0 0-1,0 0 0,0 0 1,0 0-1,0 1 0,0-1 1,0 0-1,0 0 0,0 0 1,0 0-1,0 0 0,0 0 1,0 0-2,0 1 1,0-1 0,-1 0 0,1 0 0,0 0-1,0 0 1,0 1 0,0-1 0,0 1 0,0-1-1,0 0 1,0 1 0,0-1 0,0 0 0,0 0-1,0 0 1,0 0 0,0 1 0,0-1 0,1 1-1,-1-1 1,0 0 0,0 1 0,0-1 0,0 0-1,0 0 1,0 0 0,0 0 0,0 0 0,1 1-1,-1-1 1,0 0 0,1 0 0,-1 0 0,0 1-1,1-1 1,-1 0 0,0 0 0,0 0 0,0 0 0,0 1 0,1-1-1,-1 0 1,0 0 0,0 0 0,0 0 0,1 0 0,-1 0 0,0 0 0,0 0 0,0 0 0,1 0 0,-1 0 0,0 0 0,0 0 0,0 0 0,0 0 0,0 0 0,0 1 0,0-1 0,0 0 0,0 0-1,0 0 1,0 0 0,0 1 0,0-1 0,0 0 0,0 0 0,0 0 0,0 1 0,0-1 0,0 0 0,0 0 0,0 0 0,0 0 0,0 0 0,0 0 0,0 0 0,0 1 0,-5 4-5,-1 4-1,6-9 6,0 0 0,0 0-1,0 1 1,0-1 0,0 1 0,0-1 0,0 0 0,1 1 0,-1-1 0,0 0 0,0 0 0,1 1-1,-1-1 1,0 1 0,0-1 0,0 0 0,0 1 0,1-1 0,-1 0 0,0 0 0,1 0 0,-1 0-1,1 1 1,-1-1 0,0 0 0,0 0 0,0 0 0,1 1 0,-1-1 0,1 0 0,0 0 0,2 3 0,-11 0 0,7-3 0,1 0 0,0 0 0,-1 0 0,0 0 0,0 0 0,1 0 0,0 0 0,-1 1 0,1-1 0,-1 0 0,0 0 0,1 0 0,0 0 0,-1 0 0,0 1 0,1-1 0,-1 1 0,1-1 0,0 1 0,-1-1 0,1 0 0,-1 1 0,2 5 0,-1-5 0,0 0 0,0-1 1,0 1-1,0 0 0,0 0 1,0-1-1,0 1 1,-1 0-1,1 0 1,0 0-1,-1 0 1,1 0-1,0-1 1,0 1-1,-1 0 0,0 0 1,-3 10 14,9-10-13,-2 0 1,-6 1 0,2-2-3,0 0-1,1 0 1,0 0 0,-1 0-1,1 1 1,-1-1-1,1 0 1,-1 0-1,1 1 1,0-1 0,0 0-1,-1 1 1,1-1-1,-1 0 1,1 0-1,-1 1 1,1-1 0,0 1-1,0-1 1,0 1-1,-1-1 1,1 1 0,0-1 1,0 1-1,1 0 1,-1-1-1,0 0 1,0 0-1,0 1 1,0 0-1,1-1 1,-1 1-1,1-1 1,-1 0-1,1 0 0,-1 0 1,0 1-1,0-1 1,1 0-1,0 1 1,0 0-1,-1-1 0,0 0 0,0 0 0,0 0 0,0 0 0,0 0 0,0 0 1,0 0-1,0 0 0,0 0 0,0 0 0,0 1 0,0-1 0,0 0 0,0 0 0,0 0 0,0 1 0,0-1 0,0 0 0,0 0 0,0 0 0,0 0 0,0 1 0,0-1 0,0 0 0,0 0 0,0 0 0,0 0 0,0 0 0,0 0 0,0 0 0,0 0 0,0 0 0,0 0 0,-1 0 0,1 1 0,0-1 0,0 0 0,0 0 0,0 0 1,-1 0-1,1 0 0,0 0 0,0 0 0,0 0 0,0 0 0,-1 0 0,1 0 0,0 1 0,0-1 0,0 0 0,0 0 0,0 0 0,-1 0 0,1 0 0,0 1 0,0-1 0,0 0 0,-1 0 0,1 0 0,0 0 0,0 0 0,0 0 0,0 0 0,-1 1 0,1-1 0,0 0 0,0 0 0,0 1 0,0-1 0,0 0 0,0 1 0,0-1 0,0 0 0,2 2 0,-2-2 0,0 0 0,0 1 0,0-1 0,0 0 0,0 0 0,1 0 0,-1 0 0,0 0 0,0 0 0,0 0 0,0 0 0,0 1 0,0-1 0,0 0 0,0 0 0,0 1 0,0-1 0,0 0 0,0 0 0,0 1 0,0-1 0,0 0 0,0 0 0,0 0 0,0 0 0,0 0 0,0 0 0,-1 0 0,1 0 0,0 1 0,0-1 0,0 0 0,0 0 0,0 0 0,-1 1 0,1-1 0,0 0 0,0 0 0,0 0 0,-1 0 0,2 3 0,-1-1 0,1 1 0,0-1 0,-1 1 0,1-1 0,0 1 0,0-1 0,2 3 0,-7 10 14,4-15-13,1 0-1,-1 0 0,0 0 0,0 1 1,0-1-1,0 1 0,0-1 0,0 0 1,0 1-1,0-1 0,0 0 0,0 0 1,0 0-1,0 1 0,0-1 1,0 1-1,0-1 0,0 0 0,-1 1 1,1-1-1,0 0 0,0 0 0,0 0 1,-1 0-1,1 1 0,0-1 0,0 0 1,-1 1-1,1-1 0,0 0 1,0 0-1,0 0 0,0 1 0,-1-1 1,1 0-1,-1 0 0,-2 2 0,2-2 0,1 0 0,0 0 0,0 1 0,0-1 0,0 0 0,0 0 0,0 0 0,-1 0 1,1 0-1,0 0 0,0 1 0,0-1 0,-1 0 0,1 1 0,0-1 0,0 0 0,0 1 1,0-1-1,0 0 0,0 0 0,0 0 0,0 0 0,0 1 0,0-1 0,0 1 0,0-1 0,0 0 1,0 1-1,0-1 0,0 0 0,0 0 0,0 0 0,1 0 0,-1 1 0,0-1 0,0 0 1,0 0-1,1 1 0,-1-1 0,0 0 0,0 0 0,0 1 0,0-1 0,0 0 0,0 0 0,1 0 1,-1 0-1,0 0 0,1 0 0,-1 0 0,4 6 5,-4-6-5,0 0 0,0 0 0,0 0 0,0 0 1,0 0-1,0 0 0,0 0 0,0 0 0,0 0 0,0 1 0,0-1 1,0 0-1,0 0 0,0 0 0,0 0 0,0 1 0,-1-1 0,1 0 1,0 0-1,0 0 0,0 0 0,0 0 0,0 0 0,0 1 1,-1-1-1,1 0 0,0 0 0,0 0 0,0 0 0,0 0 0,-1 0 1,1 0-1,0 0 0,0 0 0,0 0 0,0 0 0,0 0 0,0 0 1,0 0-1,0 0 0,-1 0 0,1 0 0,0 1 1,0-1-1,0 0 0,0 0 0,-1 1 0,1-1 1,0 0-1,0 1 0,0-1 0,0 0 0,0 0 1,0 0-1,0 0 0,0 1 0,0-1 1,0 0-1,0 0 0,0 1 0,0-1 0,0 0 1,0 1-1,0-1 0,1 0 0,-1 0 0,0 0 1,0 0-1,0 0 0,1 1 0,4 12 7,-1-4-4,-4 14 5,2-16-8,-3-6 0,1-1 0,0 0 0,0 0 0,0 1 0,0-1 0,0 1 0,0-1 0,1 1 0,-1-1 0,0 0 0,0 0 0,0 0 0,0 1 0,0-1 0,1 1 0,-1-1 0,0 1 0,0-1 0,0 0 0,0 0 0,0 0 0,1 0 0,-1 1 0,0-1 0,1 1 0,-1-1 0,1 1-1,-1-1 1,0 0 0,0 0 0,0 1 0,0 0 0,0-1-1,0 1 1,0-1 0,0 0 0,0 1 0,0-1 0,0 1 0,0-1-1,0 1 1,0-1 0,-1 0 0,1 1 0,0-1 0,0 1 0,-1-1-1,1 1 1,-1-1 0,1 1 0,0 0 0,-1 0-1,0 0 1,1 0 0,-1 0-1,1 0 1,0 1 0,0-2 0,0 1-1,0 1 1,0-2 0,0 2-1,0-1 1,0-1 0,0 3 0,6 9-1,-5-11 2,0 1-1,0-2 0,-1 2 0,1-1 0,0 1 0,-1-1 1,1 0-1,0 3 0,0-2 6,0 0-4,-1-2-2,0 0 1,0 1-1,0-1 0,0 0 0,0 0 1,0 1-1,0-1 0,0 0 0,0 0 1,0 1-1,0-1 0,0 0 0,0 0 1,-1 0-1,1 0 0,0 0 1,0 0-1,0 0 0,0 0 0,-1 0 1,1 1-1,0-1 0,0 0 0,-1 0 1,1 0-1,0 0 0,0 0 0,0 0 1,0 0-1,0 0 0,0 0 1,-1 0-1,1 0 0,0 0 0,0 0 1,-1 0-1,1 0 0,0 0 0,0 0 1,-1 0-1,1 0 0,0 0 1,0 0-1,0 0 0,0 0 0,0-1 1,-4 2 4,7 2 0,4 8-4,-7-11-1,0 0 0,1 0 0,-1 0 0,1 0 0,-1 0 0,1 0-1,-1 0 1,0 0 0,0 1 0,1-1 0,-1 0 0,0 1 0,1-1 0,-1 0 0,1 1 0,-1-1 0,0 0 0,0 0 0,0 0 0,0 1 0,1-1-1,-1 1 1,0-1 0,0 1 0,0-1 0,1 0 0,-1 0 0,0 2 0,-3 10-12,2-11 11,0 0 0,1 0 0,0 0 0,-1 0 0,1 1 0,0-2 0,-1 2 1,1-1-1,0 0 0,0 1 0,0-2 0,0 2 0,0 1 0,1-2 1,0 1-1,-1-1 1,0 2 0,0-2-1,1 1 1,-1 0-1,0-1 1,0 1 0,0 0-1,0 0 1,0-1-1,-1 1 1,1 0-1,0-1 1,-2 4 0,2-5 0,0 1 0,0-1 0,0 0 0,0 0 0,0 1 0,0-1 0,0 1 0,0-1 0,0 1 0,0-1-1,0 0 1,0 0 0,0 0 0,0 1 0,0-1 0,0 1 0,1-1 0,-1 1 0,0-1 0,0 0 0,1 1 0,-1-1 0,0 0 0,0 0 0,0 0 0,0 0 0,0 1 1,0-1-1,0 0 0,0 0 0,0 1 0,1-1 0,-1 0 0,0 0 0,0 0 0,0 0 0,0 0 0,0 0 0,0 0 0,0 1 0,0-1 0,0 0 0,0 0 0,0 1 0,0-1 0,0 0 0,0 0 0,0 1 0,0-1 0,-1 0 0,1 0 0,0 0 0,0 0 0,0 0 0,0 0 1,0 0-1,0 1 0,0-1 0,0 0 0,0 0 0,0 0 0,0 0 0,-1 1 0,1-1 0,0 0 0,0 0 0,0 0 0,-1 0 0,1 0 0,-6 4 1,6-1-2,3 3 0,-3-5 0,0 0 1,0 0-1,0-1 1,0 2-1,0-1 1,0-1-1,0 1 1,-1 0 0,1 0-1,0-1 1,0 1-1,0 0 1,0 0-1,-1-1 1,1 1-1,-1 0 1,0 0 0,1 0-1,0-1 1,-1 1-1,1 0 1,-1-1-1,1 1 1,-1 0-1,1 0 1,0-1 0,0 1-1,0 0 1,0 0-1,0-1 1,0 1-1,0 0 1,0 0 0,0-1-1,0 3 1,0-3 0,0 0 0,0 0 0,0 1 0,0-1 0,0 1 0,1-1 0,-1 1 0,0-1 0,0 0 0,0 0 0,0 1 0,0-1 0,0 1 0,0-1 0,0 1 0,0-1 0,-1 0 0,1 1 0,0-1 0,0 1 0,0-1 0,0 1 0,0-1 0,0 0 0,-1 1 0,-2 4 0,3-5 0,-1 1 0,1-1 0,0 1 0,-1 0 0,1-1 0,0 1 0,0-1 0,0 1 0,0 0 0,0-1 0,0 1 0,0 0 0,0 0 0,0-1 0,0 0 0,0 1 0,0 0 0,0 0 0,1 4 0,-1-4-1,0-1 1,0 0 0,0 1 0,-1 0 0,1-1 0,0 1 0,0-1-1,0 0 1,0 1 0,-1-1 0,1 1 0,-1 0 0,1-1-1,-1 0 1,1 0 0,-1 1 0,1-1 0,-1 1 0,1-1 0,-1 0-1,1 0 1,0 1 0,0-1 0,0 0 0,-1 0 0,1 0 0,0 1 0,-1-1 0,1 1-1,0-1 1,-1 0 0,1 1 0,0-1 0,0 0 0,0 0 0,0 1 0,0-1-1,0 1 1,0-1 0,0 1 0,0-1 0,0 0 0,0 1 0,0-1 0,0 1-1,0-1 1,0 1 0,0-1 0,0 0 0,0 0 0,0 1 0,0-1 0,0 1-1,1-1 1,-1 1 0,0-1 0,0 0 0,1 0 0,-1 0 0,1 1 0,-1-1 0,0 0-1,0 1 1,0-1 0,0 0 0,0 0 0,0 0 0,0 1 0,0-1 0,0 0 0,0 0 0,1 0 0,-1 0 0,0 0-1,0 0 1,0 1 0,0-1 0,0 0 0,0 0 0,0 1 0,0-1 0,0 0 0,0 0 0,0 1 0,0-1 0,0 0-1,0 0 1,0 0 0,-1 0 0,1 0 0,0 0 0,0 1 0,0-1 0,0 0 0,0 0 0,0 0 0,0 1 0,0-1-1,0 0 1,0 0 0,0 0 0,-1 0 0,1 1 0,0-1 0,0 0 0,-1 0 0,1 0 0,0 0 0,0 0 0,-1 0 0,1 0-1,0 0 1,0 0 0,0 0 0,0 0 0,0 0 0,0 0 0,0 0 0,0 0 0,0 1 0,0-1 0,0 0 0,0 0 0,0 0 0,0 0 0,-1 1-1,1-1 1,0 0 0,0 0 0,0 0 0,0 0 0,0 1 0,0-1 0,0 0 0,0 0 0,0 0 0,0 0 0,0 0 0,0 0 0,0 0 0,0 0 0,0 1-1,0-1 1,0 0 0,1 0 0,-1 0 0,0 0 0,0 1 0,0-1 0,0 0 0,0 0 0,0 0 0,0 0 0,0 0 0,0 1 0,0-1 0,0 0-1,0 0 1,0 0 0,0 0 0,1 0 0,-1 0 0,0 0 0,0 0 0,0 0 0,1 0 0,-1 0 0,0 0 0,0 0 0,1 0 0,-1 0 0,0 0 0,0 0 0,0 0 0,0 0 0,0 0 0,0 0 0,1 0 0,-1 0 0,0 0 0,0 1 0,1-1 0,-1 0 0,0 0 0,0 0 0,0 1 0,1-1 0,-1 0 0,0 0 0,0 0 0,0 1 0,0-1 0,0 0 0,0 0 0,0 0 0,0 0 0,0 0 0,0 0 0,0 1 0,0-1 0,0 0 0,0 1 0,0-1 0,0 0 0,0 0 0,0 1 0,0-1 0,0 0 0,0 0 0,0 0 0,0 0 0,0 0 0,0 0 0,0 1 0,0-1 0,0 0 0,0 0 0,0 1 0,0-1 0,-1 0 0,1 0 0,0 0 0,0 1 0,0-1 0,-1 0 0,1 0 0,0 0 0,0 0 0,0 0 0,-1 0 0,1 0 0,0 0 0,0 0 0,0 0 0,0 0 0,-1 0 0,-1 1-2,2 1-1,-2-2 1,1 1 0,0 1 0,0-2-1,0 2 1,1-1 0,-3 2 0,3-2 2,0-1 0,0 1 0,0-1 1,-1 1-1,1-1 0,0 0 1,0 1-1,0-1 0,0 1 0,0-1 1,0 1-1,0-1 0,0 0 1,0 0-1,0 1 0,1 0 0,-1-1 1,0 1-1,0-1 0,0 0 1,0 0-1,0 1 0,0-1 0,1 0 1,-1 1-1,1 0 0,-1-1 0,0 0 0,1 0-1,-1 1 1,0-1 0,0 1 0,0-1 0,0 1 0,0-1 0,0 0 0,0 1 0,0-1-1,1 1 1,-1-1 0,0 1 0,0-1 0,0 0 0,0 1 0,-1-1 0,1 1 0,0-1-1,0 1 1,0-1 0,0 0 0,0 0 0,0 1 0,0-1 0,-1 2 0,-1 1-2,0 0 1,0 0 0,0 0 0,1 0 0,-1 1-1,1 0 1,0-1 0,0 1 0,1-1-1,-1 1 1,0 6 0,1-9 1,0 1 1,-1-1-1,1 0 0,0 1 0,0-1 1,0 0-1,-1 0 0,1 0 0,-1 1 1,0-2-1,1 2 0,0-1 1,-1 0-1,0 0 0,0 0 0,0 0 1,-1 1-1,-6 10 26,10-7 2,-2-5-27,0 0 0,0 0-1,0 0 1,0 1 0,0-1-1,0 0 1,0 0-1,0 0 1,0 0 0,0 0-1,0 0 1,0 0 0,0 0-1,0 0 1,0 0-1,0 1 1,0-1 0,0 0-1,0 0 1,0 0-1,0 0 1,0 1 0,0-1-1,0 0 1,0 0 0,0 0-1,0 1 1,0-1-1,0 0 1,0 0 0,0 0-1,0 0 1,0 1 0,0 0 0,0 0 1,0-1-1,0 1 0,0 0 0,0 0 0,0-1 1,0 1-1,0 0 0,0 0 0,0-1 0,0 2 0,0-1 1,1-1-1,-1 1 0,1 0 0,-1 0 0,1-1 1,-1 0-1,0 1 0,1 0 0,-1 0 0,1-1 1,0 0-1,0 2 0,0-1-2,0-1 0,-1 0 0,0 1 0,1 0 0,0 0 0,0-1 0,-1 1 0,0 0 0,1 0 0,-1 0 0,1 0 0,-1 0 0,1-1 0,-1 1 0,0 1 0,0-2 0,0 1 0,0 0 0,0 0 0,0 0 0,0 0 0,0 0 0,0 0 0,0 0 0,0 0 0,0-1 0,0 2 0,0-1 0,-1-1 0,1 1 0,-2 1 0,2-1 1,0 1 1,-1-1 0,1 0 0,-1 0 0,1 1-1,-1-1 1,1 1 0,0-1 0,0 0-1,0 1 1,0-1 0,0 1 0,1-2-1,-1 2 1,0-1 0,1 1 0,-1-1 0,1 0-1,-1 1 1,0-1 0,1 0 0,1 2-1,2 7 7,-4-10-7,0 0 0,-1 0 0,1 1 1,0-1-1,0 1 0,0-1 0,0 1 0,0-1 1,0 0-1,0 0 0,-1 0 0,1 0 0,0 1 1,0-1-1,-1 0 0,1 1 0,-1-1 1,1 0-1,0 0 0,0 1 0,0-1 0,-1 0 1,1 0-1,0 0 0,-1 0 0,1 0 1,-1 0-1,1 0 0,0 0 0,0 0 0,-1 0 1,0 0-1,-6 3 2,7-3-2,0 0 0,0 0 0,0 0 0,0 0 1,0 0-1,0 0 0,0 0 0,-1 0 0,1 0 1,0 0-1,0 1 0,0-1 0,0 0 0,0 0 0,0 0 1,0 0-1,0 1 0,0-1 0,0 0 0,0 0 1,-1 0-1,1 1 0,0-1 0,0 0 0,0 0 0,0 0 1,0 0-1,1 0 0,-1 0 0,0 0 0,0 0 1,0 0-1,0 1 0,0-1 0,0 0 0,0 0 0,0 0 1,6 8 4,4 8 7,-4-3 3,-5-12-15,0 2 0,0-2 0,0 1 0,0-1 0,0 1-1,-1 0 1,1-1 0,-1 2 0,1-2 0,0 1 0,-1 0 0,0 0 0,0 0 0,0 0-1,0 2 1,0-2 1,0 0-1,0 0 0,0 0 0,0 0 0,0 0 0,0 0 1,2 2-1,0 11 0,-2-14 0,0 1 0,0-2 0,1 2 0,-1-1 0,0 0 0,1 1 0,-1-2 0,0 2 0,2 1 0,-1-3 0,-1 1 0,0-1 0,0 0 0,1 1 0,-1 0-1,1-1 1,-1 1 0,0-1 0,1 1 0,-1-1 0,0 1 0,0 0 0,0-1 0,0 1 0,0-1 0,0 1 0,0 0 0,0-1 0,0 1 0,0 0 0,0-1 0,0 1 0,0-1 0,0 1 0,-1 0 0,1-1 0,0 1 0,-1-1 0,1 1-1,0-1 1,-1 1 0,1 0 0,-1-1 0,1 0 0,0 0 0,-1 0-1,1 1 1,0-1-1,-1 0 1,1 0 0,0 0-1,0 1 1,0-1-1,0 0 1,0 0-1,-1 1 1,1-1 0,0 0-1,0 0 1,-1 0-1,1 0 1,0 1 0,0-1-1,0 0 1,0 1-1,0-1 1,0 0 0,-1 1-1,1-1 1,0 0-1,0 0 1,0 0 0,0 1-1,0-1 1,0 0-1,0 1 1,1-1 0,-1 0-1,0 1 1,0-1-1,0 0 1,0 0 0,0 0-1,0 0 1,1 1-1,-1-1 1,0 0 0,0 1-1,1-1 1,-1 1-1,0-1 1,0 0 0,1 1-1,-1-1 1,1 1 0,-1 0-1,0-1 1,1 1-1,-1-1 1,0 1 0,0 0-1,0-1 1,0 1 0,0 1-1,0-1 1,0 1-1,-1 0 0,1-1 1,-1 1-1,0-1 0,1 1 1,-1-1-1,0 1 0,0-1 1,-2 2-1,3-2 1,0-1 0,-1 1 0,0 0 1,0-1-1,1 2 0,0-1 0,0-1 0,-1 1 0,1 0 0,-1 0 0,1-1 1,-1 2-1,1-1 0,0-1 0,0 3 0,0-3 0,0 1 1,0-1-1,0 1 1,0 0-1,0-1 1,0 0-1,0 1 0,0-1 1,0 1-1,0-1 1,0 1-1,0-1 1,0 0-1,0 1 0,0 0 1,0-1-1,0 1 1,0-1-1,-1 0 0,1 0 1,0 1-1,-1-1 1,1 1-1,-1-1 1,1 1-1,0-1 0,0 0 1,0 0-1,-1 0 1,0 1-1,1-1 1,-1 0-1,1 1 0,0-1 1,0 0-1,-1 0 1,-1 1-1,2-1 1,0 0-1,0 0 0,0 0 1,0 0-1,0 0 1,-1 0-1,1 0 0,0 0 1,-1 0-1,1 0 1,0 0-1,0 0 0,-1 0 1,1 1-1,0-1 1,0 0-1,0 0 1,0 0-1,0 1 0,0-1 1,0 0-1,0 1 1,-1-1-1,1 0 0,0 0 1,0 0-1,0 0 1,0 0-1,0 1 1,0-1-1,0 1 0,4 3 2,-4-4-2,0 0 0,0 0 0,0 0 0,1 0 0,-1 0 0,0 0 0,0 0 0,0 0 0,0 0 0,1 0 0,-1 0 0,0 0 0,0 0 0,0 0 0,0 0 0,0 1 0,0-1 0,1 0 0,-1 0 0,0 0 0,0 0 0,0 0 0,0 1 0,0-1 0,0 0 0,0 0 0,0 0 0,0 0 0,0 1 0,0-1 0,0 0 0,0 0 0,0 0 0,0 0 0,0 0 0,0 0 0,0 0 0,0 0 0,0 0 1,0 0-1,0 1 0,0-1 0,0 0 0,0 0 0,0 0 0,0 0 0,0 1 0,0-1 0,0 0 0,0 0 0,0 0 0,-1 0 0,1 0 0,0 1 0,0-1 0,0 0 0,0 0 0,0 0 0,-1 0 0,1 0 0,0 0 0,0 0 0,0 0 0,0 0 0,-1 0 0,1 0 0,0 0 0,0 0 0,0 0 1,0 0-1,0 0 0,0 0 0,0 0 0,-1 0 0,1 0 1,0 0-1,0 0 0,0 0 0,0 0 0,-1 1 0,1-1 0,0 0 1,0 0-1,0 0 0,0 0 0,0 1 0,0-1 0,-1 0 1,1 0-1,0 0 0,0 0 0,0 1 0,0-1 0,0 0 0,0 0 1,0 0-1,0 0 0,0 0 0,0 0 0,0 0 0,0 1 1,0-1-1,0 0 0,0 0 0,0 0 0,0 1 0,0-1 0,6 4 1,-1-1-1,-5-3 0,0 0 1,0 0-1,0 0 0,0 0 0,0 0 0,0 0 0,0 0 0,0 0 1,0 0-1,0 0 0,0 0 0,0 0 0,0 0 0,0 0 0,0 0 0,0 1 1,0-1-1,0 0 0,0 0 0,0 0 0,0 0 0,0 0 0,0 0 0,0 0 1,0 1-1,-1-1 0,1 0 0,0 0 0,0 0 0,0 0 0,0 0 0,0 0 1,0 0-1,0 0 0,0 0 0,-1 0 0,1 0 0,0 0 0,0 1 0,0-1 1,0 0-1,0 0 0,0 0 0,0 0 0,0 0 0,0 0 0,0 0 0,-1 0 0,1 0 0,-1 0 0,1 0 0,0 0 0,-1 0 0,1 0 0,0 0 0,0 0-1,0 0 1,0 0 0,-1 0 0,1 1 0,0-1 0,-1 0 0,1 1 0,0-1 0,0 0 0,-1 0 0,1 1 0,0-1-1,0 0 1,0 0 0,0 0 0,0 1 0,0-1 0,0 0 0,0 1 0,0-1 0,0 0 0,0 1 0,0-1-1,0 0 1,0 0 0,0 0 0,0 1 0,0-1 0,0 1 0,0-1 0,0 0 0,0 1 0,0-1 0,0 0 0,0 1-1,0-1 1,0 1 0,1 0 0,-1-1 0,0 0 0,0 1 0,0-1 0,0 1 0,1 0 0,-1-1 0,0 0 0,0 1-1,-1 0 1,1 0 0,0-1 0,0 0 0,0 2 0,-1-2 0,1 0 1,0 0-1,0 1 1,0-1-1,0 0 1,0 0-1,0 0 0,0 0 1,0 0-1,0 1 1,0-1-1,0 0 1,0 1-1,0-1 1,0 0-1,0 0 0,0 1 1,0-1-1,0 0 1,1 0-1,-1 0 1,0 0-1,0 0 0,0 0 1,0 1-1,1-1 1,-1 0-1,0 0 1,0 1-1,0-1 1,1 0-1,-1 0 0,0 0 1,0 0-1,0 1 0,0-1 0,0 0 0,0 0 0,0 0 0,1 0 0,-1 0 0,0 0 0,0 0 0,0 0 0,0 0 0,0 0 0,0 0 0,0 0 0,1 0 0,-1 0 0,0 0 0,0 1 0,0-1 0,0 0 0,0 0 0,0 0 0,0 0 0,0 0 0,0 1 0,0-1 0,0 0 0,0 0 0,0 0 0,0 0 0,0 1 0,0-1 1,0 0-1,0 0 0,0 0 0,0 0 0,0 0 0,0 0 0,0 0 0,-1 0 0,1 0 0,0 0 0,0 0 0,0 0 0,0 1 0,0-1 0,0 0 0,0 0 0,-1 0 0,1 0 0,0 0 0,0 0 0,0 0 0,0 0 0,0 0 0,0 1 0,0-1 0,0 0 1,0 0 0,0 0 0,-1 0 0,1 0 0,0 0-1,0 0 1,0 0 0,0 0 0,-1 1 0,1-1 0,0 0 0,0 0 0,0 0 0,0 0 0,0 0 0,0 0 0,0 0-1,-1 0 1,1 0 0,0 0 0,0 0 0,0 1 0,0-1 0,0 0 0,0 0 0,0 0 0,0 1 0,0-1-1,0 0 1,0 0 0,0 0 0,0 1 0,0-1 0,0 0 0,0 0 0,0 0 0,0 0 0,0 0 0,0 0 0,1 0-1,-1 0 1,0 0 0,0 1 0,0-1 0,0 0 0,0 0 0,0 0 0,1 0 0,-1 0 0,0 0 0,0 1 0,0-1-1,7 2 16,-4-1-25,-11 0 4,2-1 2,11 4 3,-4 1-10,-2-5 9,1 0 1,0 0 0,0 1 0,0-1-1,0 1 1,0-1 0,0 1 0,0-1-1,0 0 1,0 0 0,0 1 0,0-1-1,0 1 1,1-1 0,-1 1 0,0-1-1,0 0 1,0 0 0,1 1 0,-1-1-1,0 1 1,1-1 0,-1 1 0,0-1 0,1 0 0,-1 0 0,0 1 1,1-1-1,-1 1 0,1-1 0,-1 1 0,0-1 1,0 0-1,0 0 0,0 1 0,1-1 0,-1 1 1,0-1-1,0 1 0,0-1 0,1 0 0,-1 1 1,0 0-1,0-1 0,0 1 0,-3 14-12,1-9 5,2-4 6,0-1-1,-1 0 1,1 1-1,-1-1 0,1 1 1,0-1-1,0 0 1,-1 0-1,1 1 0,1 1 1,-1 0 1,-1-1 1,1 1-1,0 0 1,-1 0-1,0 0 1,0-1-1,1 1 0,-2 0 1,1 0-1,0-1 1,-1 1-1,1-1 1,-4 5-1,5-7 0,0 1 0,0-1 0,-1 0 0,1 1-1,0-1 1,-1 1 0,1 0 0,0-1 0,0 0-1,0 1 1,0-1 0,0 1 0,0 0 0,0-1-1,0 0 1,0 1 0,0-1 0,0 1 0,0 0-1,0 9-3,-7 15-2,5-23 6,2-1 0,-1-1 0,1 1 0,0-1 0,0 0 0,0 0 0,-1 1 0,1 0 0,0-1 0,-1 1 0,1-1 0,0 0 0,0 1 0,-1 0 0,1-1 0,0 1 0,0-1 0,0 0 0,0 1 0,0 0 0,0-1 0,0 1 1,0-1-1,0 0 0,0 1 0,1 0 0,-1 0 0,0-1 0,0 0 0,1 0 0,-1 1 0,0 0 0,1-1 0,-1 1 0,0-1 0,1 1 0,0 0 0,-1 0 0,1-1 1,-1 1-1,0 0 0,1 0 0,-1-1 0,1 1 0,-1 0 1,0 0-1,1-1 0,-1 1 0,0 0 0,0 0 0,0-1 1,0 1-1,0 0 0,0 0 0,0 0 0,0 0 1,0 0-1,0-1 0,-1 1 0,1 0 0,0 0 0,-1-1 1,1 1-1,-1 0 0,1 0 0,0-1 0,-1 1 1,1 0-1,-1 0 0,0-1 0,0 2 0,-4 4 1,5-5-1,0-1 0,0 0 0,-1 1 0,1 0 0,0 0 0,0-1 0,-1 0 0,1 1 1,0 0-1,0 0 0,0-1 0,0 1 0,0 0 0,0-1 0,0 1 0,1-1 0,-1 1 0,0 0 0,1 0 1,-1-1-1,0 1 0,0 0 0,0-1 1,0 1-1,0-1 0,0 1 0,0-1 1,0 1-1,0 0 0,0-1 1,0 0-1,0 1 0,0 0 0,0 0 1,0-1-1,0 0 0,0 1 0,-1-1 1,1 1-1,0 0 0,-1-1 0,0 1 1,1 0 0,0 0 0,-1-1 0,1 1 0,-1 0 1,1 0-1,-1 0 0,1 0 0,0 0 1,0 0-1,0 0 0,0 0 0,0 0 0,0 0 1,0 0-1,0 0 0,0 0 0,0 0 0,0 0 1,0 0-1,0 0 0,1-1 0,-1 1 0,1 1 1,0 0-1,0-1-2,-1 1 1,1-1-1,0 1 1,-1-1 0,0 1-1,0-1 1,0 2-1,0-2 1,1 1-1,-2 1 1,-2 8 5,2-10-5,0 0 1,0 0-1,1 0 1,-1 0-1,0 1 0,1-2 1,-1 2-1,1-1 1,0 0-1,0 1 0,0-1 1,0 0-1,0 0 1,0 1-1,0-1 0,0 0 1,0 1-1,0-2 1,0 2-1,0 1 0,2-2 2,-1 2 0,-1-2 0,1 1 0,0 0 0,-1 0 0,1 0 0,-1 0 0,0 0 0,0 0 0,0 1 0,0 2 0,0-2 0,3 10 6,-3-11-8,0-1 1,0 0 0,1 1 0,-1-1-1,0 1 1,0-2 0,0 2 0,0 2-1,2 12-3,1-5 0,-3-5 2,0-1 1,2 0 0,-1 0 0,3 8-1,-4-12 2,0 0-1,0 0 0,0 0 0,0 0 1,0 0-1,0 0 0,-1 0 0,1 0 1,0 0-1,0 0 0,0 0 0,-1 0 0,0 2 1,0-3 0,1 1 1,0-1 0,-1 1-1,1 0 1,0 0 0,-1-1-1,1 1 1,0 0 0,-1 0-1,1-1 1,0 1 0,0 0-1,0 0 1,0-1 0,0 1-1,0 0 1,0 0 0,0-1-1,0 1 1,1 0 0,-1-1-1,0 1 1,1-1 0,-1 1-1,1 1 1,2 4 1,-3-6-3,0 0 0,0 1 0,1 0 0,-1 0-1,1-1 1,-1 0 0,1 1 0,-1-1 0,0 1 0,0 0 0,1-1 0,0 0 0,-1 0 0,1 1-1,0 0 1,2 0 0,5 6-7,-8 6-14,0-12 21,0-1 0,-1 1 0,1 0 0,0-1 0,0 1-1,-1-1 1,1 1 0,-1 0 0,1 0 0,0-1 0,0 0 0,-1 1-1,1-1 1,-1 1 0,0 0 0,1-1 0,0 0 0,-2 1-1,-1 1 0,3-1 1,0-1 0,-1 1 0,1-1-1,0 1 1,0-1 0,0 0 0,0 1 0,0 0-1,0-1 1,0 1 0,0-1 0,0 0-1,0 1 1,0-1 0,0 1 0,0 0-1,0-1 1,0 0 0,0 1 0,0-1-1,1 1 1,-1-1 0,0 1 0,1-1 0,-1 0-1,0 1 1,1-1 0,-1 1 0,0 0-1,1-1 1,0 1 0,-1-1 0,1 1 1,-1 0-1,0-1 0,0 1 0,0 0 0,1 0 0,-1-1 0,0 1 0,1 0 0,-1 1 0,-5 5 0,5-6 0,0-1 0,-1 1 0,1 0 0,-1 0 0,0-1 0,1 0 0,0 1 0,0 0 0,-1 0 0,1-1 0,-1 1 0,1 0 0,0 0 0,0 0 0,0 0 0,-1 0 0,1-1 0,0 1 0,0 0 0,1 1 0,3 6-2,-8-3-8,0-1 6,4-4 3,0 1 1,0 0 0,-1-1 0,1 1-1,0-1 1,0 0 0,-1 1-1,1-1 1,0 1 0,0 0 0,0-1-1,0 0 1,0 1 0,0-1 0,0 1-1,0 0 1,0-1 0,0 0-1,1 1 1,-1-1 0,0 1 0,0 0-1,1-1 1,-1 0 0,0 0 0,0 1-1,0 0 1,0-1 0,1 1-1,0-1 1,-1 0 0,0 0 0,1 0 0,-1 1 0,0-1 0,0 1 1,0-1-1,0 0 0,0 1 0,0-1 0,0 0 0,0 0 0,0 0 0,0 1 0,0-1 0,0 0 0,0 1 0,0-1 0,0 1 0,0-1 0,0 0 0,0 0 0,0 0 0,0 1 0,-2 1 0,2-2 0,-1 0 0,1 0 0,0 0 0,0 0 0,0 0 0,-1 1 0,1-1 0,-1 0 0,1 1 0,0-1 0,-1 0 0,1 1 0,0-1 0,0 0 0,0 0 0,0 0 0,-1 0 0,1 1 0,0-1 0,0 1 0,0-1 0,-1 1 0,1-1 0,0 0 0,0 0 0,0 0 0,0 1 0,0-1 0,0 1 0,0-1 0,0 1 0,0-1 0,0 0 0,0 0 0,0 1 0,0-1 0,0 1 0,0-1 0,1 1 0,0 0 0,4 5 0,-9-4 0,-3 1 0,7-2 0,0-1 0,0 1 0,0-1 0,0 1 0,-1-1 0,1 0 0,0 1 0,0 0 0,-1-1 0,1 1 0,0-1 0,0 0 0,0 1 0,0 0 0,0-1 0,0 1 0,0-1 0,1 2 0,-2 5 0,-3 14 0,1-3-2,3-15 0,0 0 1,-1 0-1,1-1 0,0 1 0,0 0 0,0 3 0,-1 14 9,0 6 15,5 0-11,0-7 4,-4-17-16,1 0 0,-1 0-1,0 0 1,1 0 0,-1 0 0,0 0 0,0 0 0,0 0 0,0 0-1,0 0 1,-1 0 0,1 3 0,-3 10-2,4-2-3,-1-12 6,0 0 0,1 0 0,-1-1 0,0 1 0,0 0 0,1 0 0,-1-1 0,0 1 0,0 0 0,0 0 0,0-1 0,-1 1 0,1 0 0,0 0 0,0-1 0,-1 1 0,1 0 0,0 0 0,-1-1 0,1 1 0,0 0 0,-1 0 0,1-1 0,-2 2 0,2-1 0,0 0 1,-1 0 0,1 0 0,0 0 0,-1 0 0,1 0-1,0 0 1,0 0 0,0 0 0,0 0 0,0 0-1,0 0 1,0 2 0,0 8 12,2 6-5,-2-5-8,1-10 0,-1 0 1,0 0-1,1 0 1,0 0 0,-1-1-1,0 1 1,1 0-1,1 1 1,-1-1-2,-1-1 0,1 1 1,0-2-1,-1 2 0,0-1 0,1 1 1,-1-1-1,1 1 0,-1-1 0,0 0 1,0 1-1,0-1 0,0 1 0,0-1 1,0 2-1,-2 4 6,2-7-5,-1 1 0,1-1 0,0 0 0,-1 1 0,1-1 0,0 1 0,0 0 0,0-1 0,0 0 0,-1 0 0,1 1 0,0 0 0,0-1 1,0 1-1,0-1 0,0 0 0,1 1 0,-1-1 0,0 1 0,0 0 0,0-1 0,0 0 0,1 0 0,-1 1 0,0-1 0,1 1 0,-1 0 0,0-1 0,0 0 0,0 0 0,1 0 0,-1 1 0,1-1 1,-1 1-1,1-1 0,-1 1 0,1-1 0,0 1 0,0 0 1,-1 0-1,1-1 1,-1 1-1,1 1 0,0-2 1,-1 1-1,0 0 0,0 0 1,1 0-1,-1 0 0,1 0 1,-1 0-1,0 0 1,0 0-1,0 0 0,0 0 1,0 0-1,0 0 0,0 1 1,0 8-8,1 1 3,-1-8 4,0 1 0,0 0 0,0-1 0,1 1 0,0-1 0,0 1 0,-1-1 0,2 1 0,-1-1 0,3 4 0,-3-4 0,0-2-1,-1 1 1,1 1-1,-1-1 1,1 0-1,-1 0 1,1 0-1,-1 0 1,0 0-1,0 1 1,0-1-1,0 0 1,-1 0 0,0 3-1,0 14 0,6-7-5,-4-11 5,-1 0 1,0 0 0,0-1-1,0 0 1,1 1-1,-1 0 1,0 0-1,1-1 1,-1 1-1,0 0 1,0 0 0,0-1-1,0 0 1,0 1-1,0 1 1,1 3 7,1 1 7,-1-2-12,0-3-2,-1 1 0,0-2 0,1 1 0,0 1 0,-1-2 0,0 1 1,1 1-1,-1-2 0,1 1 0,0 0 0,-1 0 0,3 1 0,-3-2-1,0 1 1,1-1-1,0 0 1,-1 1 0,1 0-1,-1-1 1,0 1-1,0-1 1,1 0-1,-1 1 1,0 0-1,1 0 1,-1-1 0,0 0-1,0 1 1,1 0-1,-1 0 1,0-1-1,0 1 1,0 0 0,0-1-1,0 1 1,0 0-1,0 1-3,3 11-16,-3-13 20,0 1-1,1 0 1,-1-1-1,0 0 1,1 1 0,-1 0-1,0 0 1,0-1-1,0 0 1,1 1-1,-1 0 1,0 0-1,0-1 1,0 0-1,0 1 1,0 0-1,0 0 1,-1-1-1,1 0 1,0 1-1,0 0 1,-1 0-1,1-1 1,0 0-1,-1 2 1,1-2 0,0 0 0,0 1 0,0-1 0,0 0-1,0 0 1,0 0 0,0 0 0,-1 1 0,1-1 0,0 0 0,0 1-1,0-1 1,0 0 0,0 1 0,0-1 0,0 0 0,0 0 0,0 0 0,0 0-1,0 1 1,1-1 0,-1 0 0,0 0 0,0 1 0,0-1 0,0 0 0,0 1-1,0-1 1,0 0 0,0 0 0,0 0 0,0 0 0,1 0 0,-1 0 0,0 1-1,1-1 1,-1 0 0,0 0 0,1 1 0,-1-1 0,0 0-1,0 0 1,0 0 0,0 0 0,0 0-1,1 1 1,-1-1 0,0 0 0,0 0-1,1 0 1,-1 0 0,0 0-1,0 0 1,0 0 0,0 0 0,0 1-1,1-1 1,-1 0 0,0 0 0,0 1-1,0-1 1,0 0 0,0 1 0,0-1-1,0 0 1,0 0 0,0 0-1,0 0 1,0 0 0,0 1 0,0-1-1,0 0 1,0 0 0,0 1 0,0-1-1,0 0 1,0 0 0,0 1 0,-1-1-1,1 0 1,0 0 0,0 0-1,0 0 1,0 0 0,-1 1 0,-3 11-10,4-11 9,-1 0 1,1 1-1,0-1 1,-1 0-1,0 1 1,1-2-1,0 2 1,-3 1-1,3-2 1,-1 0 0,0 0 0,0 0 0,1 0 0,-1 1 0,0-2 0,1 2 0,-1-1 0,1 0 0,0 1-1,-1-1 1,1 1 0,0-2 0,0 2 0,-1-1 0,1 1 0,0-1 0,0 0 0,1 1 0,-1-1 0,0 0 0,1 0 0,-1 1 0,0-1 0,0 0 0,3 3 0,-3-3 0,0-1 0,0 1 0,1 0 0,-1 0 0,1 0 0,-1 0 0,1 0 0,-1 0 0,0 0 0,0 0 0,0-1 0,0 2 0,0-1 0,0-1 0,0 1 0,0 1 0,0-2 0,-1 1 0,0 1 0,0 1 0,0-2 0,0 1 0,0 0 0,-1-1 0,1 1 0,-1-1 0,-2 2 0,-1 2 0,4-4 0,1-1 0,-1 1 0,0 0-1,0 0 1,1-1 0,0 1 0,-1 1 0,0-2 0,1 1 0,-1 0 0,1 0 0,0 0 0,0 0 0,-1 0 0,1 0 0,0 0 0,0 0 0,0 0 0,-1 0 0,1 0 0,1 0 0,-1 1-1,0-2 1,1 3 0,-1-1 0,0-1 0,0 0 0,0 0-1,-1 0 1,1 0 0,0 1 0,-1-2-1,1 2 1,-1-1 0,1 0-1,0 0 1,-1 0 0,1 0 0,-1 0-1,0 0 1,1 0 0,-3 1 0,3-1-1,-1 1 1,-1-1 0,2 0 0,-1 0 0,0 1 0,0-1-1,1 1 1,0-1 0,-1 1 0,0 2 0,-2 12 8,-8 27 0,11-42-8,0 0 0,-1 0 0,1 0 0,0 0 0,0 1 0,0-2 0,0 2 0,0-1 0,0 0 0,0 0 0,1 1 0,-1-1 1,1 0-1,-1-1 1,0 0-1,0 1 1,0 0-1,0-1 1,0 1-1,0-1 1,0 1-1,0-1 1,0 1-1,0 0 1,0-1-1,0 0 1,0 1-1,-1 0 1,1-1-1,0 1 1,0-1-1,-1 0 1,1 1-1,-1 0 1,1-1-1,0 1 1,0-1-1,-1 0 1,0 1-1,0 1 2,1-2-1,-1 2 0,0-1 1,0 0-1,1 0 0,-1 0 0,1 1 1,-1-1-1,1 0 0,-1 1 1,1-1-1,0 0 0,0 0 1,0 1-1,0-1 0,0 1 0,0-1 1,0 0-1,0 2 0,0 12-1,3-1 0,-3-14 0,0 1 0,0-1 0,0 1 0,1 0 0,-1-1 0,0 1 0,0 0 0,1-1 0,-1 1 0,0-1 0,0 1 0,0 0 0,0 0 1,0-1-1,0 1 0,0-1 0,0 1 0,-1 0 0,1-1 0,0 1 0,-1 0 0,1 0 0,0-1 0,0 0 0,0 0 1,0 0-1,-1 0 0,1 0 0,0 0 0,0 1 0,-1-1 0,1 0 0,0 1 1,0-1-1,-1 0 0,1 1 0,0-1 0,0 0 0,0 0 0,0 0 0,0 1 1,0-1-1,0 0 0,0 1 0,0-1 0,0 0 0,0 1 0,0-1 0,0 0 1,0 0-1,0 0 0,0 1 0,0-1 0,0 1 0,0-1 0,0 0 0,1 1 1,-1-1-1,0 0 0,0 0 0,1 0 0,-1 0 0,0 0 0,0 1 0,1-1 1,-1 0-1,0 0 0,0 1 0,0-1 0,0 0 0,1 0 0,-1 0 0,0 1 1,1-1-1,0 0 0,-3 17-8,4-13 2,-1 0 0,1 1 0,-2-2 1,2 2-1,-1-1 0,-1 1 1,0-1-1,0 1 0,0 5 0,3 14-58,-3-18 51,1-1 0,0 1-1,-1 7 1,-1-9 9,2-1-1,-1 0 1,0 1 0,2 5 0,-1-7-3,-1 0 1,1 1 0,-1 0 0,0-1 0,0 1-1,0-1 1,0 0 0,0 1 0,0 0-1,0-1 1,-2 4 0,-7 34-55,8-19-74,0 1-36,-4-5 130,3-12-12,1 0 1,-1 0-1,1 0 1,1-1-1,-1 2 0,0-1 1,1-1-1,1 11 0,-1-14 52,0 1 0,0-1 0,0 1 0,0-1 0,0 1 0,-1 0 0,0 2 0,1-2 1,0-1 0,-1 1 0,1-1 0,0 2 0,0-2 0,0 1 0,0-1 0,0 4 0,1 8 0,-1-12-9,0 0 1,-1 0 0,1 1-1,1-2 1,-1 2 0,0-1-1,0 0 1,0 0 0,0 0-1,0 0 1,1 0-1,0 2 1,-1-3 1,1 0 0,-1 1 0,0-1 0,0 0 0,0 0 0,0 0 0,0 0 1,0 0-1,0 1 0,0-1 0,0 0 0,0 1 0,0-1 0,0 0 0,0 1 0,0-1 0,0 0 0,0 0 0,0 0 0,0 0 0,0 0 0,0 1 0,0-1 1,0 0-1,-1 0 0,1 1 0,0-1 3,0 0 1,-1 1-1,1-1 1,0 0-1,0 0 1,0 0-1,0 0 1,0 0-1,0 0 1,0 0-1,0 1 1,0-1-1,0 0 1,0 0-1,0 1 1,0-1-1,0 0 1,0 0-1,0 1 1,0-1-1,0 0 1,0 0 0,0 0-1,0 0 1,0 0-1,0 0 1,0 0-1,0 1 1,1-1-1,-1 0 1,0 0-1,0 0 1,0 1-1,1-1 1,-1 1-3,1 0 1,0 0-1,-1 0 1,1 0-1,-1 1 1,1-1-1,-1 0 1,1 0-1,-1 1 1,1-1-1,-1 0 0,0 1 1,0-2-1,0 4 1,3 10-103,-3-13 101,0-1 0,0 0 0,0 1-1,0-1 1,0 0 0,0 1 0,0-1 0,0 0 0,0 0-1,0 0 1,0 0 0,0 0 0,0 1 0,0-1 0,0 0 0,0 1-1,0-1 1,0 0 0,0 1 0,0-1 0,0 0 0,0 0-1,0 0 1,0 0 0,0 0 0,0 1 0,0-1 0,-1 0 0,1 0-1,0 1 1,0-1 0,-1 0 0,1 0 0,0 0 0,0 1 0,-1-1-1,1 0 1,0 0 0,0 0 0,0 0 0,-1 0 0,1 0 0,0 0 0,0 0-1,-1 0 1,1 0 0,0 0 0,0 0 0,-1 0 0,1 0 0,0 0 0,0 1 0,0-1 0,0 0 0,0 0 0,0 0 0,0 0 0,0 1 0,0-1 0,-1 0 0,1 0 0,0 0-1,0 1 1,0-1 0,0 0 0,0 0 0,0 0 0,0 0 0,0 0 0,-1 0 0,1 1 0,0-1 0,0 0 0,0 0 0,0 1 0,0-1 0,0 0 0,0 0 0,1 1 0,-1-1-1,0 0 1,0 0 0,0 0 0,0 0 0,0 0 0,0 0 0,0 1 0,1-1 0,-1 0 0,0 0 0,0 0 0,0 1 0,3 3-121,-1 0 1,0 0-1,0 0 0,0 1 1,-1-1-1,1 0 1,-1 1-1,0 0 0,0-1 1,0 1-1,-1-1 0,0 10 1,7 3-955,-3-12 401,2-1 631,-8-3 23,2 0 25,-1-1-1,1 0 1,-1 0-1,1 0 1,-1 0-1,1 0 1,0 0-1,-1 1 1,1-1-1,0 0 1,-1 1-1,1-1 1,-1 0-1,1 1 1,0-1-1,0 0 1,0 0-1,-1 1 1,1-1-1,0 1 1,0-1-1,-1 1 1,1-1-1,0 0 1,0 1-1,0 0 1,2 6-44,-1-6 43,-1 0 0,1 0-1,-1 0 1,1 0-1,-1 0 1,0 0 0,0 1-1,0-2 1,0 2 0,0-1-1,0-1 1,0 2-1,0-1 1,0 2 0,-2 0-8,2-3 10,0 1 0,0-1 0,0 0-1,-1 0 1,1 1 0,0-1 0,0 0-1,0 0 1,0 1 0,0-1 0,0 0 0,0 0-1,0 0 1,0 0 0,0 0 0,0 1-1,0-1 1,0 0 0,0 1 0,0-1-1,0 0 1,0 0 0,0 1 0,0-1-1,1 0 1,-1 0 0,0 0 0,0 0 0,0 0-1,0 0 1,1 1 0,-1-1 0,0 0-1,0 0 1,0 0 0,1 1 0,-1-1-1,0 0 0,0 1 0,0-1 0,0 0 0,1 0 0,-1 0 0,0 1-1,0-1 1,0 0 0,0 1 0,1-1 0,-1 1 0,0-1 0,0 0 0,0 0 0,0 0 0,0 1 0,0-1 0,0 1 0,0-1 0,0 0 0,0 1 0,0-1 0,-1 0 0,1 0 0,0 0 0,0 1 0,0-1 0,0 0 0,-1 1 0,1-1 0,0 1 0,0-1 0,0 0 0,0 0 1,-1 0-1,1 1 0,0-1 1,0 1-1,-1-1 1,1 1-1,0-1 1,0 0-1,0 0 0,0 1 1,0-1-1,-1 1 1,1-1-1,0 1 1,0-1-1,0 0 0,0 0 1,1 1-1,-1-1 1,0 1-1,0-1 1,0 0-1,0 1 1,0-1-1,1 0 0,-1 0 1,0 1-1,1 0 1,-1 0-5,1-1 5,-1 1 0,1-1 1,-1 0-1,0 1 0,1-1 0,-1 0 0,0 1 1,0-1-1,0 0 0,0 0 0,0 1 0,0-1 1,1 1-1,-1-1 0,0 1 0,0-1 0,0 0 1,0 0-1,0 1 0,0-1 0,0 1 0,0 0 1,0-1-1,0 1 1,0-1 0,0 1-1,0 0 1,0-1-1,0 0 1,0 1 0,0-1-1,1 1 1,-1 0-1,0-1 1,0 0 0,1 0-1,-1 1 1,0-1 0,0 1-1,0 0 1,1-1-1,3 10-2,-6-5-1,2-4 4,0-1 0,0 1 0,0 0 0,0-1-1,0 1 1,0-1 0,0 1 0,0 0 0,0-1-1,0 1 1,0-1 0,0 1 0,0 0 0,0-1 0,0 2-1,0 0 1,1 0 0,-1 1 0,0-1 0,0 0 0,0 0 0,-1 0 0,1 0 0,0 0 0,-2 4 0,1-3 0,1 0 0,-1 0 0,1 0 0,-1 0 0,1 0 0,0 6 0,0-6-1,0 0 0,0 1 1,0 0-1,-1-1 0,1 1 0,-1-1 0,-2 6 0,2-6 2,0 1-1,0-1 1,0 1 0,0-1 0,1 1-1,0-1 1,0 5 0,0-4-9,0-1 0,0 1 0,0-1 1,0 1-1,-1 0 0,0-1 0,0 0 0,1 0 0,-3 5 0,3-7-48,-1 1-1,1-1 0,0 0 0,0 1 0,-1-1 0,1 1 1,0-1-1,1 0 0,-1 0 0,0 1 0,1 2 0,-1-4 49,0 2-1,0-1 0,1-1 0,-1 2 0,0-1 1,0 0-1,0 0 0,0 0 0,0 0 1,0 1-1,-1-2 0,1 2 0,0-1 0,0-1 1,0 2-1,-1-1 0,0 1 0,1-2 8,0 1-1,-1-1 0,1 0 1,0 0-1,0 0 0,0 0 1,0 0-1,0 0 1,0 0-1,0 0 0,0 1 1,0-1-1,0 0 1,0 0-1,0 0 0,0 1 1,0-1-1,0 0 1,0 0-1,0 1 0,0-1 1,0 0-1,0 0 1,0 0-1,0 0 0,1 0 1,-1 0-1,0 0 1,0 0-1,0 0 0,0 1 1,0-1-1,1 0 0,-1 0 1,0 0-1,0 0 1,0 0-1,1 1 0,-1-1 1,0 0-1,0 0 1,0 0-1,0 0 0,0 0 1,0 0-1,0 0 1,0 0-1,1 0 0,-1 0 1,0 0-1,0 0 1,1 0-1,-1 0 0,0 0 1,0 0-1,0 0 0,1 0 1,10-1-167,-10 1 120,-4 1 15,-3 0 23,14-1 8,-7 1 0,-4 1-1,3-1 3,0-1 0,0 0 0,0 0 0,0 0 0,0 1 0,0-1 0,0 0 0,0 0 0,0 1 0,-1-1 0,1 0 0,0 0 0,0 0 0,0 0 0,0 0 0,0 0 0,0 1 0,0-1 0,0 0 0,0 0 0,0 1 0,0-1 0,0 0 0,0 1 0,0-1 0,0 0 0,1 0 0,-1 0 0,0 0 0,0 0 0,0 0 0,0 1-1,0-1 1,0 0 0,0 0 0,0 0 0,0 1 0,0-1 0,0 0 0,1 0 0,-1 0 0,0 0 0,0 1 0,1-1 0,-1 0 0,0 0 0,0 0 0,1 0 0,-1 0 0,4 6 0,-4-6 0,0 0 0,0 1 0,1-1 0,-1 1 0,0-1 0,1 1 0,-1-1 0,0 0 0,0 0 0,0 1 0,1-1 0,-1 1 0,1-1 0,-1 1 0,1-1 0,-1 0 0,0 0 0,0 0 0,1 0 0,1 1 0,3 3-1,-5-4 1,0 0 0,0 0 0,0 0 0,0 0 0,0 1-1,0-1 1,0 0 0,0 0 0,0 0 0,0 0 0,0 0 0,0 0 0,0 0 0,0 0-1,0 0 1,0 0 0,1 0 0,-1 0 0,0 0 0,-1 0 0,1 0 0,0 0 0,0 0-1,0 1 1,0-1 0,0 0 0,0 0 0,0 0 0,0 0 0,0 0 0,0 0-1,0 0 1,0 0 0,0 1 0,0-1 0,0 0 0,0 0 0,0 0 0,-1 0 0,1 0-1,0 0 1,0 0 0,0 0 0,0 0 0,0 0 0,0 0 0,0 0 0,0 0 0,-1 0-1,-2 1 0,3-1 1,0 0 0,-1 0 0,1 0-1,-1 0 1,1 0 0,-1 1 0,1-1 0,0 0-1,0 0 1,-1 0 0,1 1 0,0-1 0,-1 0 0,1 0-1,-1 1 1,1-1 0,0 0 0,0 0 0,0 0-1,0 0 1,-1 1 0,1-1 0,0 1 0,0-1 0,-1 1-1,1-1 1,0 0 0,0 0 0,0 0 0,-1 1-1,1-1 1,0 1 0,0-1 0,0 1 0,0-1 0,0 1-1,0-1 1,0 1 0,0-1 0,0 1 0,0-1 0,0 0 0,-1 0 0,1 1 0,0-1 0,-1 1-1,1-1 1,-1 1 0,1-1 0,0 0 0,0 0 0,-1 0 0,1 1 0,-2-1 0,2 0 0,0 1 0,0-1 0,-1 0 0,1 0 0,0 0 0,-1 0 0,1 1 0,-1-1 0,1 0 0,0 0 0,0 0 0,0 0 0,-1 0 0,1 1 0,0-1 0,0 1 0,-1-1 0,1 0 0,0 1 0,-1-1 0,1 0 0,0 0 0,0 0 0,0 1 0,0-1 0,0 1 0,0-1 0,0 1 0,0-1 0,0 0 0,0 0 0,0 1 0,0-1 0,0 1 0,0-1 0,0 1 0,0-1 0,0 0 0,0 1 0,0-1 0,6 7 0,-10-3 0,-1 0 0,3-2 1,1-2-1,1 2 0,-2-1 1,1 1-1,1 0 1,-1 0-1,0-1 1,0 1-1,1-1 1,0 1-1,-1 0 0,1-1 1,0 2-1,-1-2 1,1 1-1,0 0 1,1 2-1,-1-3 0,1-1 1,-1 1-1,0 0 0,0-1 1,0 1-1,0 0 0,0-1 1,0 1-1,0-1 0,0 1 1,0 0-1,0 0 1,0-1-1,0 0 0,0 1 1,0 0-1,0 0 0,0-1 1,0 1-1,-1-1 0,1 1 1,0 0-1,-1-1 0,1 0 1,-1 1-1,1 0 0,0 0 1,-1-1-1,0 1 1,0 0-1,1-1 1,0 1-1,0-1 1,-1 1-1,1 0 1,-1 0-1,1-1 1,-1 1-1,1 0 1,0 0-1,0-1 1,0 3-1,0-3 1,0 0 0,0 1-1,0-1 1,0 1 0,0-1-1,0 1 1,0-1 0,0 0 0,1 1-1,-1-1 1,0 1 0,0-1-1,1 1 1,-1-1 0,1 0-1,-1 0 1,0 1 0,0-1-1,1 1 1,-1 0-1,0-1 0,1 0 0,-1 0 0,0 0 0,0 0 0,1 0 0,-1 0 0,0 0 0,0 1 0,0-1 0,0 0 0,0 0 0,0 1 0,0-1 0,0 0 0,0 0 0,0 1 0,0-1 0,0 0 1,0 0-1,0 0 0,0 0 0,0 1 0,0-1 0,0 0 0,0 1 0,0-1 0,0 0 0,0 0 0,0 1 0,0-1 0,0 0 0,0 0 0,0 0 0,0 0 0,0 0 0,0 1 0,0-1 0,-1 0 0,1 0 0,0 1 0,-1-1 0,2 9-4,0-6-5,-1-8 7,0-1 7,0 3-5,0 1 1,0 0-1,0 0 0,-1-1 0,1 1 1,-2-3-1,2 2 0,0 1 0,-1-1 0,1 0 0,-1 0 0,1 1 0,1-5 0,-1 6-1,0-1 0,1-1 0,-1 1 0,-1 1-1,1-2 1,0 1 0,0 1 0,-1-2 0,0 1 0,1 1 0,0-2-1,-1 2 1,-2-4 0,0 0-7,3 4 7,-1 1 0,1-1 0,-1 1-1,1-1 1,0 0 0,0 1 0,-1 0 0,1-1-1,-1 1 1,1-1 0,-1 1 0,1-1 0,0 1-1,-1 0 1,0 0 0,0 0 0,1-1 0,-1 1-1,-1-1 3,2 1-1,-2-1 1,1 1 0,1 0-1,-2 0 1,1-1-1,1 0 1,-1 1-1,0-1 1,0 1-1,0-1 1,0 0 0,0 0-1,1 1 1,-1-1-1,1 0 1,-1 0-1,0 0 1,1 0-1,0 0 1,-1 0 0,0 0-1,1 0 1,0 0-1,-1 0 1,1 0-1,0-2 1,-6-14 6,5 13-7,0-1 0,0 1 0,0-2 0,1 2 0,-1-1 0,1 1 0,0-9 0,0-3 3,0-23 27,5-53 1,-2 79-54,-1-1-122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9:28.114"/>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4 4653 200,'-2'3'37,"0"1"26,9-5 5,-7 1-68,1 0-1,-1 0 1,0-1 0,1 1-1,-1 0 1,1 0 0,-1 0-1,1-1 1,-1 1 0,0 0-1,0-1 1,0 1 0,1-1-1,-1 1 1,1 0 0,-1-1 0,1 0-1,-1 0 1,0 1 0,0 0 0,0-1 0,0 0 0,1 1-1,-1-1 1,1 1 0,-1 0 0,1-1 0,-1 1 0,0-1 0,0 1-1,1 0 1,0-1 0,0 1 0,-1 0 0,0 0 0,0 0 0,0 0 0,0 0 0,0 0 0,0 0 0,0 0 0,1 0 0,-1 0 0,0 0 0,0 0 0,0 0 0,0 0 0,0-1 0,0 1 0,0 0 0,1 0 0,-1 0 0,0 0 0,0 0 0,0 0 0,0 0 0,0-1 0,0 1 0,0 0 0,0 0 0,0 0 0,0 0 0,0 0 0,0-1 0,0 1 0,0 0 0,0 0 0,0 0 0,0 0 0,0 0 0,0 0 0,0 0 0,0 0 0,0 0 0,0 0 0,0 0 0,0-1 0,-4-3-2,1 0-6,8 3-6,-5 1 6,0 13 43,1-14-36,1 0 1,-2 0 0,1-1-1,0 1 1,0-1 0,-1 1-1,0-1 1,1 1 0,0-1-1,-1 1 1,0-1-1,1 1 1,-1-1 0,0-2-1,3-14-5,0 8 1,-2-1 1,1 1-1,-1-1 1,0 1-1,-1-1 1,-2-19-1,2 15 5,-4-14-7,2 23 5,2 1 1,-1-1-1,0 0 1,1-6-1,0 8 2,0 1 0,0-1 0,0 1 0,-1 0 0,0-6 0,-1 2 1,5-4 7,-1 1-2,-4-7-2,1 14-3,0 1-1,1-1 1,-1 1 0,1 0-1,0-1 1,0 1 0,0 0 0,0-4-1,2 0 2,-1-1-1,-1 1 1,0-10-1,1-14-9,0 27 6,-1 0 1,0 1 0,0 0-1,0-1 1,-1 1 0,0-4-1,0-13-2,-1 0 17,2 18-12,0-1 1,0 1 0,-1-1-1,1 1 1,0-1-1,0 1 1,0-1-1,0 1 1,0-1-1,1 1 1,-1-1 0,0 1-1,0-1 1,1 1-1,1-3 1,-2 3-2,0 0 1,1 0-1,-1-1 1,1 2-1,-1-2 1,0 1-1,0 0 1,1-1-1,-1 2 1,-1-3 0,1 1-1,0 1 0,0 0 0,0-1 0,0 2 1,1-2-1,-1 1 0,0 0 0,0-1 1,1-1-1,2-2-3,-1 2 3,0 0 0,-1-1 1,1 1-1,-1 0 0,1 0 0,-1 0 0,-1-1 0,1 0 1,0 1-1,0-1 0,-1 1 0,0-1 0,0 1 1,0-5-1,0 6 0,-1 0 0,1 0-1,1 0 1,-1 0 0,0 0 0,0-1 0,0 2 0,1-1 0,0-1 0,0 2 0,-1-1 0,1-1-1,0 2 1,1-3 0,0 2-1,-1 0 0,0-1 0,0 1 0,0-1 0,0 1 0,0 0 0,-1-1 0,0 0 0,1 1-1,-1-5 1,4-62 0,-4 66 1,0 0 0,0 1 0,1 0 0,-1-1 0,0 1 0,3-5 0,1-13-1,0-6-8,-3 22 8,-1-1-1,1 1 0,0 0 0,-1-1 0,0 1 1,0-1-1,0 1 0,-1-1 0,0 1 1,-1-6-1,1 7 3,0 0 0,0-1 0,0 1 0,1 0-1,0 0 1,0-1 0,-1 1 0,1-1 0,1 1 0,-1-1 0,0 1 0,1 0 0,1-4 0,-2 2-1,0 1 0,1-1 0,-1 1 0,-1-1 0,1 1 0,-2-8 0,1 8 0,1 0 0,0-1 0,-1 1 1,1 0-1,0-1 0,1-5 0,1 0 4,0 3-5,0 1 0,-2-2 0,1 1 0,0-11 0,1-9-11,-1 24 9,-1 0 1,1 0 0,-1 0 0,0 0 0,0 0 0,0 0-1,0 0 1,0 0 0,-1 0 0,0 0 0,-1-5-1,1 4 3,0-1 0,1 1 0,-1 0-1,0-1 1,1 2 0,0-2-1,1 1 1,-1-1 0,1 1-1,-1 0 1,3-7 0,-1 5 4,-1-2 1,0 1 0,0-11-1,1-56 520,-1 69-513,0-1-1,1 1 1,-1-1 0,2 1-1,-2 0 1,6-8-1,-5 9-4,0 0-1,1-1 1,-2 0 0,1 1-1,0-1 1,-1 0-1,1-9 1,-2-1 27,0 9-17,0 2-1,0-1 0,1-1 0,-1 2 0,1-1 1,2-6-1,-2 8-14,0 0 0,-1 1 0,1-1 0,-1 0 0,1 1 0,-1-1 0,0 0 1,0 0-1,0 0 0,0 0 0,-1 0 0,0 1 0,1-1 0,0 0 0,-3-4 0,2 6-1,0-1 0,0 2 0,1-2 0,0 1 0,0 0 0,-1 0 0,1 0 0,0-1 0,-1 1 0,1 0 0,0-1 0,0 2 0,0-3 0,0 1 0,0 1 0,0-1 0,0 1 0,0-1 0,0 1 0,-1-1 0,1 1 0,-1-2 0,-9-33 2,10 36-2,-1-1 1,1 1-1,0-1 1,0 0-1,0 1 1,0-1-1,0 0 1,0 0-1,0 1 1,0-1-1,0 1 1,0-1-1,0 0 1,0 1-1,0-1 1,0 0-1,0 0 1,0 1-1,1 0 1,-1-1-1,0 0 1,2 0-1,1-8 15,-15-26 71,12 31-67,-1-2 0,-1 2 1,1-1-1,-3-4 0,3 6-5,-1 0 0,1-1-1,0 1 1,0 0 0,0-1-1,1 0 1,0 1 0,-1 0-1,1-6 1,2-11 59,-1 10-33,0 1 1,-1 0-1,0 0 0,-2-13 1,1 11-9,0 2 1,2-21-1,-1 20-11,0 1-1,0 0 1,-3-18 0,2 21-7,0 0 0,1 0-1,0-8 1,0 10-9,0 0-1,0 0 1,0 0-1,-1-1 1,1 1-1,-1 0 1,0 0-1,-2-5 1,-1 0 3,2 7-5,1 0 0,0 0-1,0-1 1,0 1-1,0 0 1,0-1 0,0 1-1,1-1 1,0 0-1,0-3 1,0-3 3,0 6-4,0 0 0,0 1 1,0-1-1,0 1 0,0-1 1,0 1-1,0-1 0,-2-2 1,1 1 27,-1 0 0,1 0 0,0 0 0,0 0 0,0 0 1,1 0-1,0 0 0,-1-1 0,1 2 0,1-2 0,-1 1 0,0 0 1,1 0-1,1-4 0,-1 5 52,-1 1 0,1-1 0,0 0 1,-1 0-1,0 0 0,0 0 0,0-3 0,-1 4-35,1-1-1,0 1 0,0-1 1,0 1-1,1-1 0,-1 0 1,2-3-1,0 0-23,-1 5-20,0 0-1,-1 0 0,0 0 1,1 0-1,-1 0 0,0 0 1,1-1-1,-1 2 0,0-1 1,0-1-1,1 2 0,-1-2 1,0 1-1,-1 0 0,1 0 0,0-1 1,-1 0-1,0 0 1,1 0-1,0 0 1,0 0-1,0 1 1,0-2-1,0 2 1,0-1 0,0 0-1,0 0 1,0 0-1,1 0 1,-1 0-1,1 0 1,0 1-1,-1-1 1,1 0-1,2-2 1,-2 1 1,0 1-1,0-1 1,0 1 0,0 0 0,-1-1 0,0 0 0,1 0-1,-1 1 1,0-4 0,3-15 15,0 13-6,0 0 0,8-13-1,-8 15-7,0 0 1,0 0-1,0-1 0,-1 1 0,2-11 0,7-14-3,5-16 4,-15 44-6,0 1 0,-1 1-1,1-2 1,-1 1-1,0 0 1,0 0-1,0-1 1,-1-2-1,1 3 0,0 0 0,0 0 0,0 0 0,0 0 0,0 0-1,0 0 1,1-3 0,0 3 0,-1 0-1,1 0 1,0 1-1,-1-1 1,0 0-1,0 0 1,0 0-1,0 0 1,0 1-1,0-2 1,0 2-1,0-1 1,0 0-1,0 0 1,-1 0-1,-1-2 1,-1-4-1,0-1-1,1 0 1,0 1 0,0-1 0,1 1 0,0-1 0,0-14-1,-2-20 6,0 13 117,3 25-59,-2-1-1,2 0 1,-1-7 0,-1-5 62,1 17-118,1 0 0,0 0 1,0-1-1,-1 1 0,1 0 0,0 0 0,0-1 1,0 1-1,0 0 0,0 0 0,0 0 0,1-1 1,-1 1-1,0 0 0,0-1 0,0 2 0,1-2 0,0 1 1,-1 0-1,1 0 0,0-1 0,0 1-3,-1 0 1,1 1-1,-1 0 0,0-1 0,0 0 0,0 1 0,1-1 0,-1 1 0,0-1 1,0 0-1,0 1 0,0-1 0,1 1 0,-1-1 0,0 0 0,0 0 1,-1 1-1,1 0 0,0-1 0,0 0 0,0 0 0,0 1 0,-1 0 1,1-1-1,0 0 0,0 1 0,0-1 0,-1 1 0,1-1 0,-1 0 1,0 0 0,1 0 0,-1 0 0,0 0 0,1 0 0,-1 0 0,1 0 0,0 0 0,0-1 0,0 2 0,-1-2 0,1 0 0,0 0 0,0 2-1,0-1 1,0 0-1,-1 0 1,1 0 0,0 0-1,-1 0 1,1 0-1,0 0 1,0 0 0,-1 1-1,0-1 1,1 0-1,-1 0 1,1 1-1,-1-1 1,0 0 0,0 0-1,0 0 1,0 0-1,0 0 0,1 1 0,0-1 1,-1 0-1,0 0 0,1 1 0,-1-1 1,1 0-1,0 0 0,0 1 1,-1-1-1,1-1 0,0 2 0,-1-1 1,1-1-1,-1-2 12,1 0 1,0 0-1,0 0 1,1 0-1,1-6 1,-2 9-14,0 0 1,0 0 0,0 1-1,0-2 1,0 1-1,0 1 1,0-1 0,0-1-1,-1 2 1,1-1 0,-1 0-1,1 0 1,0 1 0,-1-2-1,1 1 1,0 1 0,-1-1-1,-1-1 1,2 2 2,-1-1 0,1 0 0,-1 0 0,0 1 0,1-1 0,0 0 0,0 1 0,-1-1 1,1 1-1,0-1 0,-1-1 0,1 2 0,0-1 0,0 0 0,0 0 0,0 1 0,-1-1 0,2 0 0,-1 0 0,0 1 0,0-1 1,0 0-1,0 0 0,1 1 0,-1-1 0,0 0 0,1-1 0,0 0 2,-1 2-1,1-2 1,0 1-1,-1 0 1,0 0-1,0 0 1,1-1-1,-1 1 1,0 0-1,1-1 1,-1 2-1,0-2 1,0 1-1,0-1 1,0 1-1,-1 0 1,1-1-1,0 2 1,-1-2-1,1 1 1,0 0-1,-2-2 1,2 2-4,0 0 0,-1 1 0,1-1 0,0 0 0,0 1 0,0-1 0,0 1 0,0-1 0,0 0 0,1 0 0,-1 1 0,0 0 0,0-1 0,0 0 0,1 0 0,-1 1 0,1 0 0,-1-1 0,0 0 0,1 0 0,-1 1 0,0 0-1,1-1 0,-1 1 1,0-1-1,1 1 0,-1 0 1,0-1-1,0 1 0,0 0 1,0 0-1,0-1 0,0 1 1,0-1-1,0 1 0,0-1 1,0 1-1,0 0 0,0 0 1,0-1-1,0 1 0,0-1 1,0 1-1,0-1 0,0 1 1,0 0-1,0 0 0,0 0 1,0-1-1,-1 0 0,1 0 0,0 1 1,-1 0-1,1 0 0,0-1 0,0 1 0,0-1 0,-1 1 0,1-1 0,0 1 0,0 0 0,0-1 0,0 1 0,0-1 1,0 1-1,0-1 0,0 1 0,0 0 0,0-1 0,0 1 0,0-1 0,1 1 0,-1-1 0,0 1 0,0 0 0,1 0 1,-1-1-1,0 1 0,1-2 0,-1 2 0,0 0 0,0 0 0,1-1 0,-1 1 0,0-1 0,0 1-1,1-1 1,-1 1 0,0 0 0,0-1 0,0 1 0,0-1 0,1 1 0,-1-1 0,0 1 0,0 0 0,0-1 0,-1 0 0,1 1 0,0-1 0,0 1 0,0 0 0,0 0 0,0-1 0,-1 0 0,1 0 0,-1 1 5,1-1 1,0 0-1,-1 0 1,1 0-1,-1 0 1,1 0-1,0 0 1,-1 0-1,1 0 1,0 0-1,0 0 1,0 0-1,0 0 1,0 0 0,0 0-1,1 0 1,-1 0-1,0 0 1,1-2-1,0-9 94,1 3-8,-2 9-86,1-1 0,-1 0 0,0 0 0,0 1-1,0 0 1,0-1 0,0 0 0,0 0-1,0 1 1,0-1 0,0 0 0,0 0 0,0 1-1,-1-3 1,0 1 0,1 0 0,-1-1 0,1 1 0,0-1-1,0 0 1,0 1 0,1-5 0,-1-15 23,-1 7-12,1 10-11,0 2-1,0-1 0,0 0 0,-1 0 0,-1-3 0,2 5-3,0 2-1,-1-1 1,1-1-1,0 2 1,-1-2-1,1 1 1,0 0-1,0 0 1,0 0-1,0 0 1,0 0-1,0 0 1,0 0-1,0-1 1,1 2-1,-1-1 1,1-1-1,-1 2 1,0-1-1,0-1 1,1 2-1,0-1 1,-1 0-1,1-1 1,2-3 2,-1 2-1,-1-1 1,0 1-1,1 0 1,-2-1 0,2-4-1,3-15 5,-4 23-8,-1-1 0,1 0 0,-1 0 0,0 0 0,0 0 0,1 0 0,-1 1 0,0-2 0,0 1 0,1 1 1,-1-1-1,0-1 0,0 2 0,0-1 0,-1-1 0,1 2 0,0-1 0,0 0 0,-1 0 0,1 0 0,0 0 0,-1 0 0,1 0 0,0 1 0,0-1 0,0 1 0,-1-1 0,1 1 0,0 0 0,0 0 0,0 0 0,0-1 0,0 1 0,0-1 0,0 1 0,0-1 0,0 1 0,0 0 0,1 0 0,-1-1 0,0 1 0,0 0 0,0-1 0,0 1 0,1-1 0,-1 1 0,0 0 0,0 0 0,0-1 0,0 1 0,1 0 0,-1-1 0,0 1 0,1-1 0,-1 1 0,0 0 0,0 0 0,1-1 0,-1 1 0,0-1 0,0 1 0,0-1 0,0 1 0,0 0 0,0-1 0,0 1 0,0-1 0,0 1 0,0-1 0,0 1 0,0 0 0,0-2 0,-1 0 0,0 0 0,1-1 0,-1 1 0,1 0 0,0-1 0,0-2 0,0 3 2,1 1-1,-1-2 0,0 2 1,-1-1-1,1 0 0,0 1 1,0-2-1,0 2 0,-1-1 1,0 1-1,0-1 0,0-1 1,1 3-2,0-1 0,0 1 1,-1 0-1,1-1 1,0 1-1,0 0 0,0-1 1,0 1-1,0 0 1,0 0-1,0 0 1,-1 0-1,1-1 0,0 1 1,0 0-1,0-1 1,1 1-1,-1 0 0,0-1 1,0 1-1,0 0 1,0 0-1,0 0 1,0 0-1,0-1 0,1 1 1,-1 0-1,0-1 1,0 1-1,0 0 1,1 0-1,-1-1 0,0 1 1,0 0-1,0 0 1,0 0-1,0 0 0,0 0 1,1 0-1,-1 0 1,0 0-1,1-1 1,-1 1-1,0 0 0,1 0 1,-1 0-1,0 0 0,1 0 0,-1 0 0,0-1 0,1 1-1,-1 0 1,1 0 0,-1-1 0,0 1 0,0 0 0,0 0 0,0 0 0,1 0 0,-1 0 0,0-1 0,0 1 0,1 0 0,-1-1 0,0 1 0,0 0 0,0-1 0,1 1 0,-1 0 0,0 0 0,0-1-1,0 1 1,0 0 0,0-1 0,0 1 0,0-1 0,0 1 0,0 0 0,0 0 0,0 0 0,0-1 0,0 0 0,-4-6 9,3 7-8,1 0-1,-1 0 1,1-1-1,0 1 0,0-1 1,-1 0-1,1 1 1,0 0-1,0-1 1,-1 1-1,1-1 0,0 0 1,0 1-1,-1 0 1,1-1-1,0 0 0,0 1 1,0-1-1,0 1 1,0 0-1,0-1 0,1 0 1,-1 0-1,0 1 1,0 0-1,0-1 0,1 1 1,-1-2-1,1 0 2,-1 0 0,1 0 0,0-1 0,0 1 0,-1-1-1,0 1 1,0 0 0,0-1 0,0 0 0,0 1 0,0 0 0,0 0-1,-1-4 1,0 3 29,0 0-1,1 0 1,0-1-1,0 0 1,0-3 0,3 1 64,-3 6-93,1 0 0,-1 0 0,0 0 0,0 0 1,0 0-1,1-1 0,-1 1 0,0 0 0,0 0 0,0-1 0,0 1 0,0 0 0,1 0 0,-1-1 0,0 1 0,0 0 0,0 0 0,0 0 0,0 0 0,0 0 0,0-1 0,0 1 0,0 0 0,0-1 0,0 1 0,0 0 0,0-1 0,0 1 0,0 0 1,0 0-1,-1 0 0,1 0 0,0 0 0,0 0 0,0-1 0,0 1 0,-1 0 0,1 0 0,0-1 0,0 1 0,-1 0 0,-2-2 9,3 2-9,0-1 0,-1 1 0,0-1 0,0 1 0,1 0 0,0-1 0,-1 1-1,0-1 1,1 0 0,-1 1 0,1 0 0,0-1 0,-1 0 0,1 0 0,-1 1 0,1-1 0,-1 0 0,1 0 0,0 1 0,0 0 0,0-1-1,0 0 1,0 0 0,0 1 0,0-1 0,0 0 0,0 0 0,0 1 0,0-1 0,0 0 0,0 0 0,0-1 0,0-8 25,0 9-26,0 0 0,0 0 0,0 1 1,0-1-1,0 0 0,0 0 0,0 1 1,0-1-1,0 0 0,0 0 0,0 1 1,0-1-1,0 0 0,0 0 1,1 1-1,-1 0 0,0-1 0,1 0 1,-1 0-1,1 1 0,0-2 0,2-1 4,4-4 6,-7 7-10,1 0 0,-1-1-1,0 1 1,0-1 0,0 1 0,0 0-1,0-1 1,0 1 0,0 0 0,0 0 0,0-1-1,0 1 1,0-1 0,0 1 0,-1 0-1,1-1 1,0 1 0,0 0 0,0 0-1,0 0 1,-1-1 0,1 1 0,0 0-1,0-1 1,-1 1 0,1 0 0,0-1-1,0 1 1,0 0 0,0 0 0,-1 0-1,-1-1 3,2 0 0,-1 0 0,0 0 0,0 0-1,0 0 1,0 0 0,0 0 0,1 0-1,0 0 1,-1-1 0,0 1 0,1 0 0,-1 0-1,1-1 1,0 1 0,0 0 0,0-1 0,0 2-1,0-2 1,0 1 0,0-1 0,0 1 0,0 0-1,0-1 1,0 2 0,0-2 0,1 1 0,-1 0-1,1-1 1,-1 1 0,2-2 0,-1 2-1,-1 0 1,1 1 0,-1-2-1,0 1 1,1 1-1,-1-2 1,1 1 0,-1 0-1,0 0 1,0 0-1,1 0 1,-1 0 0,0 0-1,0 0 1,0-1 0,-1 2-1,1-2 1,0 1-1,0 1 1,-1-2 0,1 1-1,-1 0 1,1 0 0,0 0-1,-1 1 1,-1-3-1,2 0 4,-1 1-1,1 0 1,-1 0-1,1-1 1,0 0-1,0 1 1,0 0-1,0 0 0,1-4 1,-1-11 29,0 12-19,0 0-1,0-1 1,1 1 0,-1 0 0,2-6 0,2-17 69,-1 11-38,-3 16-42,0-1 0,1 1 0,-1-1 0,1 0 0,-1 1 0,0-2 0,0 2 0,0-1 0,-1-2 0,0-11 23,0 10-22,1 2 1,-1-2-1,0 1 0,-2-7 0,3 10-5,0 1 0,-1 0 0,1-1 0,0 0 0,0 0 0,0 1 0,0-1 0,0 0 0,0 0 0,0 1 0,0-1 1,0 0-1,0 1 0,0-1 0,1 1 0,-1-1 0,0 0 0,0 0 0,0 1 0,1-1 0,-1 1 0,1-1 0,-1 0 0,1 1 0,-1 0 0,0-1 1,2 0-1,-1 0 0,-1 1 1,0-1-1,1 0 1,0 0-1,0 0 1,-1 0-1,0 0 1,1 1-1,-1-1 1,1-2-1,-3-6 12,2 8-12,0 0 0,0 1 0,0-1 0,0 0 0,0 0-1,0 0 1,0 0 0,0 0 0,0 1 0,0-2 0,0 1 0,0 0-1,9-19 7,-8 18-6,0-1 0,0 1-1,1-1 1,-1 1 0,-1-1 0,1 0-1,0 0 1,0 0 0,-1 0-1,0 0 1,0 1 0,0-5-1,0-3 6,0-1 0,0 0 0,2-12 0,-4-6 26,2 22-27,1-8-2,0 13-2,0 2-1,-1-2 0,0 1 1,1 0-1,0-1 1,-1 2-1,1-2 1,-1 1-1,0 0 0,0-1 1,0 1-1,0-1 1,0 2-1,0-2 1,0 1-1,0-1 1,0 1-1,-2-2 0,2 0 2,-1 0-1,1 0 0,0-1 0,0 1 0,0 0 0,1-4 0,-1-14 1,0 17-1,0 0 1,0-1 0,0 1-1,1 0 1,0 0-1,-1-1 1,2 1-1,2-7 1,3-20 5,-4-41 11,-2 69-19,-1 2 1,1-1 0,-1-1 0,1 2 0,0-1 0,0 0 0,0 1 0,0-2 0,2 0 0,-2 3 0,-1-1-1,0 0 1,1 0 0,0 1-1,0-1 1,-1 0 0,0 0-1,1 0 1,-1 0 0,1 0-1,-1 0 1,1 0 0,-1 0-1,0 1 1,0-2 0,0 1-1,0 0 1,0 0 0,0 0-1,0 0 1,0 0 0,0 0-1,0 0 1,0 0 0,0 0-1,-2-2 1,-14-30-23,15 33 23,1-1-1,0 1 1,-1-1-1,1 0 1,0 1-1,0 0 0,0-1 1,0 1-1,0-1 1,0 0-1,0 1 0,0 0 1,0-1-1,0 1 1,0-1-1,0 0 0,0 1 1,0 0-1,1-1 1,-1 0-1,0 1 1,0 0 0,0-1 0,0 1 0,1 0 0,-1 0-1,0-1 1,0 1 0,0 0 0,0-1 0,0 1-1,0-1 1,0 1 0,0 0 0,0 0 0,-1 0 0,1-1-1,0 1 1,0-1 0,0 1 0,0 0 0,-1-1-1,-5-3 2,6 4-1,0 0 0,0 0 0,-1 0 1,1 0-1,0 0 0,0 0 0,0 0 0,0 0 0,0 0 0,0-1 1,-1 1-1,1 0 0,0 0 0,0 0 0,-1 0 0,1-1 0,0 1 1,0 0-1,0 0 0,0 0 0,-1 0 0,1 0 0,0 0 0,0 0 1,0 0-1,0-1 0,0 1 0,0 0 0,0 0 0,0-1 0,0 1 1,0 0-1,0 0 0,0-1 0,0 1 0,0 0 0,0 0 0,0 0 0,0 0 1,0 0-1,0-1 0,0 1 0,0 0 0,0 0 0,0-1 0,0 1 1,0 0-1,0 0 0,1 0 0,-1-1 0,0 1 0,0 0 0,0 0 1,0 0-1,1 0 0,-1 0 0,0 0 0,0 0 0,0 0 0,1 0 1,-1 0-1,0-1 0,0 1 0,0 0 1,0 0-1,0-1 0,0 1 1,1 0-1,-1 0 1,0-1-1,0 1 0,0 0 1,0 0-1,0 0 1,0 0-1,0 0 0,0 0 1,0-1-1,0 1 1,0 0-1,0-1 0,0 1 1,0 0-1,0 0 0,0-1 1,0 1-1,0 0 1,0 0-1,0 0 0,0 0 1,0 0-1,-1-1 1,1 1-1,0 0 0,0 0 1,0-1-1,0 1 1,0 0-1,-6-4 7,3 2-17,-1 2-1,0-1 0,0 1 1,0 0-1,0 0 1,0 0-1,-3 1 1,0 0 9,1 0 14,-10 1-12,13 0 1,7-2 1,-5-1 5,-1 1-4,1 0-1,1 0 0,-2 0 0,1-1 0,1 1 1,-2-1-1,1 0 0,1 1 0,-1 0 0,-1-3 0,-3 0 16,5 3-8,2-5-2,-5-2-6,3 7-2,0-1 0,-1 0 0,1 1 0,-1-1 0,1 1 1,-1-1-1,1 0 0,0 0 0,0 1 0,0-1 0,-1 0 0,1 0 1,-3-17 24,2 17-24,0-1 0,1 0 0,0 1 0,-1-1 0,1 0-1,0 0 1,-1 0 0,1 1 0,1-1 0,-1 0 0,0-2 0,5-28 5,-5 30-7,0 1 1,0-1-1,1 1 1,-1-1-1,-1 0 1,1 1-1,0-1 1,0 1 0,-1-1-1,1-1 1,0 2-1,-1 0 1,1 0-1,-1 0 1,1 0-1,0 0 0,0 0 1,0 0-1,0 0 1,0 0-1,0 0 1,0 0-1,0 0 1,0 0-1,1-1 0,-1 2 1,0-1-1,1-1 1,-1 2-1,0-1 1,1 0-1,1-2 1,-2 3-2,0 0 1,0 0 0,0-1 0,1 1 0,-1 0 0,0 0 0,0 0-1,1 0 1,-1 0 0,0-1 0,0 1 0,1 0 0,-1-1 0,0 1-1,0-1 1,0 1 0,0 0 0,0 0 0,0 0 0,0-1 0,0 1-1,0 0 1,0-1 0,0 1 0,0-1 0,0 1 0,0 0 0,0 0-1,0 0 1,0-1 0,0 1 0,0 0 0,0-1 0,0 1 0,-1-1-1,1 1 1,-1 0 0,-2-9-1,3-21 9,1 24-3,-1 6-5,0-1 0,1 1 0,-1 0 0,0-1 0,0 1 0,0-1 0,0 1 0,0 0 1,0 0-1,0 0 0,0-1 0,0 1 0,0-1 0,0 1 0,0-1 0,0 1 0,0 0 0,0 0 0,0 0 0,-1-1 0,1 1 0,0-1 1,0 1-1,0 0 0,0 0 0,0 0 0,0 0 0,0 0 0,0 0 0,0 0 0,1 0 0,-1 0 0,0 0 0,0-1 0,0 1 0,0 0 0,0 0 0,0 0 0,0 0 0,0 0 0,0 0 0,0 0 0,0 0 0,0 0 0,0 0 0,0 0 0,0 0 0,0 0 0,0 0 0,0 0 0,0 0 0,0 0 0,0 0 0,0 0 0,0 0 0,0-1 0,0 1 0,0 0 0,0 0 0,0 0 0,0 0 0,0 0 0,0 0 0,0 0 0,0 0 0,0-1 0,0 1 0,0 0 0,0 0 0,0 0 0,0 0 0,0 0 0,0 0 0,0 0 0,0 0 0,0 0 0,0 0 0,0 0 0,0 0 0,0-1 0,-1 1 0,1 0 0,0 0 0,0 0 0,0 0 0,0 0 0,0 0 0,0 0 0,0 0 0,0 0 0,1 0 0,-1 0 0,0 0 0,0 0 0,0 0 0,0 0 0,0 0 0,0 0 0,0 0 0,0 0 0,0 0 0,0 0 0,0 0 0,0 0 0,0 0 0,0 0 0,0 0 0,0 0 0,0 0 0,0 0 0,1 0 0,-1 0 0,0 0 0,0 0 0,0 0 0,0 0 0,0 0 0,0 0 0,0 0 0,0-1 0,0 1 0,0 0 0,0 0 0,0 0 0,0 0 0,0 0 0,0 0 0,0 0 0,0-1 0,0 1 0,0 0 0,0 0 0,0 0 0,0-1 0,0 1 0,0 0 0,0 0 0,0 0 0,0 0 0,0 0 0,0 0 0,0 0 0,0-1 0,0 1 0,0 0 0,0 0 0,0-1 0,0 1 0,0 0 0,1 0 0,-1 0 0,0-1 0,0 1 0,0 0 0,0 0 0,0 0 0,1 0 0,-1 0 0,0 0 0,0 0 0,0 0 0,0 0 0,0 0 0,0 0 0,0-1 0,0 1 0,1 0 0,-1 0 0,0 0 0,0 0 0,1 0 0,-1 0 0,0 0 0,1 0 0,-1 0 0,0 0 0,0 0 1,0 0-1,1 0 0,-1 0 0,0-1 0,1 1 1,-1 0-1,0 0 0,0 0 0,1 0 0,-1-1 1,0 1-1,0 0 0,0 0 0,0 0 0,0 0 1,0 0-1,1 0 0,-1-1 0,0 1 0,0 0 1,0-1-1,0 1 0,1 0 0,-1-1 1,0 1-1,0 0 0,0 0 0,0 0 0,0 0 1,0-1-1,0 1 0,0 0 0,0-1 0,0 1 1,0 0-1,0-1 0,0 1 0,0 0 0,0 0 1,-1-1-1,1 0 1,-1 0 0,1 0 1,0-1-1,0 1 0,0-1 1,-1 2-1,1-2 0,0 1 0,0 0 1,0-1-1,0 1 0,1-1 0,-1 2 1,0-2-1,0 1 0,0 0 1,1-1-1,0 2 0,0-2 0,-1 1 1,0 0-1,3-2 0,-2-2-3,1 1-1,-2-1 0,1 0 1,0 0-1,0-6 0,-1 3 6,4-2 14,-4 10-16,1-1-1,-1 1 0,0 0 0,0-1 0,1 1 1,-1-1-1,0 1 0,0 0 0,0 0 0,0-1 1,0 1-1,0-1 0,0 1 0,0-1 0,0 1 1,0 0-1,0 0 0,0-1 0,0 1 0,0-1 1,0 1-1,0-1 0,0 1 0,0-1 1,0 1-1,0 0 0,0 0 0,0 0 0,0-1 0,0 1 0,0 0 0,-1 0 0,1 0 0,0-1 0,0 1 0,0 0 0,0 0 0,0 0 0,0 0 0,1 0 0,-1 0 0,0 0 0,0 0 0,0-1 0,0 1 0,0 0 0,0 0 0,0 0 0,0 0 0,0-1 0,0 1 0,0 0 0,0 0 0,0 0 0,0 0 0,0-1 0,0 1 0,1 0 0,-1 0 0,0 0 0,0 0 1,0 0-1,0 0 0,1 0 0,-1 0 0,0 0 0,0 0 0,1 0 0,-1 0-1,0 0 0,0 0 1,0 0-1,0 0 0,0 0 1,0 0-1,1 0 0,-1 0 1,0 0-1,0-1 0,0 1 1,1 0-1,-1 0 0,0 0 1,0 0-1,0-1 0,0 1 0,1 0 1,-1 0-1,0 0 0,0-1 1,0 1-1,0 0 0,0 0 1,0 0-1,0 0 0,0 0 1,0 0-1,0-1 0,0 1 1,0 0-1,0 0 0,0-1 1,0 1-1,0 0 0,0 0 1,0-1-1,0 1 0,-6-8-28,6 8 29,0 0 0,0 0 0,0-1 0,0 1-1,-1 0 1,1 0 0,0 0 0,-1 0 0,1-1 0,0 1 0,0 0 0,0-1-1,-1 1 1,1 0 0,0-1 0,0 1 0,0 0 0,0 0 0,0 0 0,0-1-1,0 1 1,0-1 0,0 1 0,0 0 0,0-1 0,0 1 0,0 0 0,0 0-1,0 0 1,0-1 0,0 1 0,0-1 0,1 1 0,-1 0 0,0-1 0,0 1-1,0 0 1,1 0 0,-1 0 0,0 0 0,0-1 0,1 1 0,-1-1 0,0 2-1,0-1 0,0 0 1,0 0-1,0 0 1,0 0-1,0 0 1,0 0-1,0 0 0,0 0 1,0 0-1,0 0 1,-1 0-1,1 0 1,0 0-1,0 0 0,0 0 1,0 0-1,0 0 1,0 0-1,0 0 0,0 0 1,0 0-1,-1 0 1,1 0-1,0 0 1,0 0-1,0 0 0,0 0 1,0 0-1,0 0 1,0 0-1,0 0 1,-1 0-1,1 0 0,0 0 1,0 0-1,0 0 1,0 0-1,0 0 1,0-1-1,0 1 0,0 0 1,0 0-1,0 0 1,0 0-1,0 0 1,0 0-1,0 0 0,0 0 1,0 0-1,0-1 1,0 1-1,0 0 1,0 0-1,0 0 0,0 0 1,0 0-1,0 0 1,0 0-1,0 0 1,0 0-1,0 0 0,0 0 1,0 0-1,0 0 1,0 0-1,0 0 1,0 0-1,0 0 1,0 0-1,0 0 1,0 0-1,0 0 1,0 0 0,0 0-1,-1 0 1,1 0-1,0 0 1,0 0-1,0 0 1,0 0 0,-1 0-1,1 0 1,0 0-1,0 0 1,0 0 0,0 0-1,0 0 1,0 0-1,-1 1 1,1-1-1,0 0 1,0 0 0,0 0-1,0 0 1,0 1-1,0-1 1,0 0 0,0 0-1,0 0 1,0 0-1,0 1 1,0-1-1,0 0 1,0 0 0,0 0-1,0 0 1,0 0-1,0 0 1,0 0 0,0 0-1,0 0 1,0 1-1,0-1 1,1 1-1,0 0 2,0-1-1,-1 1 0,1 0 1,-1 0-1,1 0 0,0 0 1,-1 0-1,0-1 0,1 1 1,-1 1-1,0-2 0,1 1 1,-1 1-1,0-2 0,0 1 1,1 1-1,-1-2 0,0 1 1,0 1-1,-1-2 0,1 1 1,0 1-1,0-2 0,-1 3 1,-3 2 1,3-5-1,1 1-1,-1-1 1,0 0-1,1 1 1,0 0-1,-1 0 1,1-1-1,-1 0 1,1 1-1,-1 0 1,1 0-1,0-1 1,0 1-1,0 0 1,0 0-1,-1-1 1,1 1-1,0 0 1,0 0-1,0-1 1,0 1-1,0 0 1,0 0-1,1 0 1,-1 3 1,0 0 1,1 0 0,-1 0-1,0 0 1,0-1 0,-1 2-1,1-1 1,-3 7 0,3-8-2,0 0 0,-1 0 0,1 0 0,0 0 1,0 0-1,0 0 0,0 0 0,1 0 1,-1 0-1,0 0 0,1 0 0,0 0 1,1 3-1,-1-5 0,0 1-1,-1-1 1,0 1 0,0-1 0,0 1-1,0-1 1,0 1 0,0-1 0,0 1-1,0-1 1,0 1 0,0-1-1,0 1 1,-1-1 0,1 1 0,-1-1-1,0 1 1,0 1 0,-1-1 0,2 0 0,-1 1 1,0-1-1,0 0 0,1 0 0,-1 1 1,0 3-1,5 6 6,-3-11-6,-1 0-1,0 0 1,1 0-1,-1 0 0,1 0 1,-1-1-1,0 2 1,0-1-1,1-1 1,-1 1-1,0 1 0,0-2 1,0 1-1,0 1 1,0-2-1,-1 3 1,0-1-1,0-1 0,1 1 1,-1-1-1,0 1 0,0-1 1,1 1-1,0-1 0,0 2 1,-1-2-1,1 1 0,0-1 1,0 1-1,0 0 0,0-1 1,0 1-1,1-1 0,-1 2 1,0-2-1,0 1 0,1-1 1,0 1-1,0 2 1,0-3-1,-1 0 0,1 0 0,-1 0 0,1 0 0,-1 0 0,0 0 0,0 0 0,0 0 0,0 1 1,0-2-1,0 2 0,0-1 0,0 0 0,0 0 0,0 0 0,-1 0 0,1 0 0,-1 0 0,1 0 1,-1 0-1,1 0 0,0 0 0,-1 0 0,0 0 0,0-1 0,-1 3 0,-1 2 4,3-5-4,0 0 0,0 1 0,0-1 0,-1 0 1,1 0-1,0 0 0,0 0 0,0 0 0,0 1 0,0-1 0,0 0 0,0 1 0,0-1 0,0 0 0,0 0 0,0 1 0,0-1 1,0 0-1,0 0 0,0 0 0,0 0 0,1 0 0,-1 1 0,0-1 0,0 0 0,0 0 0,0 1 0,0-1 0,1 0 0,-1 0 1,0 1-1,0-1 0,1 0 0,-1 0 0,0 0 0,6 3 2,-6-2-1,1-1-1,0 0 1,0 1 0,-1-1-1,1 1 1,0-1 0,-1 0-1,1 1 1,-1-1 0,1 1-1,0 0 1,-1-1 0,1 0-1,-1 1 1,0 0 0,1 0-1,-1-1 1,1 1 0,-1-1-1,1 1 1,-1 0 0,0-1-1,0 1 1,0 0 0,0 0-1,0-1 1,0 1 0,0 1-1,0 1 3,0-1 1,0 0-1,0 0 0,-1 0 0,1 0 0,1 0 1,-1 1-1,0-2 0,1 4 0,7 4 5,-8-9-8,1 0 1,-1 0-1,0 1 1,0-1-1,0 0 0,0 1 1,1-1-1,-1 0 0,0 1 1,0-1-1,0 0 0,0 0 1,0 0-1,0 0 0,0 1 1,0-1-1,0 1 0,0-1 1,0 0-1,-1 1 0,1-1 1,0 0-1,0 0 0,0 0 1,0 0-1,0 1 0,-1-1 1,1 0-1,0 0 0,0 1 1,0-1-1,0 0 1,0 0-1,-1 1 0,1-1 2,0 2 0,0-1 1,0 0-1,0 0 0,0 0 0,0 0 0,0 0 0,1 0 0,-1 0 0,0 0 1,0 0-1,0 0 0,1 0 0,0 0 0,-1 0 0,1 1 0,0-1-2,1 0 0,-2-1 0,1 1 0,0-1-1,0 1 1,-1 1 0,0-2 0,1 1 0,0 0 0,0 0-1,-1-1 1,0 2 0,0-1 0,1-1 0,-1 2 0,1-1-1,-1-1 1,0 2 0,0-1 0,0-1 0,0 2 0,0-1-1,0 0 1,0 0 0,0 0 0,0 0 0,-1 0 0,1 0-1,0 0 1,-1 0 0,0 2 0,1-3 0,0 1 0,0-1 0,0 0 0,0 0-1,-1 0 1,1 1 0,0-1 0,0 1 0,0-1 0,0 1 0,0-1 0,0 0 0,0 0 0,0 1 0,0-1 0,0 1-1,1-1 1,-1 0 0,0 1 0,0-1 0,1 0 0,-1 1 0,0-1 0,0 0 0,0 1 0,0-1 0,0 1 0,0-1 0,0 0 0,0 0 0,0 0 0,0 0 0,0 1 0,0-1 0,0 1 0,0-1 0,0 0 0,0 1 1,-1-1-1,1 0 0,0 0 0,0 0 0,-1 1 0,1-1 0,0 0 1,0 0-1,0 1 0,-1-1 0,1 0 1,0 0-1,0 1 0,0-1 0,0 0 1,0 0-1,0 0 0,0 0 0,0 1 1,0-1-1,0 0 0,0 1 1,0-1-1,0 0 0,0 1 0,0-1 1,0 0-1,0 0 0,0 0 0,0 0 1,0 0-1,0 1 0,0-1 0,0 0 1,0 1-1,0-1 0,0 0 0,0 0 1,1 1-1,-1-1 0,0 0 1,0 0-1,1 0 0,-1 0 0,0 0 1,0 0-1,1 0 0,-1 1 0,4 5 11,1-1 4,-5-5-14,0 0-1,0 0 0,1 0 1,-1 0-1,0 0 0,0 0 0,0 0 1,1 0-1,-1 0 0,0 0 1,0 0-1,0 0 0,0 0 1,1 0-1,-1 0 0,0 1 1,0-1-1,0 0 0,0 0 0,0 0 1,0 1-1,0-1 0,0 0 1,0 0-1,0 0 0,0 1 1,0-1-1,0 0 0,0 0 0,0 0 1,0 0-1,0 0 0,0 0 1,0 0-1,0 0 0,0 1 1,0-1-1,0 0 0,0 0 0,0 0 1,0 1-1,0-1 0,0 0 1,0 0-1,0 0 0,0 1 1,0-1-1,0 0 0,0 0 1,-1 0-1,1 0 0,0 0 0,0 0 1,0 0-1,0 0 0,-1 0 1,1 0-1,0 0 0,0 0 1,-1 1-2,1 0 1,-1-1 0,1 0 0,-1 1-1,1-1 1,-1 0 0,1 0 0,0 1 0,0-1-1,-1 1 1,1-1 0,-1 1 0,1-1-1,0 0 1,-1 1 0,1 0 0,0-1-1,0 1 1,0-1 0,0 0 0,0 1 0,0 0-1,0-1 1,0 1 0,0-1 0,0 1-1,0-1 1,0 1 0,0 0 0,0-1-1,0 0 1,0 1 0,0-1 0,1 2 0,2 0-1,-2-2 1,-1 0 0,1 1 0,-1-1 1,0 0-1,0 0 0,0 0 0,1 0 0,-1 0 0,0 0 0,1 0 0,-1 0 0,0 0 0,1 0 0,-1 1 0,0-1 0,0 0 0,0 0 0,0 1 0,0-1 0,0 0 0,1 1 0,-1-1 0,0 0 0,0 0 0,0 0 0,1 0 0,-1 1 0,0-1 0,0 1 0,0-1 0,0 0 0,0 1 0,0-1 0,0 0 1,0 0-1,0 0 0,0 1 0,0-1 0,0 1 0,0-1 0,0 0 0,-1 1 0,1-1 0,0 0 0,0 0 0,-1 1 0,1-1 0,0 0 0,0 0 1,0 1-1,0-1 0,0 0 1,0 0-1,0 1 0,0-1 0,0 0 1,-1 0-1,1 0 0,0 0 0,0 0 1,0 1-1,0-1 0,0 0 1,0 0-1,0 1 0,0-1 0,0 0 1,0 1-1,0-1 0,0 0 0,0 0 1,0 0-1,0 0 0,1 0 1,-1 1-1,0-1 0,0 0 0,0 0 1,0 1-1,0-1 0,0 0 0,0 0 1,0 1-1,0-1 0,0 0 1,1 0-1,-1 0 0,0 0 0,0 0 1,1 0-1,-1 0 0,0 0 0,0 0 1,1 0-1,-1 1 0,0-1 0,0 0 0,1 0 0,-1 0 0,0 0 0,1 1 0,-1-1 1,0 0-1,0 0 0,1 1 0,-1-1 0,0 0 0,0 0 0,0 0 0,0 0 0,0 1 0,0-1 0,1 0 0,-1 1 0,0-1 0,0 1 0,0-1 0,0 0 0,0 0 0,0 0 0,0 1 0,0-1 0,0 0 0,0 1 0,0-1 0,0 1 1,0-1-1,-1 3-1,0-3 1,1 0 0,0 0 0,0 0 0,0 1 0,-1-1-1,1 0 1,0 0 0,0 1 0,0-1 0,0 0-1,0 1 1,0-1 0,0 0 0,0 0 0,-1 0-1,1 0 1,0 0 0,0 0 0,0 1 0,0-1 0,1 0-1,-1 1 1,0-1 0,0 0 0,0 0 0,0 1-1,0-1 1,0 0 0,0 0 0,0 0 0,1 0-1,-1 0 1,0 0 0,0 1 0,4 19-8,-4-20 8,0 0 0,0 1-1,0-1 1,0 1 0,0 0 0,0-1 0,0 0-1,0 1 1,0-1 0,0 1 0,0 0 0,0-1-1,0 0 1,0 1 0,0-1 0,0 1 0,-1-1-1,1 1 1,0-1 0,-1 0 0,1 1 0,0-1-1,-1 1 1,1 0 0,0-1 0,0 0 0,0 0 0,-1 0 0,1 0 0,0 0 0,0 0 0,0 0-1,0 0 1,-1 0 0,1 0 0,0 0 0,0 1 0,0-1 0,0 0 0,0 0 0,0 0 0,0 1 0,0-1 0,0 0 0,-1 0-1,1 0 1,0 1 0,0-1 0,0 0 0,0 0 0,0 0 0,0 0 0,0 0 0,0 0 0,1 0 0,-1 0 0,0 1 0,0-1 0,0 0-1,0 0 1,0 0 0,0 1 0,0-1 0,0 0 0,0 0 0,1 0 0,0 1 1,6 4 2,-6-5-3,-1 0 1,0 0-1,0 0 0,0 0 0,0 0 1,1 1-1,-1-1 0,0 0 0,0 0 0,0 0 1,0 0-1,0 0 0,0 0 0,0 0 0,0 0 1,0 1-1,0-1 0,0 0 0,0 0 0,0 1 1,0-1-1,0 0 0,0 0 0,0 0 1,0 1-1,0-1 0,0 0 0,0 0 0,0 0 1,0 0-1,0 0 0,0 0 0,0 0 0,0 1 1,0-1-1,0 0 0,0 0 0,-1 0 0,1 0 1,0 1-1,0-1 0,0 0 0,0 0 1,-1 0-1,1 0 0,0 0 0,0 1 0,-1-1 1,1 0-1,0 0 0,0 0 0,0 0 0,0 0 0,0 0 0,0 0 1,-1 0-1,1 0 0,0 1 0,0-1 0,0 0 0,-1 0 0,1 1 0,0-1 1,0 0-1,0 1 0,0-1 0,0 0 0,0 0 0,-1 0 0,1 0 1,0 0-1,0 1 0,0-1 0,0 0 0,0 1 0,0-1 0,0 0 1,0 1-1,0-1 0,1 0 0,4 8 5,-5-7-5,1-1 0,-1 0 1,1 1-1,0-1 0,-1 1 0,0 0 0,1-1 1,-1 1-1,1 0 0,-1 0 0,0-1 0,1 0 1,-1 1-1,0 0 0,0 0 0,0-1 0,0 1 1,0 0-1,0 0 0,0-1 0,0 1 0,0 0 1,0 0-1,0-1 0,0 1 0,0 0 1,0 0-1,0-1 0,-1 1 0,1 0 0,-1 1 1,0-1-2,1 0 1,0 1-1,0-1 1,0 0 0,0 1-1,0-2 1,0 2-1,0-1 1,0 0 0,0 1-1,0-1 1,0 0-1,1 0 1,0 2 0,2 9-2,-3-6 4,0-5 0,0 1-1,0-1 1,0 1 0,0-1-1,0 0 1,1 0 0,-1 1-1,0-1 1,0 1 0,1-1 0,0 2-1,-1-3-1,1 0 0,-1 0 0,0 0-1,0 1 1,0-1 0,0 0 0,0 0 0,0 1-1,0-1 1,0 0 0,0 1 0,0-1 0,0 0-1,0 0 1,0 0 0,0 0 0,0 0 0,-1 1-1,1-1 1,0 0 0,0 0 0,0 1-1,0-1 1,0 0 0,-1 0 0,1 1 0,0-1-1,0 0 1,0 0 0,-1 0 0,1 0 0,0 0-1,0 0 1,0 0 0,0 0 0,0 0 0,-1 0 0,1 1 0,0-1 0,0 0 0,-1 0 0,1 0 0,0 0 0,0 1 0,0-1 0,-1 0 0,1 0 0,0 0 0,0 1 0,0-1 0,0 0 0,0 0 0,0 0 0,0 0 0,0 0 0,0 0 0,0 1 0,0-1 0,0 0 0,0 0 0,0 1 0,0-1 0,0 0 0,0 0 0,0 1 0,0-1 0,0 0 0,0 0 0,0 0 0,0 0 0,0 0 0,0 0 0,0 1 0,0-1 0,0 0 0,0 0 0,0 0 0,0 1 0,1-1 1,-1 0-1,0 0 0,0 0 0,0 1 0,1-1 0,-1 0 0,1 0-1,-1 0 1,0 0 0,0 0 0,0 0 0,1 1 0,-1-1-1,1 0 1,-1 1 0,1-1 0,-1 0 0,0 1 0,0-1 0,0 0-1,0 0 1,0 0 0,1 1 0,-1-1 0,0 1 0,0-1-1,0 1 1,1-1 0,-1 0 0,0 0 0,0 1 0,0-1 0,0 1-1,0-1 1,0 1 0,0-1 0,0 0 0,0 1 0,0-1-1,0 1 1,0-1 0,-1 1 0,1-1 0,0 0 0,0 0-1,-1 0 1,1 1 0,0-1 0,0 1 0,0-1 0,0 1 0,0-1-1,-1 0 1,0 0 0,1 0 0,-1 1 0,1-1-1,0 1 1,0-1 0,0 1-1,-1-1 1,1 0 0,0 0 0,0 1-1,-1 0 1,1-1 0,0 1 0,0-1-1,0 0 1,0 1 0,-1-1 0,1 1-1,0 0 1,0-1 0,0 0-1,0 0 1,1 1 0,-1 0 0,0-1-1,0 1 1,0-1 0,1 3-1,0-2 0,-1 1 1,1 1-1,-1-2 0,1 1 0,-1 1 0,0-1 1,0-1-1,0 2 0,0-1 0,-1 3 1,1-4 0,-1 0 0,1 0 0,0 0 0,0 0 0,0 0 0,0 1 0,0-2 0,0 1 0,0 1 0,1 0 0,0 12 0,0 10-7,-4-4 14,2-8 1,1-12-8,0 0 0,-1 0 0,1 0 0,0 0 0,0 0 1,0 0-1,0 0 0,0 0 0,-1 0 0,1 0 0,0 0 1,0 0-1,0 1 0,0-1 0,0 0 0,0 0 1,0 0-1,0 0 0,0 0 0,0 0 0,0 1 0,0-1 1,0 0-1,0 0 0,0 0 0,0 0 0,0 0 0,0 1 1,0-1-1,0 0 0,0 0 0,0 0 0,0 0 1,0 0-1,0 0 0,0 0 0,0 0 0,0 0 0,0 0 1,0 0-1,0 1 0,0-1 0,0 0 0,0 0 0,0 0 1,0 0-1,0 0 0,0 0 0,0 1 0,0-1 0,0 0 1,0 0-1,0 0 0,1 0 0,-1 0 0,0 0 1,0 0-1,0 0 0,0 0 0,0 0 0,1 1 0,-1-1 1,1 0-1,-1 0 0,0 0 0,0 0 0,1 1 0,-1-1 0,1 1 0,-1 0 1,0-1-1,1 0 0,-1 0 0,0 1 0,0 0 0,0-1 0,0 1 0,1-1 1,-1 0-1,0 1 0,0 0 0,0-1 0,0 1 0,0-1 0,0 1 0,0-1 1,0 1-1,0 0 0,0-1 0,0 0 0,-1 2 0,1-2 0,0 1 0,0-1-1,0 0 1,0 0 0,0 0 0,0 0-1,0 1 1,0-1 0,0 1-1,0-1 1,0 0 0,0 1 0,0-1-1,0 0 1,1 0 0,-1 0 0,0 1-1,0-1 1,0 0 0,0 1-1,1-1 1,-1 0 0,0 0 0,1 1-1,-1-1 1,0 0 0,0 0 0,0 0-1,1 0 1,-1 1-1,0-1 0,1 0 1,-1 0-1,0 1 1,1-1-1,-1 0 0,0 1 1,0-1-1,0 0 1,0 0-1,0 0 0,0 1 1,0-1-1,1 0 1,-1 1-1,0-1 0,0 1 1,0-1-1,0 0 1,0 1-1,0 1-1,0-1 1,0 1-1,-1 0 0,1-1 0,0 1 1,0-1-1,-1 1 0,1-1 1,-1 1-1,0-1 0,1 1 1,-1-1-1,-1 1 0,-1 2 1,2-3 1,-1 1 0,1-1 0,-1 1 0,1 0 0,-1-1 0,-1 5 0,5-3 0,-2-3 0,0 0-1,0 0 1,1 0 0,-1 0 0,0 1 0,0-1 0,0 0 0,0 0 0,0 1 0,0-1 0,0 0 0,0 0 0,0 1 0,0-1 0,0 0 0,0 0 0,0 0 0,0 0 0,0 0 0,0 1 0,-1-1 0,1 0 0,0 0 0,0 1 0,0-1-1,0 0 1,0 0 0,-1 1 0,1-1 0,0 0 0,-1 0 0,-1 13-21,-5-4 13,7-8 8,-2 0-1,1-1 1,1 2-1,-1-1 1,0-1 0,1 1-1,-1 1 1,1-2-1,-1 2 1,1-1-1,-1 0 1,1 0-1,-1 0 1,1 0 0,0 1-1,0-1 1,0 0-1,0 2 1,0-2 0,0 0 0,0 1 1,0-1-1,0 0 0,0 0 1,0 1-1,-1-1 0,1 0 1,-1 0-1,1 0 0,-1 1 0,1-1 1,-1-1-1,0 2 0,1-1 1,-1 0-1,-1 1 0,2-2 0,-1 0 1,1 1-1,0 0 0,0-1 0,0 1 0,0-1 0,0 0 1,-1 1-1,1-1 0,0 1 0,0-1 0,0 1 1,0-1-1,0 0 0,0 1 0,0 0 0,0-1 0,0 1 1,0-1-1,0 0 0,0 1 0,1 0 0,-1-1 0,0 1 1,0-1-1,0 0 0,0 1 0,1 0 0,-1-1 1,0 1-1,1-1 0,-1 0 0,0 0 0,0 0 0,1 1 0,-1-1 0,0 1 1,0-1-1,0 1 0,0-1 0,0 0 0,0 0 0,0 1 0,0-1 1,0 1-1,0-1 0,0 1 0,0-1 0,0 0 0,0 0 0,0 1 1,0-1-1,-1 1 0,1-1 0,0 1 0,0-1 0,-1 0 0,1 1 1,-4 2-1,4-2 0,-1 0 0,0-1 0,0 0 0,1 1 0,0 0 0,-1 0 0,0-1 0,1 1 0,-1 0 0,1 0 0,0-1 1,0 1-1,-1 0 0,1 0 0,-1 1 0,1-1 0,-1 0 1,1 1-1,0-2 1,-1 1-1,1 1 1,-1-2-1,0 2 0,1-1 1,-1-1-1,-1 3 1,1-3-2,0 1 1,1 0 0,-1 0-1,1-1 1,0 1-1,-1 0 1,0 0 0,1-1-1,-1 1 1,1 0-1,0 0 1,0-1 0,0 1-1,0 0 1,-1 1 0,2 3 0,-1-4-1,0 0 1,0 0 0,0-1 0,1 1 0,-1 0 0,0 0 0,0-1 0,0 2 0,0-1 0,-1-1 0,1 1 0,0 0 0,0 0-1,0-1 1,0 1 0,-1 1 0,-16 39-21,16-39 21,0 1 0,0-1-1,0 1 1,0 0 0,0 0 0,1 0 0,0-1 0,-1 1 0,1 0-1,0 2 1,0-1 1,0-1-1,0 0 0,-1 0 0,1 1 0,-1-1 0,1 0 1,-3 3-1,0 5 4,0 4 13,3-14-16,0-1 1,0 0-1,0 0 1,0 1-1,0 0 1,-1-1-1,1 1 1,0-1-1,-1 0 1,1 0 0,-1 1-1,1-1 1,0 1-1,0-1 1,-1 1-1,1-1 1,-1 0-1,1 0 1,-1 0-1,1 1 1,-1-1 0,1-6 100,-4-2-91,5 12 50,-1-2-55,1 1-1,-1-1 0,1 1 1,0-1-1,0 1 1,0-1-1,2 4 0,-1-4 2,1 9 16,-3-11-21,0 1 1,0 0-1,0 0 0,1-1 1,-1 1-1,0-1 1,0 1-1,1 0 1,-1-1-1,1 1 1,-1 0-1,0-1 0,0 1 1,1-1-1,-1 1 1,1-1-1,0 1 1,-1-1-1,0 1 1,1-1-1,0 0 1,-1 1-1,1-1 0,-1 0 1,2 1-1,-1 0-3,-1-1 0,0 0-1,0 0 1,0 0 0,0 0 0,0 0-1,0 0 1,0 0 0,0 0-1,0 0 1,0 0 0,0 0 0,0 0-1,0 0 1,1 0 0,-1 0-1,0 0 1,0 0 0,0 0 0,0 0-1,0 0 1,1 0 0,-1 0-1,0 0 1,0 0 0,0 0 0,0 0-1,0 0 1,0 0 0,1 0-1,-1-1 1,0 1 0,0 0 0,0 0-1,0 0 1,0 0 0,0 0-1,0 0 1,0 0 0,0-1 0,0 1-1,0 0 1,0 0 0,0 0-1,0 0 1,0 0 0,0 0 0,0-1-1,0 1 1,0 0 0,0 0-1,0 0 1,0 0 0,0 0 0,0 0-1,0 0 1,0 0 0,0 0-1,0 0 1,0 0 0,0 0 0,0-1-1,0 1 1,-6-11-13,4 10 15,1-1 1,0 0 0,-1 1-1,2-2 1,-2 2-1,1-1 1,1-1 0,-1 2-1,0-1 1,0-4 0,1 4-1,1 1 0,0-1 0,-1 1 0,1-1 0,-1 1 0,1-1 0,1-2 0,0 2-1,-1 1 1,-1-1 0,2 0 0,-1 0 0,-1 0 0,0 1-1,2-4 1,-3-26-8,0 4 0,1-3-41,-4-36 0,2 63 44,2-1 1,-1 0-1,-1 0 1,1 1 0,-4-6-1,3 6 7,1 1 1,-1 0-1,1 0 0,1 0 1,-2 0-1,1 0 0,1-1 0,-1 0 1,1 1-1,-1 0 0,0 0 1,1-1-1,0 0 0,0 1 0,0-3 1,5-15 6,-4 17-9,-1-1 1,0 0 0,1 0 0,1 1-1,-2-1 1,2 1 0,2-5 0,-3 5-2,1 1 0,-1 0 0,0 0 0,0-1 0,0 1 0,1 0 0,-2-1 0,0 1 0,1-1 0,0 0 0,-1 1 0,1-1 0,-1 1 0,0-1 0,-1-2 0,5-38-16,-1 32 10,-3 10 6,0 0 0,1 0-1,-1 0 1,1 0 0,-1 0 0,0 0 0,1-1-1,-1 2 1,0-1 0,0-2 0,-6-9 3,6 11-2,0 0-1,-1 0 1,0 0-1,1 0 1,-1 0 0,1-1-1,0 2 1,0-2-1,-1 1 1,1 0-1,0 0 1,0 0-1,0 0 1,0-1 0,0 2-1,0-2 1,0 1-1,1 0 1,-1-2-1,1 1 1,0-1 0,-1 0 0,1 0 0,-1 0 0,0 1 1,0-5-1,0-9-1,3-8-6,-3 16 6,0-1 0,5-15 0,6-39 0,-9 53-3,0-1 1,-1 1 0,0 0 0,-1 0-1,0-1 1,-2-16 0,1 20 2,1-4-2,0 1 0,4-20 0,-1 3 1,-2 15 4,1 0 0,-1 0 1,2-1-1,0 1 0,1 0 0,5-12 1,-7 19-4,-1 2 0,1-2 0,-2 1 0,2 0 0,-1 0 0,-1 0 0,0-1 0,0 1 0,0 0 0,0-1 0,0 1 0,-1 0 0,-1-5 0,-2-21 0,5 26 0,-1 1 0,0 0 1,0 0-1,1 0 0,0 0 1,0 0-1,-1-1 0,3-3 1,-1 4 0,-1-1 1,0 1-1,1 0 1,-2-1-1,1 0 0,-1 0 1,1-3-1,0-13 8,3-19 0,0 9 5,-3 24-13,-1 1 0,2 0-1,-1 0 1,2-1 0,1-4-1,-2 5 2,0 1 1,-1-1-1,1 0 0,-1 1 0,2-7 1,-3-2 2,0 10-4,0 0-1,0 0 0,1 0 1,-1 0-1,1 0 0,0 0 1,-1 0-1,1 1 0,1-1 1,1-4-1,9-17 7,-9 19 4,-1 0 0,1 0 0,6-9 0,-9 14-9,0-1-1,0 1 1,0 0 0,0 0 0,1 0 0,-1 0 0,0 0 0,0 0 0,0 0 0,0 0-1,0-1 1,0 1 0,0 0 0,1 0 0,-1 0 0,0 0 0,0 0 0,1 0 0,-1-1-1,0 1 1,0 0 0,1 0 0,-1 0 0,0 0 0,0 0 0,0 0 0,0 0 0,0 0-1,1 0 1,-1 0 0,0 0 0,0 0 0,1 1 0,-1-1 0,0 0 0,1 0 0,-1 0-1,0 0 1,0 0 0,0 1 0,0-1 0,0 0 0,0 0 0,0 0 0,1 0 0,-1 0-1,0 0 1,0 0 0,0 0 0,0 1 0,0-1 0,1 0 0,-1 0 0,0 1 0,0-1-1,0 0 1,0 1 0,0-1 0,2 13-4,-3-6 3,1 0 0,0-1 1,2 11-1,-1-10 2,-1 2 0,0-2 0,0 8 0,-4 30 19,-5 42 43,6-61-30,2-1-1,0 1 1,5 32 0,0 17 23,-3-57-46,0 0 0,1 0 0,7 23 0,-7-28-9,1 25 0,-1-7-9,13 68-24,1 3-2,-9-45 16,1 8 9,0 87 0,-17-33 42,0 39 64,11-140-83,-1 1-1,2 0 1,1 0 0,0-1 0,2 0 0,0 0 0,0 0 0,2-1 0,0-1 0,12 20-1,-1-2-26,-1 1-1,-1 2 1,-2 0-1,-3 0 0,0 1 1,-2 1-1,-2-1 0,-2 2 1,-1-1-1,-1 73 0,-6-76 16,-1 2 0,-9 39-1,10-47 10,2-28-19,1-14-26,-2 9 2,1 1 1,-1 0 0,0 0 0,1-1-1,-2 1 1,1 0 0,0 0-1,0 0 1,0 0 0,-1 0 0,1 0-1,-1 0 1,-2-2 0,-4-6-1308</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9:28.952"/>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356 851 648,'2'-15'331,"8"-98"1065,-3-116-1,-9 181-1276,-2-158 191,5 160 221,3-1-1,11-59 1,-14 100-329,1 0 1,-1 0 0,1 0-1,4-8 1,-6 14-189,0 0-1,0 0 1,0 0 0,0 0-1,0-1 1,0 1-1,0 0 1,0 0 0,0 0-1,0 0 1,0 0 0,0 0-1,0 0 1,0 0-1,0 0 1,0 0 0,0 0-1,0-1 1,0 1-1,0 0 1,1 0 0,-1 0-1,0 0 1,0 0 0,0 0-1,0 0 1,0 0-1,1 0 1,-1 0 0,0 0-1,0-1 1,0 1-1,1 0 1,-1 0 0,0 0-1,0 0 1,0 0 0,0 0-1,0 1 1,0-1-1,0 0 1,0 0 0,0 0-1,1 0 1,2 7 236,0 12-221,0 1 0,-1 36 0,-1-33-21,-3 305-2,-17 0 138,16-283-80,-59 460 298,48-433-358,-26 81 0,23-103-3,-3 1-1,-32 57 0,43-92 1,-30 51 8,33-59-4,0 0 1,0 0 0,0-1 0,-1 0-1,-13 10 1,17-15-4,1 0 0,0 0-1,0-1 1,-1 1 0,0-1 0,1 0-1,-1 0 1,1 0 0,-1 0 0,1 0-1,-5 0 1,5-1-2,1-1 1,0 1-1,0 0 0,-1 0 1,1-1-1,0 1 0,-1-1 1,1 0-1,0 1 0,0-1 1,0 0-1,-1 0 0,2 1 1,-1-1-1,-1-1 0,2 2 1,-1-2-1,0 1 0,0 1 1,1-2-1,-1 1 0,0 0 1,0-1-1,1 1 0,-1-2 0,-4-8 5,2 1-1,-1-1 0,1 0 0,-4-21 0,1-48 19,8 24-11,1 1 0,13-68-1,-6 75-2,1 0 1,3 0-1,22-50 0,72-130 7,-60 130-30,53-147-1,-88 206 15,41-125-16,-13 3-1,-25 54-3,-16 105 18,2-17-22,-2 18 21,0 1 0,0-1 0,0 0 0,0 1 0,0 0 0,0-1 0,0 1 0,0-1 0,0 0 0,0 1 0,0 0 0,-1-1 0,1 1 0,0-1 0,-1 0 0,1 1 0,0 0 0,0 0 0,0-1 0,-1 1 0,1-1 0,-1 1 0,1-1-1,-1 1 1,1 0 1,-1 0-1,1 0 0,-1 0 1,0 0-1,1 0 1,0 0-1,0 0 0,-1 0 1,1 1-1,-1-1 0,0 0 1,1 1-1,0-1 0,0 0 1,-1 1-1,1-1 0,-1 0 1,1 0-1,0 0 0,-1 1 1,1-1-1,0 1 0,0-1 1,0 1-1,0-1 0,-1 0 1,1 1-1,0-1 0,0 1 1,-1 0-1,-6 20-12,-35 214 33,27-133-21,3-24-9,-63 342-88,50-304 58,-62 170 1,54-201 70,12-39 34,15-40-33,6-6-30,0 0 1,0 0-1,0 0 1,-1 0 0,1 0-1,0 0 1,0 0-1,0 0 1,0 0 0,0 0-1,-1 0 1,1 0-1,0-1 1,0 1 0,0 0-1,0 0 1,0 0 0,0 0-1,0 0 1,0 0-1,0-1 1,0 1 0,0 0-1,0 0 1,0 0-1,0 0 1,0-1 0,0 1-1,0 0 1,0 0-1,0 0 1,0 0 0,0 0-1,0 0 1,0 0-1,0 0 1,0-4 2,0 0-1,1 0 1,0 1 0,0-1-1,0 1 1,2-5 0,26-61-5,40-69 0,-36 77 3,180-340-9,-111 230-2,-79 139 13,1 1 0,1 2 1,34-30-1,72-63 223,-129 120-219,16-13 40,-18 15-48,-1 0 0,1 0 0,0 1 0,0-1 0,0 0 0,0 0 1,0 1-1,0-1 0,0 0 0,0 0 0,0 0 0,0 0 0,0 0 1,0 0-1,0 1 0,0-1 0,1 0 0,-1 0 0,0 1 0,0-1 1,0 0-1,0 0 0,0 1 0,0-1 0,0 0 0,0 0 0,0 0 1,0 0-1,0 0 0,0 0 0,1 0 0,-1 0 0,0 0 0,0 0 1,1 0-1,-1 1 0,0-1 0,0 0 0,1 0 0,-1 0 0,0 0 1,0 0-1,0 0 0,0 0 0,0 0 0,0 0 0,1 0 0,-1 0 1,0 0-1,0 0 0,1 0 0,-1 0 0,0 0 0,0 0 0,0-1 1,1 1-1,-1 0 0,0 0 0,0 0 0,0 0 0,0 0 0,0 0 1,0 0-1,1 0 0,-3 10-27,0 1 0,-1-1 0,-9 20 1,-19 33 36,-1-10-159,-51 66-1,7-19-1531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9:32.455"/>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0 623 1136,'3'8'1172,"4"10"70,-6-16-1189,-1-2 0,0 1 0,0 0 0,1 0 0,0-1 1,0 1-1,-1 0 0,0 0 0,1-1 0,0 0 0,0 1 0,-1 0 0,1-1 1,0 1-1,0-1 0,0 1 0,0-1-37,0 0 1,-1 0-1,1 0 1,-1 0-1,1-1 0,0 1 1,-1 0-1,1 0 0,0 0 1,0 0-1,-1 0 1,0-1-1,1 1 0,0-1 1,-1 1-1,1-1 1,-1 1-1,0 0 0,1-1 1,0 1-1,-1-1 1,1 0-1,-1 0 0,10-15-66,-2-2 54,1 0 0,2 1 1,-1 0-1,2 2 0,0-1 0,0 1 1,2 0-1,26-22 0,-31 30-23,-4 2 132,0 1 1,0 1-1,1-1 0,-1 0 0,1 1 0,0 0 0,0 1 0,0-1 0,7-1 1,-4 3 74,-4 0-151,0 0-1,0 0 0,0 1 1,-1-2-1,1 1 0,-1-1 1,1 0-1,-1 0 0,9-5 1,-5 1-28,1 0 1,-1 1-1,18-8 1,-18 9-4,73-28 10,-57 24-7,-1-1-1,-1-1 1,24-15-1,-37 21 4,-1-1-1,12-3 0,-12 5-5,0-1 0,-1 0 0,10-5 0,-11 6 1,0-1 0,0 1 1,0 0-1,12-3 0,-6 1-3,0-1 5,-10 6-8,-1-1 0,0 0 1,1 0-1,-1 1 0,1-1 0,-1 1 0,1-1 1,-1 1-1,4-1 0,1 1-1,1-2 1,0 0-1,6-3 1,10-1 6,-20 6-3,4-2 6,0 1-1,14 0 0,2-1 13,-12-1 3,11-3-25,-10 3 7,1 0 0,20-3-1,-22 4 12,-11 2-15,2 0 1,-1 0 0,-1-1-1,2 1 1,-1 0 0,0 0-1,0 0 1,0 0 0,0 1-1,1-1 1,-2 0 0,3 1-1,3 0 113,0 1 0,0-1 0,-1 0 0,13 1-1,10 0 143,-27-1-254,-1-1 0,0 0 0,1 0 0,-1 0 0,1 0 0,-1 0 0,0 0 0,0 0 0,1 0 0,-1 0 0,1 0 0,-1 0 0,1-1 0,-1 1 1,0 0-1,0 0 0,1 0 0,-1-1 0,0 1 0,1 0 0,0-1 0,-1 1-3,0 0 0,0 0 0,0 0 1,0 0-1,1 0 0,-1 0 0,0 0 0,0 0 1,1 0-1,-1-1 0,0 1 0,1 0 0,-1 0 1,0 0-1,0 0 0,0 0 0,0 0 0,1 0 0,-1 0 1,0 0-1,1 0 0,-1 0 0,0 1 0,1-1 1,-1 0-1,0 0 0,0 0 0,0 0 0,0 0 1,1 0-1,-1 0 0,0 0 0,0 0 0,1 1 0,-1-1 1,1 0-1,-1 1 0,0-1 0,1 0 0,0 1 1,0-1-1,-1 0 0,1 0 0,0 0 0,-1 0 0,1 0 1,-1 0-1,1 0 0,0 0 0,0 0 0,-1-1 0,0 1 1,1 0-1,1-1 0,8 0 11,-9 1-11,0 0-1,0 0 1,1 0-1,-2 0 1,1 0 0,1 0-1,-2 0 1,1 0-1,1 0 1,-2 0-1,1 0 1,1 0-1,-2 0 1,1-1-1,1 1 1,-2-1-1,1 0 1,0 1-1,1-2 1,3 0-1,-4 2 2,0-1 0,0 1 0,1-1 0,-1 1 1,2 0-1,-2 0 0,1 0 0,-1 0 0,1 0 0,-1 0 0,1 1 0,-1-1 0,1 1 1,1 0-1,0 0 8,-1-1 1,0 1-1,0 0 1,0-1-1,0 0 1,0 0 0,4 0-1,-5 0-1,1 0 0,-2-1 0,1 1 0,0 0-1,0 0 1,0 0 0,0 0 0,0 0 0,0 0 0,0 0 0,0 1-1,-1-1 1,1 0 0,1 0 0,-2 0 0,1 1 0,0-1 0,0 1-1,-1-1 1,1 1 0,0-1 0,0 1 0,-1-1 0,2 2 0,3 2 17,-4-4-24,0 0 1,-1 1-1,0-1 0,1 0 0,0 0 0,-1 0 1,1 0-1,-1-1 0,1 1 0,-1 0 0,1 0 1,0 0-1,-1 0 0,0-1 0,1 1 0,-1 0 1,1 0-1,0 0 0,-1-1 0,0 1 0,1-1 1,9-3 7,12 4 27,-7 0-28,-14 0-9,1 0 1,0 0-1,-1 0 1,1 0 0,-1 0-1,1 0 1,-1 0-1,1 0 1,-1 0 0,1-1-1,-1 1 1,0-1-1,1 0 1,1 0-1,9-5-4,-9 5 2,0 0 1,0 0-1,0-1 0,-1 2 1,0-2-1,1 1 0,-1-2 1,1 2-1,3-5 0,-5 1 6,-1 4-4,0 1 0,1-1 1,-1 0-1,0 1 0,0 0 1,0 0-1,1-1 0,-1 1 1,0-1-1,0 0 1,0 1-1,0 0 0,0 0 1,1 0-1,-1-1 0,1 1 1,-1-1-1,1 1 0,-1-1 1,0 1-1,0 0 0,1 0 1,-1 0-1,1 0 0,-1 0 1,1-1-1,-1 1 0,6-1 2,-6 1-1,2 0 0,-1 0 0,-1 0 0,1-1 0,0 1 0,0 0 0,0 0 0,0 0 0,0-1 0,-1 1 1,1-1-1,0 1 0,0-1 0,1 0 0,-2 1 1,0-1 1,1 1 0,-1-1-1,0 1 1,0 0 0,1 0-1,-1-1 1,1 1 0,0-1-1,-1 1 1,0 0 0,1-1-1,-1 1 1,1 0 0,0 0-1,-1 0 1,0 0 0,1 0-1,-1 0 1,1 0 0,0 0-1,-1 0 1,0 0 0,1 0-1,0 0 1,-1 0 0,1 0-1,-1 0 1,0 0 0,1 0-1,0 1 1,-1-1 0,1 0-1,-1 1 1,1-1 0,13 3 62,3-1 46,-16-2-110,0 1 1,1-1 0,-1 1 0,0-1-1,0 0 1,1 0 0,-1 0-1,0 0 1,1 0 0,-1 0 0,1-1-1,-1 1 1,0 0 0,0-1-1,1 1 1,-1-1 0,2 0 0,42-18-1,-26 12-1,-17 7-1,1 0 0,-2-1 0,1 0 0,0 0 1,0 1-1,0-1 0,0 0 0,-1 0 0,1 0 1,0-1-1,0 2 0,1-4 0,1-1-4,1 0 0,-1 1 1,1 0-1,1-1 0,6-4 0,0-2 4,3-2 12,-15 13-9,1 0 0,0-1 0,0 1 0,-1-1 0,0 1 0,1-1 0,0 1 0,0 0 0,-1 0 0,1 0 0,0 0 0,0 0 0,-1 0 0,1 0 0,0 0 0,0 0 0,-1 0 0,1 0 0,0 0 0,-1 0 0,2 1 1,-2-1-2,1 0 0,0 0 0,-1 0 0,0 0 0,0 0 0,1 0 0,-1 0 0,1 0 0,-1 0 0,1 0 0,-1 0 0,0 0 0,1 0 0,-1 0 0,1 0 0,-1-1 0,1 1 0,-1 0 0,0 0 0,0 0 0,1 0 0,-1 0 0,1-1 0,-1 1 0,0 0 0,1-1 0,-1 1 0,0-1 0,0 1 0,0 0 0,1 0 0,-1-2 0,0 2-1,1 0 1,-1 0-1,0 0 1,0 0-1,0 0 1,1 0-1,-1 0 1,0 0-1,0 0 1,0 0-1,0 0 1,0 0-1,0 0 1,0 0-1,0 0 1,1 0-1,-1 0 1,0 0-1,0 0 1,0 0-1,1 0 1,-1 0-1,0 0 0,0 0 1,0 0-1,1 0 1,-1 1-1,0-1 1,0 0-1,0 0 1,0 0-1,0 0 1,0 1-1,0-1 0,0 0 0,0 0 0,0 0-1,0 0 1,1 0 0,-1 0-1,0 0 1,0 0 0,0 0 0,0 0-1,1 0 1,-1 0 0,0 0-1,0 0 1,0 1 0,1-1 0,-1 0-1,0 0 1,0 0 0,0 0-1,0 0 1,0 0 0,0 0 0,0 0-1,0 0 1,1 0 0,-1 0-1,0 0 1,0-1 0,0 1 0,1 0-1,-1 0 1,0 0 0,0 0 0,-6-2-129,0-1 1,1 1-1,-1-1 1,0-1-1,-7-5 1,4 3-1045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9:38.685"/>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2957 9 680,'12'-2'3423,"-11"3"-3343,-1 2 243,1 0 1,-1 0-1,1 0 1,-1 1-1,0 5 1,0-6-227,0-1 0,0 1 0,-1 0 1,1 0-1,-1 0 0,1 0 0,-1-1 0,0 1 0,0 0 1,0-1-1,-1 0 0,1 1 0,-1 0 0,1-1 0,-1 0 1,0 0-1,1 1 0,-2-2 0,1 1 0,-3 3 0,2-4-83,0-1 0,0 1 0,0-1 0,0 1 0,-6-1 0,-14-11-12,5 5 52,11 4 48,-1 1-1,1 1 1,-1-1-1,1 1 0,0 1 1,-9 0-1,-11 1-9,-44-2-45,45-3-46,22 3-4,0 0 1,1 0-1,-1 0 1,0 0-1,0 0 0,1-1 1,0-1-1,-5 0 1,-10-2 9,-1 4 10,17 1-15,0-1-1,0 1 0,0-1 1,1 0-1,-2 0 0,2 0 1,-1-1-1,0 1 0,-2-1 1,-3 0 1,1 0 0,-1 0 0,0 1 0,1 0 0,-1 0 0,-9 2 0,-12-1 13,-24 8 76,48-9-92,1 0 0,-1 0 0,1 0 0,0-1 0,-1 0 0,-4-1 0,-22-6 0,26 6 5,1 1 0,0 0 1,-1 0-1,1 0 0,-1 1 0,1 0 1,0-1-1,-6 1 0,-27 4 164,5-1 107,18 2-239,7-5-32,-1-1-1,1 0 1,-10-2-1,10 0 10,0 3-1,0-2 0,-11 1 0,7 4 22,-1 1-13,5-2-13,-1-2 0,0 1 0,0-1 0,1 0 0,-1-1-1,0 1 1,-8-3 0,0 1-9,13 2 0,0 0 0,-1 0 0,1-1 0,0 1 1,0 0-1,0-1 0,0 0 0,0 0 0,-1 1 0,-1-3 0,2 1 2,-1 1-1,0-1 0,0 1 0,0 0 0,0 0 0,0 0 0,0 1 0,0-1 0,0 0 1,0 1-1,0 0 0,-5 0 0,4 0 0,0 0 0,0-1 0,0 1 1,0 0-1,0-1 0,-6-2 0,4 1-3,0-1-1,0 2 1,-8-1 0,-11-4-5,16 4 12,1 0-1,-1 0 0,-7 1 1,7 0-1,0 0 1,-12-3 0,9 2 49,0-1 0,0 3 0,1-1 0,-1 0 0,0 2-1,0 0 1,1-1 0,-1 3 0,-14 3 0,5-3 143,-32 3 1,44-6-197,0 0 0,1 0 0,-1-2 1,0 1-1,-11-3 0,14 2 10,0 1 0,0 0 0,0 0 0,1 1 0,-8 0 0,-5 1 29,-30 7 0,-9-1-15,51-6-28,0 0 0,0-1 0,0 0 0,0 0 0,0-1 0,0 0 0,-8-2-1,5 2 7,0-1 0,-12 0-1,-56 1 23,59 1-20,1-1 0,-18 4 0,18 0 3,-6 0 27,22-3-32,-1 0 0,1 1 0,-1-1 1,1 0-1,-1 1 0,1-1 0,0 1 0,0-1 1,-1 0-1,1 1 0,0 0 0,-1 0 0,1-1 1,0 1-1,-1 1 0,0 0 25,-1-1-1,2 1 1,-1-1 0,-1 1-1,1-1 1,0-1 0,0 2-1,-4-1 1,-6 2 55,9-3-54,-1 0-1,0 1 1,0 1 0,1-2 0,-1 2 0,0-1-1,-6 4 1,5-3-15,0 1 0,0-1 0,-1 1 0,0-2 0,1 1 0,-1-1 0,-8 1 0,-12 4 5,1 0 3,14-4-14,1 1 0,-19 7-1,19-7-8,0 0 0,0-1 0,1 0 0,-12 0 0,18-1 0,-36 0-7,27-1 12,-20 1 0,22 1-5,-37 3 16,42-5-12,0 1 0,-1 0 0,1-1 0,0 1 0,0 1 0,0-1 0,0 1 0,-9 4 0,5-3 5,6-1-5,0-2 1,0 1-1,1-1 1,-1 1-1,-4-1 1,-11 3 4,-35 14-5,37-12 2,-7 2-2,3-3 2,-1 1 0,-30 11 0,28-9-5,-3 2 0,7 1 1,0-1 0,-1-1 1,0-1-1,0 0 0,0-2 1,-24 4-1,15-6-10,-45 5-126,63-8-214,-1 0 1,1 0-1,0-2 0,-13-1 1,13 0-835,1 0 1,-13-7-1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9:53.803"/>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6535 40 296,'1'1'59,"-1"-1"0,1 0 0,-1 1 0,1 0 1,0 0-1,-1-1 0,0 0 0,0 1 0,1 0 0,-1 0 0,0-1 0,1 1 0,-1 0 0,0 0 1,0-1-1,1 3 0,1 3 183,1-3 33,-2-2-258,-1-1 0,0 0 0,0 1 0,0-1 0,1 0 0,-1 1-1,0-1 1,1 0 0,-1 0 0,0 1 0,1-1 0,-1 1 0,0-1 0,0 1 0,0-1 0,0 0 0,0 0 0,0 1 0,0-1 0,0 1 0,0-1 0,0 1 0,0-1-1,0-2-21,-2 1-1,1-2 1,0 1-1,-1 1 1,1-2-1,-1 2 0,0-1 1,1 0-1,-4-1 1,-1-4 10,5 7 0,0-1 1,0 0 0,0 0 0,0 1-1,0 0 1,0-1 0,0 1-1,-1-1 1,1 0 0,0 1-1,0 0 1,-1 0 0,1 0-1,0 0 1,-1 0 0,2 0-1,-3 0 1,1 0 73,0 0 0,0 0 1,-1 0-1,1 1 0,1 0 0,-2 0 0,1-1 0,1 1 0,-5 1 0,-23 18 721,12-1-513,9-11-133,7-7-120,0 0 0,0 0 1,1 0-1,-1-1 0,-1 1 1,2 0-1,-2 0 0,1-1 0,1 1 1,-3 1-1,0-1 67,0 1 1,0-1-1,0 1 1,0 1-1,1-1 1,-1 0-1,-3 6 0,-5 2 144,-12 15 38,17-19-237,1 0 1,-1 0-1,0-1 1,-9 7-1,9-8-27,0 0-1,0 1 1,1 0 0,0 0-1,-7 7 1,-8 5 61,19-17-78,1 1 0,0-1 0,-1 0-1,0 1 1,0 0 0,1-1 0,0 1 0,-1-1 0,0 0 0,0 0 0,1 0-1,-1 1 1,0-1 0,0 0 0,1 0 0,-1 1 0,0-1 0,0 0-1,1 0 1,-1 0 0,0 0 0,0-1 0,-1 1 0,1-1 0,1 1 0,-1 0-1,1-1 1,-1 0 0,0 0 0,1 1 0,-1-1 0,0 0 0,1 0 0,-1 1 0,1-3 0,-6-4 59,6 6-56,0 0 0,0 0 0,0-1 0,0 2 0,1-2 0,-1 1 0,0 0 0,1 0 0,-1 0 0,1 0 0,-1 0 0,1 0 0,-1 0 0,1 0 0,1-1 0,14-18 59,-11 14-49,0 1-1,-1 0 0,8-11 1,-9 12-9,0 0 2,0 0 0,1 1-1,6-6 1,1-1 1,-9 8-7,0 0 0,1 0 0,-1 1 0,1-1 0,-1 1 0,4-1-1,11-7 4,-10 2-1,-5 5-3,-1 1 0,1-1 0,0 1-1,-1-1 1,1 1 0,0 0 0,0 0 0,0 0 0,2-1 0,8-1 0,-9 2 0,1 0 0,0 0 0,-1-1-1,1 1 1,-1-1 0,0 1 0,0-2-1,1 2 1,-1-1 0,4-4-1,-3 3 4,0 0-1,0 0 0,0 0 0,0 0 1,1 1-1,5-2 0,16-10 1,-22 12-1,0 0-1,0 0 1,0 0 0,0 0 0,0 1-1,1 0 1,-1 0 0,0 0-1,1 0 1,-1 0 0,1 1-1,-1 0 1,8 1 0,-10-1-4,-1-1 1,0 1-1,-1 0 1,1 0-1,-1 0 1,1 0-1,0 0 1,-1-1-1,1 1 1,-1-1-1,0 1 1,1-1-1,0 1 1,-1 0-1,1-1 1,-1 1-1,1-2 0,-1 2 2,0 0-1,0 0 0,1 0 0,-1-1 0,0 1 1,0-1-1,1 1 0,-1 0 0,0-1 0,0 1 1,0 0-1,0 0 0,0 0 0,1 0 0,-1 0 0,1-1 1,-1 1-1,0 0 0,1 0 0,-1 0 0,0 0 1,0 0-1,1-1 0,-1 1 0,0 0 0,1 0 1,-1 0-1,1 0 0,-1 0 0,0 0 0,0 0 0,1 0 1,-1 1-1,0-1 0,1 0 0,-1 0 0,1 0 1,-1 0-1,0 1 0,0-1 0,0 0 0,1 0 1,-1 0-1,0 0 0,1 0 0,-1 0 0,1 1 0,-1-1 1,0 1-1,0-1 0,0 0 1,0 0-1,0 0 0,0 0 1,0 1-1,0-1 0,0 0 0,0 0 1,0 0-1,1 0 0,-1 0 1,0 0-1,0 0 0,0 0 1,1 0-1,-1 0 0,0 0 0,0 0 1,0 0-1,1 0 0,-1 0 1,0 0-1,0 0 0,0 0 1,0 0-1,0 0 0,0 0 0,0 0 1,0 0-1,1 0 0,-1 0 1,0 0-1,0 0 0,0 0 1,1 0-1,-1 0 0,0 0 0,0-1 1,0 1-1,0 0 0,1 0 1,-1 0-1,0-1 0,0 1 1,0 0-1,0-1 0,0 1 1,1 0-1,-1 0 1,1 0-1,-1 0 0,1 0 1,-1-1-1,0 1 1,0 0-1,0 0 0,1 0 1,-1 0-1,1 0 0,-1 0 1,1 0-1,-1 0 1,0 0-1,0 0 0,1 0 1,0 0-1,11 1 4,-11-1-4,0 0-1,1 0 1,-1 0 0,1 0 0,-1 0 0,1 0 0,-1 1-1,1-1 1,-1 1 0,0-1 0,0 1 0,3 0-1,1 1 16,-5-2-15,0 0 0,0 0 1,0 0-1,0 0 1,0 1-1,0-1 1,1 0-1,-1 0 0,0 0 1,0 0-1,0 0 1,0 0-1,1 0 1,-1 0-1,0 0 1,0 1-1,0-1 0,0 0 1,0 0-1,1 0 1,-1 0-1,0 1 1,0-1-1,0 0 0,0 0 1,0 0-1,0 0 1,0 0-1,0 0 1,0 0-1,0 0 1,0 0-1,0 1 0,0-1 1,0 0-1,0 0 1,0 0-1,0 1 1,0-1-1,0 0 0,0 1 0,0 0-1,1 1 0,0-2 1,-1 2-1,1-1 0,-1 0 1,1 0-1,0 0 0,0-1 1,1 3-1,1 0-8,0-5-34,-1 0 37,-1 4-15,-2 0 19,0-5 3,1 0-2,0 6-5,-5-1-2,1-1-1,1 2 1,-1-1 0,0 1 0,-6 4-1,10-6 10,-2 0 0,1 0-1,0 0 1,0 0-1,0 0 1,0-1 0,-1 1-1,1 0 1,-3 0-1,-9 8 28,-2 12 33,12-18-56,2 0 1,-1 0 0,0 0-1,0-1 1,0 1 0,-1-1-1,1 0 1,-1 1 0,-4 3-1,0-2-4,7-3-3,-1-1 0,0 1 1,1-1-1,-1 1 0,-1-1 1,2 1-1,-1-1 0,0 1 1,0-1-1,1 0 0,-1 0 1,-1 0-1,2 1 0,-1-1 1,0 0-1,0 0 0,0 0 1,0 0-1,0 0 0,0 0 1,-1-1-1,-16 0 6,3 0 12,-4 3-7,5-2-10,-26 2-22,36-2 26,0 0-1,1 0 0,0 0 1,-1 1-1,1-1 0,-1 1 1,0 0-1,1 0 0,-6 3 1,1 1 9,0 0 1,-9 7 0,9-7-8,-6 9 38,12-12-36,1-1 0,-1 2 0,0-2 0,0 1 0,0 0 0,0-1 0,-3 2 0,-42 27 53,45-30-53,0 2 1,0-1-1,0 1 1,0-1-1,0 2 1,0-2-1,-2 4 1,-1-2-2,5-3-5,0 0-1,-1 0 0,1 0 1,0 0-1,0 0 1,0 0-1,0 0 1,0 0-1,0 0 1,0 0-1,0 0 1,0 0-1,0 0 1,0 0-1,0 0 1,-1 1-1,1-1 1,0 0-1,0 0 1,0 0-1,0 0 1,0 0-1,0 0 1,0 0-1,0 1 1,-1-1-1,1 0 0,0 0 1,0 0-1,0 0 1,0 0-1,0 1 1,0-1-1,0 0 1,0 0-1,0 0 1,0 0-1,0 0 1,0 0-1,0 0 1,0 0 0,0 1 0,0-1 0,-1 0 0,1 1 0,0-1 0,0 0 0,0 0 0,0 1 0,0-1 0,0 0 0,0 0 0,0 0-1,-1 0 1,1 0 0,0 0 0,0 0 0,-1 0 0,1 1 0,0-1 0,-1 0 0,1 0 0,0 0 0,0 0 0,0 0 0,0 0 0,0 0 0,-1 0 0,1 0 0,0 0 0,-1 0 0,1 0-1,0 0 1,-1 0 0,1 0 0,0 0 0,-8 2 17,7-2-17,1 0 0,0 0 0,0 0 0,0 0 0,0 0 0,0 0 0,0 0-1,0 0 1,0 0 0,0 0 0,0 0 0,-1 0 0,1 1 0,0-1 0,0 0-1,0 0 1,0 0 0,0 0 0,0 1 0,0-1 0,0 0 0,-1 0-1,1 0 1,0 0 0,0 1 0,0-1 0,0 0 0,0 0 0,0 0 0,0 0-1,0 0 1,0 0 0,0 0 0,0 0 0,0 1 0,0-1 0,0 0 0,1 0-1,-1 1 1,0-1 1,0 0-1,0 1 1,0-1-1,0 0 1,-1 0-1,1 0 1,0 0-1,0 1 1,0-1-1,0 0 1,0 1-1,0-1 1,-1 0-1,1 1 1,0-1-1,0 0 1,0 0-1,0 0 1,0 0-1,0 0 1,-1 1-1,1-1 1,0 0-1,-1 0 1,1 0-1,0 0 1,-1 1-1,-9 5 28,2-2 22,5 4 29,3-8-79,-1 1 0,1-1 0,0 0 0,0 1 0,0-1 0,-1 1 0,1-1 0,0 1 0,0-1 0,-1 0 0,1 0 0,0 1 0,0-1 0,0 1 0,-1-1 0,1 0-1,-1 1 1,1-1 0,-1 0 0,1 0 0,0 0 0,0 0 0,-1 0 0,1 1 0,-2-1 0,-7 4 19,0 0 1,1 2-1,-13 7 1,2 0 0,2-2 9,12-7-10,0 0-1,-1-1 1,0 0 0,0 0-1,0 0 1,-7 3 0,10-6-12,0 1 1,0 1 0,0-1 0,0 1 0,0-1-1,1 1 1,-1-1 0,0 1 0,1 1-1,-1-2 1,-1 5 0,-2-1 5,0-1 0,0 1 1,0-1-1,0 0 0,-12 5 0,14-8-13,-2 2 7,0 0 0,0 0 0,1 0 0,-1 0 0,0 0 1,2 1-1,-7 4 0,10-6-3,-1-1 1,1 0-1,-1 1 1,1-2 0,-1 2-1,-3 0 1,4-1-5,-1 0 1,1-1 0,-1 1 0,1 1 0,-1-2 0,1 1 0,-1 1-1,1-2 1,-2 4 0,1-2-6,1-1-1,-2 1 0,1-1 1,0 0-1,0 0 1,-5 2-1,5-2 5,-32 10-1,23-7 2,6-2 2,0 1 0,0-1 0,-1 1 0,-7 7 0,8-4 0,5-5-3,0 0 0,-1 0 1,1-1-1,0 0 0,-1 1 0,1 0 1,-1 0-1,1-1 0,0 0 1,-1 1-1,1 0 0,-1-1 0,0 1 1,1-1-1,0 0 0,-1 0 0,-1 1 1,-4 1-1,6-2 0,-1 0 1,0 0-1,0 0 0,1 0 1,-1 0-1,0 0 0,0 1 1,1-1-1,-1 0 0,0 1 1,0-1-1,1 1 1,0-1-1,-1 0 0,0 0 1,0 1-1,1 0 0,0-1 1,-1 1-1,1-1 0,-2 1 1,2 1-1,0-1 0,0 1 0,-1-1 0,0 1-1,0-1 1,1 1 0,-1-1 0,0 1 0,0-2 0,0 2 0,0-1 0,0 0 0,0 1 0,0-2 0,0 2 0,-1-1 0,1-1 0,0 1 0,-1 0 0,1 0 0,-1-1 0,1 1 0,-1 0-1,-1 0 1,1-1 1,0 1-1,0 0 0,1 0 1,-1-1-1,2 2 0,-2-1 0,1 0 1,-1 0-1,1 0 0,0 0 0,-1 1 1,0 1-1,-2 1 4,4-3-4,-3 2 2,0-1-1,1 0 1,0 1-1,0 0 1,0 0 0,-3 5-1,4-7 0,0 1-1,1-1 0,-2 1 1,1-1-1,0 0 1,0 1-1,0-2 1,-1 1-1,1 1 1,0-2-1,-1 1 1,1 0-1,-3 1 1,-5 3-1,2 4 8,6-8-8,1 1-1,-1-2 0,1 1 1,-1 0-1,1 0 1,0-1-1,-1 0 0,0 1 1,0 0-1,1 0 1,-2 0-1,-1 1 6,1-1 0,-1 1 0,1 0-1,-1 0 1,1 0 0,0 1 0,0-1 0,-1 1-1,2-1 1,-1 1 0,0-1 0,-2 7 0,-9 13 147,2-5-58,10-15-91,-1-1 0,1 2 0,-1-1 0,0-1 0,0 2 0,-3 1 0,-8 8 18,-3 1 9,15-12-25,-1 0-1,0 0 1,0 0 0,1 1-1,-1-1 1,1 0 0,-1 1 0,1-1-1,0 1 1,0 0 0,-2 2 0,0 0 2,1 1 1,-1-1 0,0 0 0,0 0 0,-6 6 0,-7 10 134,13-17-135,0 0-1,1-1 1,0 0 0,-1 0 0,1 1 0,-1-1 0,-6 2-1,-8 8 48,6-1-18,-16 11-32,22-17-12,5-5 7,-1 1 1,0-1-1,0 0 0,1 1 0,0-1 1,-1 1-1,0-1 0,1 1 0,-1-1 0,1 0 1,-1 0-1,0 0 0,0 0 0,1 1 1,-1-1-1,0 0 0,1 0 0,-1 0 0,1 0 1,-2 0-1,-21 8 41,22-6-23,1-1-16,0-1 1,0 0 0,0 0 0,0 1-1,-1 0 1,1-1 0,0 1 0,0-1-1,0 0 1,0 0 0,0 1 0,-1-1 0,1 1-1,-1-1 1,1 1 0,-1-1 0,0 2 2,0-1 1,0 2-1,0-2 1,0 1 0,0 0-1,0 0 1,1 0-1,-2 4 1,2-6-5,0 0 0,0 1 0,1-1 0,-1 0 0,0 1 0,0-1 0,0 1 0,1-1 0,-1 0 0,0 0 0,0 0 0,0 1 0,0-1 0,0 1 0,0-1 0,0 0 0,0 1-1,0-1 1,0 0 0,0 0 0,0 1 0,0-1 0,0 0 0,0 1 0,-1 0 0,-6 1-5,4-1 3,-14 8 2,18-8 2,-1-1-2,0 0 0,0 1 1,0-1-1,0 0 0,1 0 0,-1 1 1,0-1-1,0 0 0,0 0 0,0 0 1,0 0-1,0 0 0,0 0 0,0 1 1,0-1-1,0 0 0,0 1 0,0-1 1,0 0-1,0 0 0,0 1 0,0-1 0,0 0 1,0 0-1,0 0 0,0 0 0,0 0 1,-1 0-1,1 1 0,0-1 0,0 0 1,0 0-1,0 1 0,-1-1 0,1 0 1,0 0-1,0 0 0,0 0 0,-1 1 1,1-1-1,0 0 0,0 0 0,0 0 1,0 0-1,0 0 0,0 0 0,-1 0 1,1 0-1,0 0 0,0 0 0,-1 0 1,0 1-1,1 0 1,-1 0 0,0-1 0,0 1-1,1 1 1,0-2 0,-1 1 0,0 1 0,1-2-1,-1 1 1,1 1 0,0-2 0,0 2-1,0-1 1,0 0 0,0 0 0,0 0 0,0 0-1,0 1 1,0-2 0,0 1 0,0 2-1,0 11 41,-4 16 209,3-27-240,0-1 0,1 1 1,-1-1-1,0 0 0,0 1 1,1-1-1,-2 0 1,1 0-1,0 0 0,-1 0 1,1 0-1,-3 1 0,3-2-8,1 0 0,0-1 0,0 1 0,0-1 0,-1 0 0,1 1 0,0 0 0,-1-1 0,1 1 0,0-1 0,0 1 0,0-1 0,0 1 0,0 0 0,-1-1 0,1 0-1,1 1 1,-1 0 0,0 0 0,0-1 0,0 0 0,0 1 0,0 0 0,1-1 0,-1 1 0,0-1 0,1 0 0,-1 1 0,0 1 0,1-2 2,-1 2 0,1-1 1,0 0-1,-1 0 0,0 0 0,0 1 1,0-1-1,0 0 0,0 0 0,0 0 1,0 1-1,0-1 0,0 0 1,0 1-1,0 0 0,-2 2 11,2-4-14,-1 0 1,1 1-1,0-1 0,0 0 0,0 1 0,0-1 1,0 1-1,0-1 0,0 0 0,0 0 0,0 0 1,0 1-1,0-1 0,0 0 0,0 1 0,0-1 1,0 1-1,0-1 0,0 0 0,0 0 0,0 0 1,0 1-1,0-1 0,0 1 0,0-1 0,0 0 1,0 1-1,1-1 0,-1 0 0,0 0 0,0 0 1,1 0-1,-1 1 0,0 1 4,0-1-1,-1 1 0,1-1 1,-1 1-1,1-1 1,0 1-1,-1-1 1,-1 4-1,-1-1 5,2-4-8,1 1 0,-1-1 0,1 0 1,0 1-1,-1-1 0,1 0 0,0 0 1,0 0-1,0 1 0,0-1 0,0 1 1,0-1-1,-1 1 0,1-1 0,0 0 1,0 0-1,0 1 0,0-1 0,0 1 1,0-1-1,0 1 0,0-1 0,0 0 1,0 0-1,0 1 0,0-1 0,0 1 1,0-1-1,1 1 0,-1-1 0,0 0 1,0 0-1,0 1 0,0-1 0,0 0 1,1 1-1,-1 0-1,0-1 1,0 0-1,0 0 0,0 0 1,1 0-1,-1 0 1,0 0-1,0 0 0,0 1 1,0-1-1,0 0 1,0 0-1,0 0 0,0 1 1,0-1-1,0 0 1,0 0-1,0 1 1,0-1-1,0 0 0,0 0 1,0 0-1,0 0 1,0 0-1,-1 0 0,1 0 1,0 1-1,0-1 1,0 0-1,0 0 0,0 0 1,0 0-1,-1 1 1,1-1-1,0 0 0,0 0 1,0 0-1,0 1 1,0-1-1,0 0 1,-1 0-1,1 0 1,0 0-1,0 0 1,0 0-1,-1 1 1,1-1 0,0 0-1,0 1 1,0-1-1,0 0 1,0 1-1,0-1 1,0 0-1,0 0 1,0 0-1,0 0 1,0 1-1,0-1 1,0 0-1,0 1 1,0-1-1,0 0 1,0 1-1,0-1 1,0 0-1,0 0 1,1 0-1,-1 0 1,0 1-1,0-1 0,1 0 1,-1 1-1,0-1 0,0 0 0,0 1 0,0-1 1,0 0-1,0 0 0,0 0 0,0 1 1,0-1-1,0 0 0,0 1 0,0-1 1,0 0-1,0 1 0,0-1 0,0 0 1,0 0-1,0 0 0,0 1 0,0-1 1,0 0-1,0 1 0,0-1 0,0 1 1,0-1-1,-1 0 0,1 0 0,0 0 1,0 0-1,0 0 0,-1 1 0,1-1 1,0 0-1,-1 0 0,1 1 0,-6 6-1,0 0-2,-1 1 6,6-7-3,1-1-1,0 1 1,0-1 0,0 1-1,0-1 1,0 0-1,0 0 1,0 1-1,0-1 1,0 1-1,0-1 1,0 1-1,0-1 1,0 0-1,0 0 1,0 0-1,0 1 1,1-1 0,-1 1-1,0-1 1,0 1-1,0-1 1,1 0-1,-1 0 1,0 0-1,0 1 1,0-1-1,0 0 1,1 1-1,-2 0 1,0 1 0,-1-1 0,1 0 0,0 0 0,0 0 0,-1 0 0,1 0-1,-1 0 1,0-1 0,-3 2 0,5-2 0,0 0 1,0 1-1,0-1 1,-1 0-1,1 0 0,-1 0 1,1 0-1,0 0 0,-1 0 1,1 0-1,0 1 0,0-1 1,0 0-1,0 1 0,-1-1 1,1 0-1,0 1 1,0-1-1,-1 0 0,1 0 1,0 0-1,0 1 0,0-1 1,0 0-1,0 1 0,0-1 1,-1 1-1,1-1 0,0 0 1,0 0-1,0 1 1,0 0-1,0 0 1,0-1 0,0 1 0,0 0-1,0 0 1,0-1 0,0 1 0,-1 0-1,1 0 1,-1-1 0,1 0 0,-1 1 0,1 0-1,0 0 1,-1-1 0,1 0 0,-2 2-1,-6 2 6,7-3-5,0 0-1,0-1 0,0 1 0,0-1 0,-1 0 0,2 1 0,-1 0 0,0 0 0,0-1 0,0 1 0,0 0 0,0 0 0,1 0 0,-1 0 0,1 0 0,-2 2 0,2-3 0,0 0 0,0 1 0,-1 0 0,1 0 0,-1-1 0,1 1 0,-1-1 0,1 1 0,0 0 0,0-1 0,-1 0 0,0 1 0,1-1 0,-1 1 0,1 0 0,-2-1 0,2 0 0,-1 0 0,1 0 0,0 1 0,-1-1 0,1 1 0,-1-1 0,1 0 0,0 1 0,-1-1 0,1 0 0,0 0 0,0 1 0,0-1 0,-1 1 0,1 0 0,0-1 0,0 0 0,-1 0 0,1 1 0,0 0 0,0-1 1,0 1-1,0-1 0,0 0 1,0 0-1,0 0 1,0 0-1,0 1 1,0-1-1,0 0 1,0 0-1,0 1 1,0-1-1,0 0 0,0 1 1,-1-1-1,1 0 1,0 0-1,0 0 1,0 0-1,0 0 1,0 0-1,0 1 1,0-1-1,0 0 0,0 0 1,-1 1-1,1-1 1,0 0-1,0 0 1,-1 0-1,1 0 1,-1 1-1,-8 3 29,5-2-18,4-2-11,0 0 0,0 0 1,-1 0-1,1 0 0,0 0 1,0 0-1,0 0 0,0 0 1,-1 1-1,1-1 0,0 0 1,0 0-1,0 0 0,0 0 1,0 1-1,0-1 0,0 0 1,0 0-1,0 0 0,0 1 1,0-1-1,0 0 0,0 0 1,0 0-1,0 0 0,0 0 1,0 0-1,0 0 0,0 1 1,0-1-1,0 0 0,0 0 1,0 0-1,0 1 0,0-1 0,0 0 1,0 0-1,0 0 0,0 1 1,0-1-1,0 0 0,0 0 1,0 0-1,1 0 0,-1 0 1,0 0-1,0 0 0,0 0 1,0 0-1,1 0 0,-1 0 1,0 1-1,0-1 0,1 0 1,-1 0-2,0 0 1,0 0 0,0 0 0,0 0 0,0 0 0,0 0 0,0 0-1,0 0 1,0 0 0,0 0 0,0 0 0,0 0 0,0 0-1,1 1 1,-1-1 0,0 0 0,0 0 0,0 0 0,0 0-1,0 0 1,0 0 0,0 0 0,0 0 0,0 1 0,0-1-1,0 0 1,0 0 0,0 0 0,0 0 0,0 0 0,0 0-1,1 0 1,-1 0 0,0 0 0,0 0 0,-1 0 0,1 0-1,0 0 1,0 0 0,0 1 0,0-1 0,0 0 0,0 0 0,0 0-1,0 0 1,0 0 0,0 0 0,0 1 0,0-1 0,0 0-1,0 0 1,0 0 0,-1 0 0,1 0 0,0 0 0,0 0-1,0 0 1,0 0 0,0 0 0,0 1 0,-27 5-23,28-5 20,1 1 6,-2 0 29,-6 2 5,2 9 13,3-12-51,1 0 0,0-1-1,-1 1 1,1 0 0,0 0 0,0 0 0,0 0 0,0 0 0,0-1-1,0 1 1,0 0 0,0 0 0,0 0 1,0-1 0,0 1-1,0-1 1,0 1 0,0-1 0,0 0-1,0 0 1,0 1 0,0 0 0,0-1 0,0 1-1,0-1 1,0 0 0,0 0 0,0 1-1,0-1 1,0 1 0,-1-1 0,1 1-1,0-1 1,-1 0 0,1 0 0,0 0-1,-1 1 1,1-1 0,0 0 0,0 1 0,0-1-1,-1 0 1,1 1 0,-1-1 0,1 0-1,-1 0 1,-1 2 6,0-1 1,0 1-1,-1 0 0,2 0 0,-1 0 0,0 0 1,1 0-1,-2 1 0,2-1 0,0 0 1,0 1-1,-1-1 0,1 1 0,0 3 0,-10 14 140,2-13-96,9-7-49,-1 1 0,0 0 0,1-1 0,-1 1 1,1-1-1,-1 0 0,0 1 0,0 0 0,1 0 0,0-1 0,-1 0 0,0 3 0,-6 7 13,-14 19 0,12-18 80,-9 16 0,12-17 41,4-5-103,-1 0-1,0 0 1,0 0-1,0-1 1,-1 1-1,1-1 1,-1 1-1,-1-1 0,1 0 1,-6 4-1,9-8-29,1 0 0,0 1 0,-1-1 0,0 1-1,0 0 1,1-1 0,0 0 0,0 1 0,-1 0 0,1-1-1,-1 1 1,1-1 0,-1 1 0,1 0 0,0 0 0,0-1-1,0 1 1,0-1 0,0 1 0,0 0 0,-1-1 0,1 3-1,0-1 5,-11 12 34,10-4-30,1-9-9,0 0 0,0 1 1,0-2-1,-1 2 0,1-1 0,0 0 0,-1 1 0,1-2 0,0 2 0,0-1 0,-1 0 0,-1 2 0,0 2 9,0 0 0,0 0 0,0 0-1,1 0 1,-2 8 0,0 7 37,1-16-43,1 0 0,1 0 0,0 0 1,-1 0-1,1 0 0,1 5 0,0 8 21,1 20-1,-2-35-23,0 0 0,0 1 0,0-2 0,0 1 0,-1 1 0,1-1 0,-1-1 0,0 4-1,1 3-6,0-7 6,0-1-1,0 1 1,0-1-1,0 1 1,0 0-1,0 0 1,0-1-1,0 1 1,0 0-1,0 0 1,0-1-1,0 1 0,0 0 1,0 0-1,0-1 1,0 1-1,0 0 1,-1 0-1,0 1-2,0-1-1,1-1 1,0 1-1,-1 0 1,0 0 0,0-1-1,1 1 1,0 0-1,-2 0 1,1-1-1,1 1 1,-1 0-1,0 0 1,0-1-1,1 0 1,-2 1-1,1-1 1,1 1-1,-2-1 1,1 0-1,-1 1 1,-8 2-23,7-1 27,2-1 1,-1-1-1,-1 1 1,2 0 0,-1 0-1,-4-1 1,4 0-1,0 1 0,0-1 0,0 1 1,1 0-1,-2-1 0,2 0 0,-1 1 0,1 0 0,-1 0 1,-1 2-1,-2 0 10,4-2-9,1 0-1,-1 0 1,0-1-1,0 0 1,1 1 0,-1 0-1,-1 0 1,2-1 0,-1 0-1,0 0 1,-1 1-1,2-1 0,-1 0-1,1 0 0,-1 0 0,1 0 0,0 0 1,0 0-1,0 0 0,0 1 0,-1-1 1,1 0-1,-1 0 0,1 0 0,0 0 0,-1 0 1,1 1-1,0-1 0,0 0 0,0 0 0,0 0 1,0 0-1,-1 0 0,1 0 0,0 1 0,0-1 1,-1 0-1,1 0 0,0 1 0,0-1 0,0 0 1,-1 1-1,1-1 0,0 0 0,0 0 1,0 0-1,0 1 0,0-1 0,0 1 0,0-1 1,0 1-1,0-1 0,0 0 0,0 0 0,-1 0 1,1 0-1,0 1 0,0-1 0,-1 0 0,1 0 0,0 1 1,-1-1-1,1 0 0,0 0 0,0 0 0,0 0 1,0 1-1,-1-1 0,1 0 0,-1 0 0,1 0 0,0 0 1,-1 0-1,1 0 0,0 0 0,0 0 0,0 0 0,0 0 0,0 0 0,-1 0 0,1 0 0,0-1 0,0 1 0,0 0 0,0 0 0,0 0 0,0 0 1,-1 0-1,1 0 0,0 0 0,0 0 0,0 0 0,0 1 0,0-1 0,-1 0 0,1 0 0,0 0 0,0 0 0,0 0 0,0 0 0,0 0 0,0 0 0,0 0 0,0 0 0,0 0 0,0 0 0,0 0 0,0 0 0,0 0 0,0 0 0,0 0 0,0 0 1,0 0-1,0 0 0,0 0 0,0 1 0,0-1 0,0 0 0,0 0 0,0 0 0,0 0 0,-1 0 0,1 0 0,0 1 0,1-1 0,-1 0 0,-19 8-24,19-8 25,0 0-1,0 0 1,0 1 0,-1-1-1,1 0 1,0 0 0,0 0-1,0 0 1,0 0 0,0 1-1,0-1 1,0 0 0,0 0-1,0 0 1,0 0 0,0 0-1,0 0 1,0 0-1,0 0 1,0 0 0,0 1-1,0-1 1,0 0 0,0 0-1,0 0 1,0 0 0,0 0-1,0 1 1,1-1 0,-1 0-1,0 0 1,0 0 0,0 0-1,0 0 1,0 1 0,0-1-1,1 0 1,-1 2 6,-2-2-6,1 0-1,1 0 0,0 0 0,-1 0 0,0 0 0,1 0 0,-1 0 0,1 0 0,-1 1 0,1-1 0,-1 0 0,0 0 0,1 0 0,0 0 0,-1 0 0,0 1 0,1-1 0,-1 0 0,1 1 0,-8 5 3,8-6-3,-1 1 0,1-1 0,0 0 1,-1 0-1,0 0 0,1 0 0,-1 0 0,1 1 0,0-1 1,0 1-1,-1-1 0,1 1 0,-1-1 0,1 0 0,0 0 1,-1 1-1,1-1 0,0 1 0,0-1 0,0 1 1,0-1-1,-1 0 0,1 1 0,0 0 0,0-1 0,0 1 1,0-1-1,0 0 0,0 1 0,0 0 0,0 0 0,0-1 0,0 1 0,0 0 0,0 0 0,0-1 0,0 1 1,0 0-1,0 0 0,0-1 0,0 1 0,0 0 0,0 0 0,-1-1 0,1 1 0,0 0 0,-1 0 0,1-1 0,0 1 0,0 0 0,-1 0 0,1-1 0,-1 0 0,0 1 0,1 0 0,0-1 0,-1 1 0,0-1 0,1 0 0,-1 1 0,-1 0 0,1 0 0,1-1-1,-1 0 1,0 1 0,0 0 0,1 0-1,0-1 1,-1 1 0,0 0 0,0 0-1,1-1 1,0 1 0,-1 1 0,0-1-3,0 1 1,1-1-1,-2 0 1,1 0-1,1 0 0,-2 1 1,1-2-1,1 1 1,-2 0-1,-1 1 1,3-2 2,0 0-1,-1 1 1,1-1 0,0 0 0,0 0 0,0 0 0,0 0 0,0 0 0,0 0 0,0 0-1,0 1 1,-1-1 0,1 0 0,0 0 0,0 0 0,-1 0 0,1 0 0,0 0-1,0 0 1,-1 0 0,1 0 0,0 0 0,0 0 0,0-1 0,0 1 0,0 0-1,0 0 1,0 0 0,-1 0 0,1 0 0,0 0 0,0 0 0,0-1 0,0 1-1,-1 0 1,1 0 0,0 0 0,0 0 0,0-1 0,0 1 0,0 0 0,-1 0-1,1 0 1,0 0 0,0 0 0,0-3-3,4 6 2,-10-2-9,5 0 1,7-3 6,-17-1 17,15 5-12,-9-5-20,7 3 18,-1 0 1,-4-2 2,0-1 2,9 4-12,-4 0 7,-3-2-1,-4-1 0,-2-2 2,12 6 6,-2 1-2,-6-3 12,2 0 7,9-1 4,-12 1-20,3 0 12,1 2-10,-4-1-10,2-2 0,3 8 0,-1-7 0,0 0 0,0 1 0,0-1 0,0 0 0,0 0 0,0 0 0,0 0 0,0 0 0,0 0 0,-1 1 0,1-1 0,0 0 0,0 0 0,0 1 0,-1-1 0,1 0 0,0 0 0,0 0 0,-1 0 0,1 1 0,0-1 0,0 0 0,0 0 0,0 0 0,0 0 0,-1 0 0,1 0 0,0 0 0,-1 0 0,1 0 0,0 0 0,0 0 0,0 0 0,-1 0 0,1 0 0,0 0 0,0 0 0,0 0 0,0 0 0,0 0 0,0 1 0,0-1 0,0 0 0,0 0 0,-1 0 0,1 0 0,0 1 0,0-1 0,0 0 0,0 0 0,0 0 0,0 1 0,0-1 0,0 0 0,-1 0 0,1 0 0,0 0 0,0 0 0,0 6 17,0-6-16,0 0-1,0 0 1,0 0 0,0 0 0,0 0 0,0 0-1,0 0 1,-1 1 0,1-1 0,0 0-1,0 0 1,0 0 0,0 0 0,0 0-1,0 0 1,0 1 0,0-1 0,0 0 0,0 0-1,0 0 1,0 0 0,0 0 0,0 0-1,0 1 1,0-1 0,0 0 0,0 0 0,0 0-1,0 0 1,0 0 0,1 0 0,-1 0-1,0 0 1,0 0 0,0 0 0,0 0-1,0 0 1,0 0 0,0 0 0,0 0 0,0 0-1,0 0 1,1 0 0,-1 0 0,0 1-1,0-1 1,0 0 0,0 0 0,0 0-1,0 0 1,1 0 0,-1 0 0,-6 2 16,3-2-6,4 2 6,4-1-13,-2 0 5,-6 4-5,3-5-4,0 0 0,0 0 0,0 0 0,0 1 0,0-1-1,0 0 1,0 1 0,0-1 0,0 0 0,0 1 0,0-1-1,1 0 1,-1 0 0,0 0 0,0 0 0,0 0 0,1 1-1,-1-1 1,0 0 0,0 0 0,1 1 0,-1-1 0,0 0-1,0 0 1,0 0 0,0 1 0,0-1 0,1 0 0,-1 0-1,0 0 1,1 0 0,2 3-3,-7-3 3,4 2 2,0-2-3,0 0 0,0 0-1,0 0 1,-1 1 0,1-1 0,0 0 0,0 0-1,0 0 1,0 0 0,0 0 0,0 0 0,0 0-1,0 0 1,0 1 0,0-1 0,0 0 0,0 0 0,0 0-1,0 1 1,0-1 0,0 0 0,0 0 0,0 1-1,0-1 1,0 0 0,0 0 0,1 0 0,-1 0-1,0 0 1,0 0 0,0 0 0,0 0 0,0 0-1,0 0 1,1 1 0,-1-1 0,1 2-27,-1-2-1,2 0-13,-1 0 29,-3-3 8,1 1 4,6 2 3,-7 0-7,-14-5-22,16 5 26,0 0 1,-1 0 0,1 0-1,-1 0 1,1 0 0,0 0-1,0-1 1,-1 1 0,1 1 0,0-1-1,-1 0 1,1 0 0,-1 0-1,1 0 1,0 0 0,0 0-1,-1 0 1,1 1 0,0-1-1,-1 0 1,1 0 0,-1 0-1,1 0 1,0 0 0,0 0-1,0 1 1,0-1 0,0 0-1,-1 1 1,0 0 0,1-1 0,-1 0 0,1 1 0,0-1 0,-1 1 0,0-1 0,1 1 0,-1-1 0,1 0 0,-1 0 0,1 0 0,-1 0 0,-1 1 0,-3-2 0,4 1 1,-1 0-1,2 0 1,-2 0-1,1 0 1,0 0-1,0 0 1,0 0 0,0 0-1,-1 0 1,2 0-1,-2 0 1,0 1-1,1 3 2,1-4-2,0 0 0,0 0 0,0 1 0,0-1 0,0 0 0,0 0 0,0 0 0,0 0 0,0 0 0,0 0 0,0 1 0,0-1 0,0 0 0,0 0 0,0 0 0,0 1 0,0-1 0,0 0 0,0 0 0,-1 0 0,1 1 0,0-1 0,0 0 0,0 0 0,0 0 0,0 0 0,0 0 0,0 0 0,0 0 0,0 0-1,0 0 1,-1 0 0,1 0 0,0 1 0,0-1 0,-1 0 0,1 0 0,0 0 0,0 0 0,-1 0 0,1 0 0,0 0 0,0 0 0,0 0 0,0 0 0,0 0 0,-21 4-3,15-3-2,-1 1 1,-13 3-1,16-3 3,-1-2-1,2 1 0,-2-1 1,1 1-1,-1-1 1,1 0-1,0-1 1,-8 0-1,1-1 3,-10-2-8,20 3 7,0 1 0,0 0 0,0-1 0,0 1 0,0 0 0,1-1 0,-1 1 0,-1 0 0,2-1 0,-1 0 0,-1 0 0,2 1 1,-1-1 0,0 0 0,0 1-1,1-1 1,0 1 0,-1 0 0,0 0 0,0-1 0,0 1-1,0 0 1,0-1 0,1 1 0,-3 0 0,-19-4 17,8 1 3,5 2-12,1 0 0,-1 1 0,-17 1 0,18 1-26,4-1 5,-3-6 7,5 3 8,0 1 0,-1-1 1,1 1-1,0-1 1,0 1-1,-1-1 0,0 1 1,1 0-1,-1 0 1,1 0-1,-1 0 0,1 1 1,-1-1-1,0 0 0,0 1 1,0 0-1,0 0 1,1 0-1,-1 0 0,0 1 1,1-1-1,-3 2 0,0-2-3,1 1 0,0-1 0,0 1 0,-6-2 0,-6 2-2,-23 5-4,29-5 8,6 0-1,0 0 0,-1-1-1,1 1 1,-1-2 0,1 1 0,-1 0 0,1-1 0,-8-2 0,-1-1-21,-18-9 0,18 8 24,8 2 1,2 2-1,0 0 1,1 0 0,-1 0 0,0-1 0,0 2 0,0-1 0,0 0 0,0 1 0,0-1 0,0 1 0,0 0 0,-5 0-1,4 0-2,0 0-1,1 0 1,-1 0 0,0-1-1,0 0 1,1 0-1,-7-2 1,-2 0 2,7 2-1,0 0-1,1 0 0,-2 1 0,-5 0 1,-15 0-1,23 0 5,0-1 0,1 1 0,-1 1 0,0-1-1,0 0 1,0 0 0,1 1 0,-1 0 0,1 0-1,-1-1 1,-3 3 0,0 0 9,1 0 0,-1 0 1,2 1-1,-7 4 0,3 4 105,8-11-105,-1 0 0,1 0 1,0 0-1,-1 0 0,0 0 0,1-1 0,-1 1 0,1 0 0,-1 0 1,0-1-1,0 1 0,1 0 0,-1 0 0,0-1 0,-2 2 1,-5 4 0,8-6-16,-1 1 0,1-1 0,-1 0 0,1 1 1,0-1-1,-1 1 0,1-1 0,-1 1 0,0-1 1,1 0-1,0 0 0,-1 0 0,0 1 0,0-1 1,1 0-1,0 0 0,-1 0 0,-1 1 1,2-1 1,-2 0 0,1 0 0,1 0 0,-1 1 1,-1-1-1,2 0 0,-1 0 0,0 0 1,0 1-1,0-1 0,0 1 0,0 0 0,1-1 1,-1 0-1,0 1 0,0 0 0,1 0 1,-1-1-1,0 1 0,0 0 0,1 0 0,-5 5 12,5-6-14,-1 0 0,1 0 0,0 0 0,0 0 0,0 1 0,0-1 0,0 0 0,0 0 0,0 0 1,0 0-1,0 0 0,0 0 0,0 0 0,0 1 0,0-1 0,-1 0 0,1 0 0,0 0 0,0 0 0,0 0 0,0 0 0,-1 0 0,1 0 0,0 0 0,0 0 0,0 0 0,-1 0 0,1 0 0,0 0 0,0 0 0,0 0 0,0 0 0,0 0 0,0 0 0,0-1 0,0 1 0,0 0 0,0 0 0,-1 0 0,1 0 0,0 0 1,0 0-1,0 0 0,0-1 0,0 1 0,0 0 0,-1 0 0,1 0 0,0 0 0,0 0 0,0 0 0,0 0 0,0 0 0,0 0 0,0 0 0,0 0 0,0-1 0,0 1 0,-1-2 0,1 2 1,0 3 7,-5-5-1,-15 1-15,20 1 8,-1 0 0,1 0 0,0 0 0,-1 0 0,1 0 0,0 0 0,0 0 0,0 0 0,0 0 0,0 0 0,-1 0 0,1 0 0,0 0 0,-1 0 0,1 0 0,0 0 0,0 0 0,-1 0 0,1 0 0,0 0 0,0 0 0,0 0 0,0 0 0,0 1 0,-1-1 0,1 0 0,0 0 0,0 0 0,-1 1 0,1-1 0,-1 1 0,1-1 0,0 0 0,-1 0 0,0 0-1,0 1 1,1-1 0,0 0 0,-1 0 0,0 0 0,1 1 0,-1-1 0,1 0 0,-1 0 0,0 0 0,1 0 0,-1 0 0,1 0 0,-1 0 0,1-1-1,-1 1 1,0 0 0,1 0 0,-1-1 0,-4 1-2,-31-5 14,33 5-14,2-1 1,-1 1-1,-1 0 1,2-1 0,-1 0-1,-1 0 1,-1-2 0,-10-3-11,-7 3 19,21 5 0,0-2-7,0 0 0,0 0 0,0 1 0,0-1 0,0 0 0,0 0 0,0 0 0,0 0 0,0 0 0,0 0 0,0 0 0,0 0 0,0 0 0,0 1 0,0-1 0,0 0 0,0 0 0,0 0 0,0 1 0,0-1 0,0 0 0,0 0 0,0 0 0,0 1 0,0-1 0,0 0 1,0 0-1,0 0 0,-1 0 0,1 0 0,0 0 0,0 0 0,0 0 0,0 0 0,-1 0 0,1 0 0,0 0 0,0 0 0,0 1 0,0-1 0,-1 0 0,1 0 0,0 0 0,0 0 0,0 0 0,0 0 0,0 0 0,0 0 0,0 0 0,0 0 0,-1 0 0,1 0 0,0 0 0,0 0 0,0 0 0,0 0 1,-1 0-1,1 0 0,0-1 0,0 1 0,0 0 0,-1 0 0,1 0 0,0 0 0,0 0 0,0 0 0,-4-1 2,3 0-2,0 0 0,-1 1 0,1 0 0,0-1 0,-1 1 0,1-1 0,0 1 0,0 0-1,-1 0 1,1-1 0,0 1 0,-1 1 0,1-1 0,-1 0 0,1 0 0,0 1 0,0-1-1,-1 1 1,1-1 0,0 0 0,-1 1 0,-1 1 0,2-2 0,-1 1 0,-1 0 0,1 0-1,0-1 1,0 1 0,-1-1 0,1 1 0,0-1 0,0 0 0,-1 0 0,1 0-1,-4-1 1,-14 1 1,5 5 4,12-5-2,0 1 0,0 0 0,0 0 0,0-1 0,-5 1 1,8-1-4,-1 0 1,0 0 0,0 1 0,1-1 0,-1 0 0,0 0 0,0 1 0,1-1 0,-1 0 0,0 0 0,0 1 0,1-1 0,-1 1 0,1 0 0,-1-1-1,0 0 1,1 1 0,0 0 0,-1-1 0,0 1 0,1-1 0,-1 3 0,1-3-1,-1 0 0,1 1 0,-1 0 0,0 0 0,1-1 0,0 1 0,-1-1 0,0 1 0,0 0 0,1-1 0,0 0 0,-1 1 0,0-1 0,0 1 0,1-1 0,-1 1 0,0-1 0,0 0 0,-1 0 0,1 0-2,0 0 1,0 1-1,0-1 1,0 0-1,0 1 1,0-1-1,0 1 1,0-1-1,0 0 1,1 1-1,-3 1 1,3-2 0,-1 1 1,0-1-1,0 1 1,1-1 0,0 1-1,-1-1 1,0 0-1,0 0 1,1 1-1,-1-1 1,0 0-1,0 0 1,1 1-1,-1-1 1,0 0-1,0 0 1,1 0-1,-1 0 1,0 0-1,-1-1 1,0 1-1,1 0 0,-1 0 1,1 0-1,-1 0 0,2 1 0,-2-1 1,1 0-1,-1 1 0,1-1 1,-2 1-1,-10 3 0,-11 2 9,22-5-8,-1 0-1,-1 0 1,1 0 0,0-1 0,0 1 0,0-1 0,0 0-1,-4 1 1,6-1 0,-1 0-1,1 0 0,-1 0 1,1 1-1,-1-1 1,1 0-1,-1 1 0,1-1 1,-1 1-1,1 0 1,-2 1-1,2-1 1,0-1 0,0 1 0,-1 0 0,1-1 0,0 1 0,-1-1 0,2 0 0,-2 1 0,1-1 0,-1 1 0,1-1 0,0 0-1,-1 0 1,1 0 0,-1 0 0,1 0 0,-1 0 0,-1-1 0,0 0-2,1 0 1,1 1 1,0-1-1,-1 0 0,1 1 1,-1 0-1,2 0 0,-2 0 0,1 0 1,-1 0-1,1 0 0,0 0 1,-1 0-1,1 0 0,-1 0 1,-1 0-1,0 1 0,0-1 0,0 0 0,0 0 0,0 0 0,0-1 0,0 1 0,0 0 0,-4-3 0,-25-9-7,29 12 9,0-1 0,0 0 1,-1 0-1,1 1 0,0 0 1,-1 0-1,1 0 1,-1 0-1,-4 1 0,-3 1 2,-22 1-2,22-2 1,-1 0 0,1 0 0,-17-3 0,21 2 1,0 0 1,0 0-1,-12 3 0,5-1 1,11-2-1,1 1 1,0 0-1,0 0 0,-1-1 1,0 2-1,1-1 0,0 0 0,-3 3 1,-12 5 12,-1 0-23,17-8 6,-2 1 0,1-1 0,1 0 0,-2 0 0,1 0 0,0 0 0,0 0 0,-4 0 0,-16 8 3,20-8-1,-1 1-1,1-2 1,0 1-1,-1 1 1,1-2-1,-1 1 0,0 0 1,1-1-1,0 1 1,-1-1-1,-3 0 1,6 0-2,0 0 1,-1 0 0,1 0 0,-1 0 0,1 0 0,0 0-1,0 0 1,0 0 0,-1 0 0,1 0 0,0 0 0,-1 0 0,1 0-1,-1 0 1,1 0 0,0 1 0,0-1 0,0 0 0,0 0-1,-1 0 1,1 1 0,0-1 0,-1 1 0,1-1 0,-1 0-1,1 0 1,0 0 0,0 0 0,0 1 0,0-1 0,-1 0 0,1 0-1,0 0 1,-1 1 0,1-1 0,-1 0 0,1 0 0,0 0-1,0 0 1,0 0 0,-1 0 0,1 0 0,-1 0 0,1 0 0,0 0-1,-1 0 1,1 0 0,0 0 0,0 0 0,-1 0 0,-2-1-1,0 0 1,-1 1-1,1-1 1,0 1-1,0 0 1,-1 0-1,1 0 1,0 0 0,0 1-1,0-1 1,0 0-1,0 1 1,0 1-1,-3 0 1,-8 0 9,1 0 3,10-1-12,-1 0 1,1 0-1,-1-1 0,1 1 1,-4-1-1,-2 1 0,8-1 0,0 0 0,1 0 0,-1 0 0,1 0 0,0 1 0,0-1 0,-1 0 0,1 0 0,-1 0 0,1 0 0,-1 0 0,1 1 0,0-1 0,0 0 0,0 1 0,-1-1 0,1 1 0,-1-1 0,1 0 0,-1 0 0,1 1 0,0-1 0,0 1-1,0-1 1,-1 0 0,1 1 0,0-1 0,-1 0 0,1 0 0,-1 0 0,1 0 0,0 0 0,0 0 0,-1 1 0,1-1 0,-1 0-1,1 0 1,-1 0 0,1 0 0,-7 1-1,0 0 1,0 1-1,1 0 0,0 0 0,0 1 0,-12 5 1,-8 3-1,16-7 1,3-2 2,0 0 0,0 1 0,-10 6 0,10-6 1,1 0 0,0 0 1,-15 1-1,12-2 0,-24 10 3,-10-5 4,28-2-13,8-2 0,0-1 0,1 0 0,-12 1 0,-4-1 3,16-2 7,1 0-1,-1 0 0,1 1 0,0 0 0,0 0 1,0 1-1,0-1 0,0 1 0,-5 2 1,-2 2-10,-1-2 0,0 1 0,-16 2 1,-12 4-3,18-5 7,18-6-1,1 0 0,-1 2-1,1-1 1,-1 0 0,1 1 0,-7 2 0,10-2-1,-2-2 0,1 1 0,0 0 0,0 0 0,-1-1 0,1 1 0,0-1 0,0 1 0,-1-1 0,1 0 0,-2 0 0,1 0 0,1 0 0,1 0 0,-2 0 0,2 1 0,-1-1 0,-1 0 0,2 0 0,-1 1 0,0 0 0,0 0 0,0-1 0,0 1 0,-1 1 0,1-1-1,0 0 0,-1 0 1,2-1-1,-1 0 1,-1 1-1,1-1 1,0 0-1,0 0 0,0 0 1,-4 0-1,-6-1 0,11 2 1,0-2 0,-1 1 1,1 1-1,-1-1 1,1 0 0,-1 0-1,1 1 1,-1-1-1,1 1 1,-1-1-1,1 0 1,-1 1 0,1 0-1,-1 0 1,2-1-1,-4 3 1,4-3-1,-1 1 1,1-1-1,-1 1 1,1-1-1,0 1 0,-1-1 1,1 0-1,-1 0 1,0 0-1,1 1 1,0-1-1,-1 0 0,0 1 1,0-1-1,1 0 1,0 0-1,-2 0 1,1 1-1,0-1 1,0 0-1,0 0 1,0 0-1,0 1 1,0-1-1,0 1 1,0 0-1,0-1 1,0 0-1,0 1 1,0 0-1,-1 1 1,1 0-2,0-2 1,-1 2-1,1-1 1,-1 0 0,0 0-1,1 0 1,-1 0-1,1 0 1,-2 0 0,2-1-1,-1 1 1,0-1-1,0 1 1,0-1 0,0 0-1,-2 1 1,1-1-1,-3 1-4,5 1 2,1-2 3,-5 2 1,-21 8 19,22-7-18,-2-1 0,1-1 1,-7 4-1,4-3-5,7-1 2,0 0 0,0-1 0,0 0 0,0 0 0,0 0 0,0 1 0,0-1 1,0 0-1,0 0 0,-1 0 0,1 0 1,0 0 0,1 0 0,0-1 0,-1 1 0,1 0 0,-1 0 0,0 0 0,1 0 0,0 0-1,-1 0 1,0 1 0,1-1 0,-1 0 0,1 0 0,0 0 0,-1 1 0,1-1 0,-1 0 0,0 1 0,1-1 0,0 0 0,0 0 0,-1 0 0,1 1 0,-1-1 0,1 1 0,-1-1 0,1 1 0,0-1 0,0 1 0,-3 1-1,0 0 1,-1 0 0,1 0 0,0-1 0,-1 1 0,1-1-1,-4 1 1,1 0 2,0-1 1,0 1-1,0 0 0,1 0 0,0 1 0,0 0 0,-9 5 1,-8 7 5,2-5 22,10-5-19,10-5-10,0 1 0,0-1 0,-1 0 0,1 0-1,-1 1 1,0-1 0,1 1 0,0-1 0,0 1 0,0-1 0,-1 0 0,1 1 0,0 0-1,-1-1 1,1 1 0,0-1 0,0 1-1,0-1 1,-1 0-1,1 1 1,0-1-1,0 0 1,0 1-1,0-1 1,0 0-1,0 0 1,0 0-1,0 0 1,0 1 0,-1-1-1,1 0 1,0 0-1,-1 1 1,1-1-1,0 0 1,-1 0-1,1 0 1,0 1-1,0-1 1,0 0-1,0 0 1,-1 0-1,1 0 1,-1 0-1,0 0 1,1 0-1,0 0 1,-1 0-1,0 0 0,1 0 1,-1 1-1,1-1 1,-1 0-1,1 1 0,-1-1 1,1 1-1,-1-1 1,1 0-1,0 0 1,-1 1-1,1-1 0,-1 1 1,1-1-1,-1 1 1,1-1-1,0 1 1,0 0-2,-1 0 1,1-1-1,-1 0 1,1 1 0,0-1-1,-1 1 1,1-1 0,0 1-1,-1-1 1,1 0 0,-1 0-1,1 1 1,-1-1 0,1 0-1,0 1 1,-1-1 0,0 0-1,0 1 1,0-1-1,0 0 1,0 0-1,0 0 0,-1 1 1,1 0-1,0-1 0,0 1 1,0-1-1,0 1 0,0 0 1,0 0-1,-1 0 0,2 0 1,-1 0-1,0-1 1,0 0 0,1 1-1,-1 0 1,0 0-1,0-1 1,0 0-1,0 0 1,0 1 0,1-1-1,-1 0 1,-1 1-1,2-1 1,-1 0-1,0 0 1,0 0-1,0 0 1,-1 0 0,-3-1-1,4 1 1,1-1 1,0 1-1,-1 0 0,0 0 0,0 0 0,1 0 0,0 0 0,-1 0 0,0 0 0,0 0 0,1 0 1,0 0-1,-1 0 0,0 0 0,0 0 0,1 0 0,0 1 0,-1-1 0,0 0 0,0 1 1,1-1-1,0 1 0,-1-1 0,1 0 0,-1 0 0,0 1 0,1 0 0,-14 6 12,13-6-12,-1 0 1,1 0 0,-1-1 0,1 1 0,0 0 0,-1 0 0,1-1 0,0 1 0,0 1 0,-2 1 0,1-2-1,0 1 0,0-2 1,1 2-1,-1-1 1,0 0-1,0 1 0,0-2 1,0 1-1,-4 1 1,5-2-1,0 0 0,0 0 0,0 1 1,1-1-1,-2 1 0,1-1 0,1 1 0,-1-1 1,0 0-1,0 1 0,1-1 0,-1 1 1,0 0-1,0-1 0,1 1 0,-1 0 0,-1 1 1,2-2-1,0 1 0,0-1 0,0 0 0,0 1 0,0-1 0,-1 0 0,1 0 0,0 0 0,-1 0 0,1 1 0,0-1 1,-1 0-1,1 0 0,0 1 0,0-1 0,0 0 0,0 0 0,-1 0 0,1 0 0,-1 1 0,1-1 0,0 0 0,-1 0 1,1 0-1,0 0 0,0 0 0,0 0 0,-1 0 0,1 0 0,-1 0 0,-9 3 6,6 3 13,4-5-18,0 0 0,0-1 0,-1 1 0,1-1 0,0 0 0,-1 1 0,1 0 0,0-1 0,0 1 0,-1-1 0,1 0 0,-1 0 0,1 1 1,-1-1-1,1 1 0,0-1 0,-1 1 0,0-1 0,0 0 0,-10 4-1,10-4 0,1 0-1,0 0 1,0 0 0,0 0 0,0 0 0,0 0 0,0 0 0,-1 1 0,1-1 0,0 0-1,0 0 1,-1 0 0,1 0 0,0 1 0,0-1 0,0 0 0,0 0 0,-1 0 0,1 0 0,0 0-1,0 0 1,0 1 0,0-1 0,0 0 0,0 0 0,0 1 0,0-1 0,0 0 0,0 1 0,0-1-1,0 0 1,0 0 0,0 0 0,0 0 0,0 0 0,0 0 0,0 1 0,0-1 0,0 1 0,1-1-1,-1 0 1,0 1 0,0-1 0,0 0 0,0 0 0,0 0 0,0 0 0,0 1-1,0-1 1,0 0 0,0 1 0,0-1 0,0 1 0,0-1 0,0 0 0,0 0 0,0 0-1,0 0 1,-1 1 0,1-1 0,0 0 0,0 0 0,0 1 0,0-1 0,0 0-1,0 1 1,0-1 0,0 0 0,-1 0 0,1 0 0,0 0 0,-1 0 0,-15 8 1,13-7-1,0-1 1,1 1-1,0 0 0,0 0 1,0 0-1,0 0 1,0 0-1,-1 1 0,2-1 1,-1 1-1,0-1 0,1 1 1,-4 2-1,3 0 1,-1 0 0,0-1-1,0 1 1,0-1 0,-1 0 0,-4 3-1,5-4 3,0 0-1,0 0 1,0 1 0,1-1-1,-1 1 1,0 0-1,1-1 1,0 1-1,0 1 1,-2 3 0,3 2 32,0-4-18,-6 1 1,2-4-14,2 0-3,-1 0 0,1 0 1,-1 0-1,1 1 1,-1 0-1,1 0 0,0 0 1,-3 4-1,4-5-1,1-2 0,0 2 0,0-1 0,0 0-1,-1 1 1,1-2 0,0 2 0,-1-1 0,1-1-1,-1 1 1,1 0 0,-4 0 0,3 1 3,0-1 0,0-1 0,-1 2 0,2-1 0,-1 0 0,-3 3 0,-3 4 90,-1 0-1,0 0 1,-1-1-1,-9 7 1,-23 11 9,36-20-103,-1-1-1,-1 0 1,1 0-1,0 0 1,-1-1-1,-9 3 0,-9 3-1,10-5 1,13-3 1,1-1 1,0 1-1,0-1 0,-1 1 1,2 0-1,-1 0 1,-3 1-1,2-1 2,0 1 0,0-1 0,-1 0 0,1 0 0,0 0 0,0 0 1,-7 1-1,7-2-2,0 0 1,0 0 0,0 1 0,0 0 0,0 0-1,0 0 1,0 0 0,0 0 0,-5 4 0,2-1-2,-1-1 1,0 0 0,0 0-1,-11 3 1,-9 7 30,27-13-29,0 0 0,-1 0 0,1 0 0,0 0-1,-1 0 1,1 0 0,0 0 0,0 1 0,-1-1-1,1 0 1,0 0 0,0 0 0,0 1 0,0-1-1,0 0 1,0 0 0,0 0 0,0 0 0,-1 0-1,1 0 1,0 1 0,0-1 0,0 0 0,0 0-1,0 1 1,0-1 0,0 0 0,0 1 0,0-1-1,0 0 1,0 0 0,0 0 0,0 0 0,0 0-1,0 1 1,0-1 0,0 1 0,0-1 0,0 0-1,0 0 1,0 1 0,0-1-1,0 0 1,0 0 0,0 0 0,0 0-1,0 0 1,0 1 0,-1-1 0,1 0-1,0 0 1,0 1 0,0-1 0,0 0-1,0 0 1,-1 1 0,1-1 0,0 0-1,0 0 1,0 0 0,0 0 0,0 0-1,0 0 1,-1 0 0,-10 1-9,10-1 8,-1 0 0,2 0 0,-1-1 0,0 1 0,0 0 0,1 0 0,-2 0 0,1 1 0,1-1 0,-1 0 0,0 0 0,0 1 0,1-1 0,-1 0 0,0 1 0,-1-1 0,0 2-1,0-1 0,0-1 0,0 2 0,-1-1 0,1-1 0,0 0 0,0 1 0,-1-1-1,1 1 1,-3-1 0,-16 4 41,21-4-36,-8 3 30,8-3-32,0 0 1,-1 0-1,1 0 0,0 0 0,0 0 0,0 0 0,-1 0 0,1 0 0,0 1 0,0-1 1,0 0-1,-1 0 0,1 0 0,0 0 0,0 0 0,0 1 0,0-1 0,0 0 0,0 0 1,0 0-1,0 0 0,0 1 0,0-1 0,0 0 0,0 0 0,0 0 0,0 0 0,0 0 0,-1 0 1,1 0-1,0 0 0,0 1 0,0-1 0,0 0 0,0 0 0,0 1 0,0-1 0,1 0 1,-1 0-1,0 1 0,0 1 6,-5-1-5,4-1-2,1 0-1,0 0 1,-1 0 0,1 0 0,-1 0 0,0 0 0,1 0 0,0 1 0,-1-1 0,1 0 0,-1 1 0,1-1-1,-1 0 1,1 1 0,0-1 0,0 0 0,-1 0 0,1 1 0,-1-1 0,1 1 0,-1-1 0,1 1 0,0-1 0,0 0-1,0 1 2,-1 0 0,1 0 0,0-1 0,-1 1 0,1 0 0,0 0 0,-1-1 0,1 0 0,0 1 0,-1 0 0,1-1 0,-1 1 0,0-1 0,1 0 0,-1 1 0,0 0 0,0 0-1,1-1 1,-1 1 0,0-1 0,0 1 0,1 0-1,0-1 1,-1 1 0,1 0 0,-1 0 0,0-1-1,1 1 1,0 1 0,-1 1 6,0 0 0,0-1 0,0 1 0,0-1 0,0 0 0,0 1 0,-1-1 0,1 0 0,-1 0 0,0 0 0,1 0 0,-5 3 0,6-4 1,-1 0 1,-1 0-1,2 0 1,-1 0-1,1 0 1,-1 0-1,0 0 1,1 0-1,-1 2 1,0-2-6,1 0 0,0 0 0,-1-1 0,1 1 1,0 0-1,0 0 0,-1-1 0,1 0 0,-1 1 0,0 0 1,1 0-1,0-1 0,-1 0 0,0 1 0,0 0 0,1-1 1,-1 1-1,0-1 0,0 0 0,1 0 0,-2 1 0,1 0 3,0 0-1,0-1 0,0 1 1,0 0-1,0 0 0,0-1 0,1 1 1,-2 0-1,1 0 0,1 0 0,-1 0 1,0 0-1,1 0 0,-1 2 0,-9 20 70,4-8-60,-20 26 2,14-29-26,-21 35 95,24-33 144,0 1 1,-16 15-1,20-26-226,1 0 0,-1 0 1,-1-1-1,1 1 0,0-1 0,-7 2 1,7-2 1,2-2 1,-2 1 0,1 1 0,0 0-1,0 0 1,0 0 0,1 0 0,-1 0 0,1 0-1,-5 6 1,6-6-4,0 0 0,0 0 0,0-1 0,0 1 0,0-1 0,-1 0-1,1 1 1,-1-1 0,0 0 0,-3 2 0,-10 12 6,4-4 19,6-4-17,6-8-11,-1 1 0,1-1 1,0 0-1,-1 0 0,1 0 0,0 1 0,0-1 0,-1 0 0,1 1 1,0-1-1,0 1 0,0-1 0,0 0 0,0 0 0,0 1 1,0-1-1,0 1 0,0-1 0,0 1 0,0-1 0,0 0 0,0 1 0,0-1 0,0 1 0,0-1 0,0 1 0,0-1 0,0 0 0,0 0 0,0 0 0,0 1 0,0-1 0,0 1 0,0-1 0,0 0 0,0 1 0,-1-1 0,1 0 0,0 0 0,0 0 0,-1 1 0,1-1 0,-1 1 0,-2 2 0,-3 3-2,2-2 1,3-4 1,1 1 0,-1-1 0,1 0 0,0 1 0,-1-1 0,1 1 0,-1-1 0,1 0 0,-1 0 0,1 1 0,0-1 0,0 1 0,0-1 0,0 1 0,-1-1 0,1 2 0,-5 5 5,5-7-4,-1 0-1,1 0 1,-1 1-1,1-1 1,-1 1 0,1-1-1,0 1 1,0-1 0,-1 0-1,1 1 1,0 0-1,-1-1 1,1 1 0,0-1-1,0 1 1,0-1-1,-1 2 1,1-1-1,0 1 0,0-1 1,0 1-1,-1-1 0,0 1 0,0-1 0,1 1 0,-1-1 1,0 0-1,0 0 0,1 1 0,-1-1 0,-1 0 1,2 1-1,-2-2 0,1 1 0,-2 2 0,-6 5-4,4 1-2,5-8 6,0-1 0,0 1 0,0 0 0,0-1 0,-1 0-1,1 1 1,0-1 0,0 1 0,0 0 0,0-1 0,-1 0 0,1 0 0,-1 1 0,1-1 0,-1 1 0,1-1 0,0 1 0,0-1-1,-1 0 1,0 0 0,1 0 0,-1 1 0,1-1 0,0 0 0,-1 0 0,0 1 0,0-1 0,-1 0-1,1 1 0,-1-1 1,1 0-1,-1 1 0,1 0 1,0 0-1,-1-1 0,1 1 1,-1 1-1,1-2 0,0 1 1,0 1-1,0-2 0,-1 2 0,2-1 1,-1 0-1,-1 1 0,2-1 1,-1 1-1,0-2 0,0 5 1,-7 8 0,1-7 4,7-5-3,-1-1 1,0 1 0,0 0-1,1-1 1,-1 1 0,0 0-1,0 0 1,1-1 0,0 1-1,-1 0 1,0 0 0,0 2-1,-2 3 11,1 1-10,-1 0 0,0 0 0,-1 0 0,-8 11 0,0 5-9,3-5 0,0 0 12,6-13-6,1-1 0,0 1 0,-1-1 0,0 1 0,-4 4 0,5-6 2,0 0 0,-1 0 0,2 0 0,-1 0 0,1 1 0,-3 5 0,-2 4 16,2-5-14,4-6-4,0 0 0,-1 0 0,0-1 0,0 1 0,0-1 0,0 1 0,0-2 0,-2 3-1,0 1 7,0 1-1,0-1 0,1 1 0,-5 8 1,4-7-4,0 1-1,-1 1-2,-1 0 0,1 0 0,-10 12 0,8-12-5,0-1 0,0 0 0,-1 0 0,-1-1 0,1 0 0,-16 10 0,11-7-9,10-7 20,0-1 0,0 1 0,-1 0 0,1-1 0,-1 0 0,1 1 0,-3 0 0,5-2-4,0 0 0,-1 0 0,1 0 0,0 0 0,-1 0 1,1 1-1,0-1 0,-1 0 0,1 0 0,0 0 0,0 0 0,0 0 1,0 0-1,0 0 0,0 1 0,0-1 0,-1 0 0,1 0 0,0 1 0,0-1 1,0 0-1,0 1 0,0-1 0,-1 0 0,1 0 0,0 0 0,0 0 1,0 1-1,0-1 0,0 1 0,0-1 1,0 0-1,0 1 1,0-1-1,0 0 1,0 0-1,0 0 0,0 0 1,0 1-1,-1-1 1,1 0-1,0 1 1,0-1-1,0 0 1,0 0-1,0 1 1,0-1-1,0 0 1,0 0-1,-1 0 0,1 0 1,0 0-1,0 0 1,-1 0-1,0 1 1,-24 23-15,24-23 14,0 0 0,0-1 0,0 1 0,0 1 0,1-2 0,-1 1 0,0 1 0,0-2 0,1 1-1,-1 1 1,1-2 0,-1 2 0,0 0 0,-5 3 8,6-5-7,0 1-1,-1-1 1,1 0-1,-1 1 1,0-1 0,1 1-1,0-1 1,0 0-1,-1 0 1,1 1-1,-1-1 1,1 1 0,-1 0-1,1-1 1,0 1-1,-17 53 71,16-51-69,-1 1 1,1 0-1,1-1 0,-2 6 0,1-5-2,1-1-1,-1 1 1,0 0-1,0-1 1,-2 5-1,3-7 0,0-1 1,-1 1-1,1 0 0,0 0 1,-1-1-1,1 1 0,0 1 1,0-2-1,0 1 0,0 0 1,0 0-1,0-1 0,0 2 1,0-1-1,0-1 0,0 1 1,1 0-1,-1 0 0,1-1 1,-1 1-1,0 0 0,0 0 1,2 1-1,-2-2-1,0 1 1,0-1-1,0 0 0,0 0 0,0 1 0,0-1 1,0 1-1,0-1 0,0 1 0,-1-1 0,1 0 1,0 0-1,0 1 0,0-1 0,-1 0 1,1 1-1,0-1 0,0 1 0,0-1 0,0 0 1,0 0-1,-1 0 0,1 0 0,-1 1 1,1-1-1,0 0 0,-1 1 0,1-1 1,0 0-1,0 1 1,0-1 0,-1 0-1,1 0 1,0 0 0,0 0-1,-1 0 1,1 0 0,0 0-1,-1 1 1,1-1 0,0 0-1,0 0 1,0 0 0,0 0-1,-1 0 1,1 0-1,0 0 1,-1 0 0,1 0-1,0 0 1,-1 0 0,1 0-1,0 0 1,0 0 0,0 0-1,-1 0 1,1 0 0,0 0-1,-1 0 1,1-1 0,0 1-1,-1 0 1,1 0 0,0 0-1,0 0 1,0 0-1,0 0 1,0-1 0,0 2-34,-4-6-16,5 6 48,-2-3 3,1 2 0,0 0 0,0 0 0,0 0 0,0 0 0,0 0 0,0 0 0,0 0 0,0 0 0,0 0 0,0 0 0,0 0 0,0 0 0,0 0 0,0 0 0,0 0 0,0 1 0,0-1 0,-1 0 1,1 0-1,0 0 0,0 0 0,0 0 0,0 0 0,0 0 0,0 0 0,0 0 0,0 0 0,0 0 0,0 1 0,0-1 0,0 0 0,-1 0 0,1 0 0,0 0 0,0 0 0,0 0 0,0 0 0,0 0 0,0 0 0,0 0 0,0 0 1,0 0-1,0 0 0,0 0 0,0 0 0,0 0 0,0 0 0,0 0 0,0 0 0,0 0 0,0 0 0,0 0 0,-1 0 0,1 0 0,0 0 0,0 0 0,0 0 0,0 0 0,0 0 0,0 0 0,0 0 1,0 0-1,0 0 0,0 0 0,0 0 0,-1 0 0,1 0 0,0 0 0,0 0 0,0 0 0,0 0 0,0 0 0,0 0 0,0 0 0,0 0 0,0 0 0,0 0 0,0 0 0,-1 0 1,1 0-1,0 0 0,0 0 0,0 0 0,0 0 0,0 0 0,0 0 0,0 0 0,0 0 0,0 0 0,0 0 0,0 0 0,0 0 0,0 0 0,0 0 0,0 0 0,0 0 1,0 0-1,0-1 0,0 1 0,0 0 0,0 0 0,0 0 0,0 0 0,0 0 0,0 0 0,0 0 0,0 0 0,0 0 0,0 0 0,0 0 0,0-1 0,0 1 0,0 0 1,0 0-1,0 0 0,0 0 0,0 0 0,0 0 0,0 0 0,0 0 0,0 0 0,0 0 0,0 0 0,0 0 0,0 0 0,0 0 0,0 0 0,0 0 0,0 0 1,0 0-1,0 0 0,0 0 0,0 0 0,0 0 0,0 0 0,0 0 0,0 0 0,0 0 0,0 0 0,0 0 0,0 0 0,1 0 0,-1 0 1,0 0-1,0 0 0,0 0 0,0 0 0,0 0 0,0 0 0,0 0 0,0 0 0,0 0 0,0 0 0,0 0 0,0 0 0,0 0 0,0 0 1,0 0-1,0 0 0,0 0 0,0 0 0,0 0 0,1 0 0,-1 0 0,0 0 0,0 0 0,0 1 0,0-1 0,0 0 0,0 0 0,0 0 1,0 0-1,0 0 0,0 0 0,0 0 0,0 0 0,0 0 0,-1 0 0,1 0 0,0 0 0,0 0 0,-1 0 0,1 0 0,0 0 0,0 0 0,0 0 0,0 0 0,0 0 0,-1-1 0,1 1 0,0 0 0,0 0 0,-1 0 0,1 0 0,0 0 0,0 0-1,0 0 1,-1 0 0,1-1 0,0 1 0,0 0 0,0 0 0,0-1 0,0 1 0,0 0 0,0 0 0,0-1 0,0 1 0,0 0 1,0 0-1,0 0 1,0 0-1,0 0 0,0-1 1,0 1-1,0 0 0,0 0 1,-1-1-1,1 1 0,0 0 1,0 0-1,0 0 0,0-1 1,0 1-1,-1 0 0,1 0 1,0 0-1,0 0 0,0 0 1,-1 0-1,1 0 0,0 0 1,0 0-1,0 0 0,0 0 1,0 0-1,0 0 0,0 0 1,-1-1-1,1 1 1,0 0-1,0 0 0,-1 0 1,1 0-1,0 0 0,0 0 1,-1 1-1,1-1 0,0 0 1,0 0-1,0 0 0,0 0 1,0 0-1,0 0 0,-1 0 1,1 0-1,0 0 0,0 0 1,0 0-1,-1 0 0,1 1 3,0-1-1,-1 0 1,1 0 0,0 1-1,0-1 1,0 0-1,-1 0 1,1 0-1,0 0 1,-1 1-1,1-1 1,-1 0-1,1 0 1,0 0-1,0 0 1,0 0 0,-1 0-1,1 0 1,0 0-1,-2 0 1,2 0-3,0 0 1,0-1-1,0 1 1,0 0-1,0 0 1,0 0-1,0 0 1,0 0-1,0 0 1,0 0-1,0 0 1,-1 0-1,1 0 1,0 0-1,0 0 1,0 1-1,0-1 1,0 0-1,-1 0 1,1 0 0,0 0-1,0 0 1,0 0-1,0 0 1,0 0-1,-1 0 1,1 0-1,0 0 1,0 0-1,0 0 1,0 0-1,0 0 1,0 0-1,0 0 1,0 1-1,0-1 1,0 0-1,0 0 1,0 0-1,0 0 1,0 0-1,0 1 1,0-1-1,0 0 1,0 0-1,0 0 1,0 0-1,0 1 1,0-1 0,0 0-1,0 0 1,0 0-1,0 0 1,0 0-1,0 0 1,0 0-1,0 0 1,0 0-1,0 0 1,0 0-1,0 1 1,0-1-1,0 0 1,0 1-1,0-1 0,0 0 1,0 0-1,0 1 0,0-1 1,0 0-1,-1 0 1,1 0-1,0 0 0,0 0 1,-1 0-1,1 0 1,0 1-1,-1-1 0,1 0 1,0 0-1,0 0 0,0 0 1,0 0-1,-1 0 1,1 0-1,0 0 0,-1 0 1,0 0-1,1 0 0,0 0 0,0 0 1,0 0-1,0 0 0,-1 0 0,1 0 0,0 0 0,-1 0 0,1 0 0,0 0 1,-1 0-1,1 0 0,0 1 0,0-1 0,0 0 0,0 0 0,-1 0 0,1 0 1,0 1-1,-1-1 0,1 0 0,0 0 0,0 0 0,-1 0 0,1 0 0,0 0 1,0 1-1,0-1 0,0 0 0,0 0 0,0 1 0,0-1 0,0 0 0,0 1 0,0-1 1,0 0-1,0 0 0,-1 0 0,1 0 0,0 1 0,0-1 0,0 0 0,0 1 1,1 0-1,-1-1 0,6 6 1,-6-6-1,0 0 0,0 0 0,0 0 0,0 0 0,0 0 0,0 0 0,0 0 0,0 0 0,0 0 0,0 1 1,0-1-1,1 0 0,-1 0 0,0 0 0,0 0 0,0 1 0,0-1 0,0 0 0,0 0 0,0 1 0,0-1 0,0 0 0,0 0 0,0 0 0,0 0 1,0 0-1,0 0 0,0 0 0,0 1 0,0-1 0,0 0 0,0 0 0,0 0 0,0 1 0,0-1 0,-1 0 0,1 0 0,0 0 0,0 0 0,0 1 1,0-1-1,0 0 0,0 0 0,0 0 0,-10 1 10,2 0-2,8 0-8,0-1 0,0 0-1,0 0 1,0 0 0,0 0 0,0 1 0,0-1 0,0 0 0,0 1-1,0-1 1,0 1 0,0-1 0,0 0 0,0 0 0,0 0-1,0 0 1,0 1 0,0-1 0,0 0 0,1 0 0,-1 1-1,0-1 1,0 0 0,1 1 0,-1-1 0,0 0 0,0 0 0,1 0-1,-1 0 1,0 0 0,0 0 0,0 0 0,0 1 0,1-1-1,-1 0 1,0 0 0,0 0 0,0 0 0,0 0-1,0 1 1,0-1 0,0 0 0,0 0 0,1 0-1,-1 0 1,0 1 0,0-1 0,0 0 0,0 0-1,0 0 1,0 0 0,0 0 0,0 0 0,0 0 0,0 0-1,0 1 1,0-1 0,0 0 0,-1 0 0,1 0-1,0 1 1,0-1 0,0 0 0,0 0 0,0 0-1,0 0 1,0 0 0,0 1 0,-1-1 0,-5 4-5,6-4 5,-1 0-1,0 0 1,0 1-1,1-1 1,0 1-1,-1-1 1,0 0-1,1 0 1,-1 0-1,1 1 1,0 0-1,-1-1 1,1 1-1,-1-1 1,0 0-1,1 1 0,0 0 1,0-1-1,0 1 1,-1 0-1,1 0 4,0 0 1,-1-1-1,1 1 0,0 0 0,0 0 0,-1-1 0,1 1 0,0-1 0,0 1 0,-1 0 0,1-1 0,-1 1 0,0-1 0,1 1 1,0 0-1,-1-1 0,-1 1 0,-3 5-19,7-4-10,-5-2 16,2 0 10,-1 0-8,0-2-1,0 1 1,0-1-1,0 1 0,1-1 1,-1 0-1,1 0 0,-1 1 1,1-1-1,-3-4 0,-9-11 14,0 0-92,11 15-156,1-1 1,-2 0 0,2 0 0,-1 1 0,-4-4-1,-17-20-3323</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9:56.825"/>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1 399 3049,'122'-15'600,"52"-2"-157,-153 16-398,42 4 0,-55-2-39,-1 1-1,2-1 0,-1 1 0,-1 1 0,2-1 0,-2 1 0,13 7 1,-18-9-17,-1 0 0,1 0 0,-1 0 0,0 1 1,1-2-1,-1 2 0,0-1 0,0 0 1,0 1-1,0-1 0,0 1 0,-1-1 1,2 1-1,-2-1 0,1 1 0,-1-1 0,1 1 1,-1 0-1,1-1 0,-1 1 0,0 0 1,1 0-1,-1-1 0,0 1 0,-1 0 1,1-1-1,0 1 0,-1 0 0,0 3 0,-1 1-104,0 0 0,-1 0 0,0 0 0,0 0-1,-1 0 1,-5 7 0,-44 49-46,0 0 161,47-53 59,-1 1-1,1 0 1,0 0-1,-7 18 1,13-28-52,0 0 0,0 0-1,0 0 1,0 0 0,0 1 0,0-1-1,0 0 1,0 0 0,0 1 0,0-1 0,0 0-1,0 0 1,0 1 0,0-1 0,0 0-1,0 0 1,0 0 0,0 0 0,0 0-1,0 0 1,1 0 0,-1 1 0,0-1 0,0 0-1,0 0 1,0 0 0,1 1 0,-1-1-1,0 0 1,0 0 0,0 0 0,0 0 0,0 0-1,0 0 1,0 0 0,1 1 0,-1-1-1,0 0 1,0 0 0,1 0 0,-1 0 0,0 0-1,0 0 1,1 0 0,-1 0 0,0 0-1,0 0 1,0 0 0,0 0 0,0-1-1,0 1 1,13-2 150,20-9 173,-1-2 0,38-20 0,-5 2 94,244-87 977,-66 29-1232,-219 78-157,-11 5 6,1 0 0,1 1 0,23-5 0,-37 10-13,1 0-1,-1 0 1,1 0 0,-1 0 0,1 0 0,-1 0 0,1 0-1,-1 0 1,1 0 0,-1 0 0,1 1 0,-1-1 0,4 2-1,-4-2-1,-1 1-1,0 0 0,1 0 0,0-1 0,0 0 1,-1 1-1,0 0 0,1 0 0,-1-1 1,1 1-1,0 0 0,-1 0 0,0-1 0,0 1 1,0 0-1,0 0 0,1-1 0,-1 2 0,0-1 1,0-1-1,0 1 0,0 0 0,0 0 0,0-1 1,0 2-1,0-1 0,-1 1 0,-1 4-3,0 1-1,-1-1 1,0 0-1,0 0 0,-1 0 1,0 0-1,1 0 1,-2 0-1,-7 6 1,-1 6-3,-74 89 6,81-100 1,7-7-8,13-12-5,18-15 27,1 2 0,70-40 0,-44 29 6,-40 24-10,58-33 21,-67 40-17,1 1 1,-1-1 0,2 1-1,-1 1 1,17-3 0,-27 6-4,1 0 0,0 0 0,-1-1 1,2 1-1,-2 0 0,1 0 1,0 0-1,-1 1 0,2-1 1,-2 0-1,1 0 0,0 1 1,-1 0-1,1 0 0,0-1 0,0 1 1,-1 0-1,1 0 0,-1 0 1,1 0-1,-1 0 0,1 0 1,-2 1-1,2-1 0,-1 0 1,0 0-1,2 4 0,-1-2-2,-2 1-1,2-1 1,-1 0-1,-1 0 1,1 0-1,-1 1 1,1-1-1,-1 1 1,0-1-1,0 1 1,-1-1-1,1 0 1,-1 0-1,-1 6 1,-1 2-11,-1-1-1,0 1 1,-1-1 0,-7 14-1,-30 36-4,26-38 2,-19 34 0,28-42 2,0 0-4,0 0 0,-17 21 1,14-19-20,10-16 22,0 0 1,0 0 0,0 0-1,0-1 1,0 1 0,0 0-1,0 0 1,0 0 0,1 0-1,-1 0 1,0 0 0,0 0-1,0 0 1,0 0 0,0 0 0,0 0-1,0 0 1,0 0 0,0 0-1,0 0 1,0 0 0,0 0-1,0 0 1,0 0 0,0 0-1,0 0 1,0 0 0,0 0-1,0 0 1,0 0 0,0 0-1,0 0 1,0 0 0,0 0-1,0 0 1,0 0 0,0 0 0,0 0-1,0 0 1,0 0 0,0 0-1,0 0 1,1 0 0,-1 0-1,0 0 1,0 0 0,0 0-1,0 0 1,0 1 0,0-1-1,0 0 1,0 0 0,0 0-1,0 0 1,0 0 0,0 0 0,0 0-1,0 0 1,0 0 0,0 0-1,0 0 1,0 0 0,0 0-1,0 0 1,0 0 0,0 0-1,0 0 1,9-7-27,29-31 4,-5 4 31,148-107 24,-122 100-3,80-76 0,-119 98 13,1-1 1,1 2 0,1 0-1,46-26 1,-68 43-32,1 1-1,-1-1 1,1 0-1,-1 1 1,1-1 0,0 1-1,-1 0 1,1 0-1,0-1 1,2 1-1,-3 0-4,-1 0 0,0 1 0,1-1 0,0 0 0,-1 0 0,1 0 0,-1 0-1,0 1 1,1-1 0,-1 1 0,1-1 0,-1 0 0,1 1 0,-1-1-1,0 0 1,0 1 0,1-1 0,-1 1 0,0 0 0,1-1 0,-1 0 0,0 0-1,1 1 1,-1 0 0,0 0 0,0-1 0,0 0 0,0 1 0,0-1 0,0 1-1,0 0 1,0-1 0,0 0 0,0 1 0,0 0 0,0-1 0,0 1 0,-1 0-1,-1 7 10,0 1-1,0-1 1,-1 0-1,0 0 1,-8 13-1,-1 3-14,-3-2-1,0 1 1,-1-2 0,-28 30-1,-87 72 12,97-92 3,33-30-15,0 0 0,0-1 0,1 1 0,-1 0 0,0 0 0,0-1 0,1 0 0,-2 1 0,1 0 0,1-1 0,-1 1 0,-1-1 0,2 0 1,-1 0 0,1 0-1,0 0 1,0 0-1,0 0 1,0-1 0,-1 1-1,1 0 1,0 0-1,0-1 1,0 1 0,0 0-1,0-1 1,0 1-1,0 0 1,0 0 0,0 0-1,0 0 1,0 0-1,0 0 1,0-1 0,0 1-1,0 0 1,0-1-1,0 1 1,0 0 0,0 0-1,0-1 1,0 1-1,0 0 1,1 0 0,-1 0-1,0 0 1,0 0-1,2-5 2,0 1 0,1 0-1,-1-1 1,1 2 0,4-6-1,89-80 74,-45 45-48,18-17 8,33-30 4,-84 75-26,-1 0 1,21-13-1,-27 22 0,0 0 0,-1 1-1,2 1 1,0 0 0,13-4 0,-23 8-4,-1 0-1,1 1 1,0 0-1,-1 0 0,1-1 1,-1 1-1,1 0 1,-1 0-1,2 0 1,-2 0-1,1 0 1,-1 0-1,1 1 0,-1-1 1,1 0-1,2 2 1,-3-1-5,0-1 0,-1 0 0,0 0 1,1 1-1,-1 0 0,1-1 0,-1 1 0,1-1 1,-1 0-1,0 1 0,0 0 0,0 0 0,1-1 1,-1 0-1,0 1 0,0 0 0,1 0 0,-1 1-2,0 0-1,0 0 1,0 0-1,0-1 1,-1 2-1,1-2 1,-1 4-1,-8 19-22,0-2 1,-1 1-1,-16 24 0,13-25 12,-1 3 0,-2-1 0,-1-1 1,-28 31-1,-68 57 10,91-91 5,-1 2-1,2 0 1,1 1-1,-25 39 1,31-41 3,9-15-4,1-1-1,-5 14 1,9-18-8,2-3-7,5-8-26,2-5 20,0 1 1,0 1-1,14-14 1,-21 24 15,51-54 3,61-53 0,-85 85 0,-2 0 1,-1-2-1,42-56 0,-5-28 6,0 0 10,-54 99-9,0 1 1,0 1 0,1 0 0,19-15 0,-23 20-3,-6 4-5,0 0 0,1 1 1,0 0-1,0-1 0,-1 0 1,1 1-1,0-1 0,0 1 1,0 0-1,0-1 0,0 1 1,2-1-1,-3 5-3,-6 6-34,-101 144-177,78-108 203,-3-2 1,-1 0-1,-66 64 0,-16-7-15,3-4-230,89-76-13,-1 0 0,-28 19 1,39-33-183,13-7 439,0 0 0,0 0 0,0 0 0,0 0 0,-1 0 0,1 0 0,0 0 0,0 0 0,0 0 0,-1 0 0,1 0 0,0 0 0,0 0 0,0 0 0,-1 0 0,1 0 0,0 0 0,0 0 0,0 0 0,0 0 0,0 0 0,0 0 0,0 0 0,0 0 0,0 0 0,-1 0 0,1-1 0,0 1 0,0 0 0,0 0 0,0 0 0,0 0 0,-1 0 0,1-1 0,0 1 0,0 0 0,0 0 0,0-3-53,0 1 0,1-1 1,-1 1-1,1 0 0,-1-1 1,1 0-1,1-3 0,-2 6 63,5-11-34,0-1 0,0 2 0,1-2 0,1 2 1,1-1-1,-1 2 0,1-1 0,16-16 1,12-7 35,3 1 0,40-27 1,34-27 39,16-40 177,-93 86-7,3 2 1,72-55-1,-37 45-4,-34 24-111,11-5-29,-73 48-57,-59 51-37,-133 147 0,181-181 29,-1-1 0,-2-2 0,-63 45 0,78-64-4,-125 89-4,12 11-2,104-84 5,4-3-10,-35 26 0,58-51-5,-1 1 0,0-1 0,1 1 0,-1-1 0,-8 3 0,11-5 13,1 0 1,0 0 0,-1 0-1,1 1 1,0-1-1,0 0 1,0 0-1,0 0 1,-1 0 0,1 1-1,-1-1 1,1 0-1,0 0 1,-1 0 0,1 0-1,0 0 1,0 0-1,0 0 1,-1 0 0,1 0-1,0-1 1,-1 1-1,1 0 1,-1 0-1,1 0 1,0 0 0,0 0-1,0-1 1,0 1-1,-1 0 1,1 0 0,0-1-1,-1 1 1,1 0-1,0 0 1,0 0-1,-1 0 1,1 0 0,0-1-1,0 1 1,0-1-1,0 1 1,0 0 0,0-1-1,0 1 1,0 0-1,0 0 1,0 0 0,0-1-1,0-3-12,0 0 1,1 1-1,0 0 0,0-1 0,0 1 0,1-1 1,-2 1-1,3-1 0,0-2 0,25-36-27,-11 21 51,1-1 1,0 2 0,1 0-1,1 1 1,2 1 0,0 2-1,27-17 1,151-71 167,-115 62 188,108-69 0,-167 91-334,-12 10-16,-1 1-1,20-10 1,-25 17 2,-7 4 26,-10 11 9,-11 10-62,-21 27-11,-75 57 31,-13-5 3,-32 27 0,73-47-44,43-38-155,-63 46 1,99-83 158,-1 0 0,0-1 0,0 0 1,-1-1-1,1 0 0,-20 5 0,30-10 18,-1 1 0,0-1-1,0 0 1,0 0 0,0 1 0,0-1-1,1 0 1,-2 0 0,1-1 0,1 1-1,-1 0 1,0 0 0,0-1 0,0 1-1,0 0 1,0-1 0,0 1 3,1 0-1,-1-1 1,1 0 0,-1 1 0,1-1 0,0 1 0,0 0-1,0-1 1,0 1 0,-1-1 0,1 0 0,0 1 0,0 0-1,0-1 1,0 1 0,0-1 0,-1 0 0,1 1-1,1 0 1,-1-1 0,0 0 0,0 1 0,0-1 0,0 1-1,0-1 1,1 0 0,2-8-9,1 0 0,0 1 0,0 0 0,2-1 0,6-9 0,-6 9 15,29-42 18,68-77 0,-10 33 23,-82 85-27,0 1-1,2 0 0,-1 0 0,1 2 1,0-1-1,1 1 0,-1 1 0,1 1 1,1 0-1,20-4 0,-34 8 9,1 0-1,-1 1 0,1 0 1,-1 0-1,1 0 1,-1 0-1,1 0 1,-1 0-1,1 0 1,-1 0-1,1 0 1,-1 0-1,1 0 0,-1 0 1,1 1-1,-1 0 1,1-1-1,-1 1 1,0-1-1,2 2 1,-2-1-9,-1 0 1,1 0 0,-1 0 0,1 0 0,-1 0 0,1 0-1,-1 0 1,0 1 0,1-2 0,-1 2 0,0-1-1,0 0 1,0 0 0,0 0 0,0 0 0,0 1 0,0-2-1,0 2 1,-1-1 0,1 0 0,-1 0 0,1 0-1,-1 0 1,1 0 0,-1 1 0,-7 13-14,-1-1 1,0 1-1,0-2 0,-2 1 1,-17 16-1,-4 8-3,-39 63 1,16-20-14,53-77 13,0-1 0,-1 0 0,0 0 0,1 0 0,-1-1 1,0 1-1,0-1 0,0 1 0,-1-1 0,1 0 0,-6 3 0,9-5 3,0 0 0,-1 0 0,1 0 0,-1 0 0,1 1 0,-1-1 0,1 0 0,0 0 0,-1 0 0,1 0 0,-1 0-1,1 0 1,-1 0 0,1 0 0,0 0 0,-1 0 0,1 0 0,-1 0 0,1-1 0,-1 1 0,1 0 0,0 0 0,0 0 0,-1 0 0,1 0 0,-1 0-1,1-1 1,-1 1 0,1 0 0,0-1 0,0 1 0,0-1 0,0 1 0,-1 0 0,1 0 0,0-1 0,-1 1 0,1-1 0,0 1 0,0-1 0,0 1-1,-1 0 1,1-3 0,0 1-1,0 1 1,0-2-1,0 1 1,0 1-1,0-2 0,0 1 1,2-3-1,5-18 7,2 1 1,1-1-1,1 2 0,16-27 0,-21 37 0,4-5 0,0 1 1,0 0-1,2 1 0,0 0 1,0 1-1,16-13 0,-17 18 47,-1 0 0,1 1-1,1 0 1,0 0 0,0 1 0,0 1-1,0 0 1,26-6 0,-38 11-37,1 0 1,-1 0 0,0 0 0,1 0 0,0 0-1,-1 0 1,1 0 0,-1 0 0,0 0 0,1 0-1,0 0 1,-1 0 0,1 0 0,-1 0 0,0 1-1,1-1 1,-1 0 0,1 0 0,0 1 0,-1-1-1,0 0 1,0 0 0,1 0 0,-1 1 0,1-1-1,-1 1 1,1-1 0,-1 1 0,0-1 0,0 0-1,0 0 1,0 1 0,1 0 0,-1-1 0,0 1-1,0-1 1,1 0 0,-1 1 0,0-1 0,0 1-1,0 0 1,0-1 0,0 0 0,0 1 0,0-1-1,0 1 1,0 0 0,0-1 0,0 0 0,-1 1-1,0 4-8,1-2 0,-1 1 0,0 0 0,0 0 0,-2 4 0,-2 1-11,-1 1 0,0-1 0,0-1 0,-13 14 0,11-13 1,-49 56-16,-35 42-10,81-93 25,0 1 0,-1-3 1,-1 1-1,1-1 0,-25 17 0,26-22 4,-39 25-4,43-27 1,-1-1 1,0-1-1,0 0 0,-15 5 1,22-8 1,1 0 1,-2 1 0,1-1-1,0 0 1,0 0-1,0 0 1,0 0 0,0 0-1,0 0 1,0 0-1,-1 0 1,2-1 0,-1 1-1,-1-1 1,0 0-1,2 1 1,-1 0 0,1 0 0,0-1-1,0 1 1,-1-1 0,1 1 0,-1-1-1,1 1 1,0 0 0,-1-1-1,1 1 1,0-1 0,0 1 0,0-1-1,0 1 1,0 0 0,0-1 0,0 0-1,0 1 1,0-1 0,0 1 0,0-2-1,0 0 2,0-1-1,1 0 0,0 0 0,0 0 0,0 0 0,0 1 1,0-1-1,1 0 0,2-3 0,13-16 29,2 1-1,-1 0 1,3 1-1,0 2 0,30-22 1,-45 36-18,-2 0-1,1 1 1,1 0 0,6-2-1,-9 4-3,-1 1-1,0-1 1,0 0 0,1 0-1,-1 1 1,1 0-1,-1 0 1,0 0-1,1 0 1,-1 0-1,1 0 1,1 1 0,-3-1-5,0 0 1,0 1-1,-1-1 1,1 0-1,-1 1 1,1-1-1,0 0 1,-1 0-1,0 1 1,1-1 0,0 1-1,0-1 1,-1 1-1,0-1 1,0 0-1,1 1 1,-1 0-1,1-1 1,-1 1-1,1-1 1,-1 1 0,0 0-1,0 0 1,0-1-1,0 0 1,1 2-1,-2 19 59,0-9-49,0-5-16,0 0 0,-1 1-1,1-2 1,-1 2 0,-1-1 0,1-1 0,-1 1 0,0-1 0,-1 1-1,0-1 1,1 0 0,-10 10 0,-6 5-24,0-3 0,-25 21 1,18-18 13,-6 6-10,-61 39-1,70-51 17,-1-3 0,-1 0 0,-41 15 0,54-24 5,0 0 1,0 0-1,0-1 0,-13 1 0,20-3 1,2 1-1,-1-2 0,0 1 0,0 0 0,0-1 0,0 0 0,0 1 0,1-2 0,-1 1 0,0 0 0,0-1 0,1 0 0,0 1 0,-1-2 0,1 1 0,-4-3 0,0-2-7,1 0 0,1 0 0,-1-1 0,2 1 0,-1-1 0,1 0 0,-1 0 0,2-1 0,-1 1 0,2-1 0,-3-9 0,0-6-19,1-2 0,-1-44 0,3 45 37,-1 0 1,-1 1-1,-1-1 0,-1 1 0,-14-34 1,17 50-98,-1-1 0,0 1 1,1 1-1,-2-2 1,1 2-1,-2 0 1,1 0-1,-1 0 1,-12-12-1,-26-14-1589</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20:08.500"/>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6858 313 136,'-7'3'15,"-1"-1"0,1-1-1,0 0 1,0 1 0,-1-2 0,-8 0-1,-4 1 111,-193 22 1313,-49 4-782,-228-41-546,449 11-96,1 1-8,-79-7 11,96 6-2,0-2 0,0 0 0,-24-8 0,40 10-7,5 3 1,0-1 0,0 0 0,-1 0 0,1 0-1,0 0 1,0 0 0,0 0 0,-2-2 0,4 1 43,4 0 52,7 1 213,23-1 0,-14 2-185,412-31 154,-227 12-263,51-7-7,-136 11-13,66-12 6,-34 3 41,-134 22 4,20-7 1,-26 6 15,0 1 0,21-3 0,-33 5-70,1 0 0,0 0 1,0 0-1,-1 0 0,1 0 0,0 0 1,0 0-1,-1 0 0,1-1 1,0 1-1,0-1 0,-1 1 0,1-1 1,1 1-1,-2-4-2,-6 1 63,-8 1 67,1-1 1,0 2 0,-1-1 0,-17 2 0,-61 7 127,69-5-202,-101 11 119,-98 8 16,115-11-116,-72 3 134,179-13-205,-1 0-1,0 0 1,1 0 0,-1 0-1,1 0 1,-1 0-1,0 0 1,1 0 0,-1 0-1,1 0 1,-1 0 0,0 0-1,1 0 1,0 0 0,-1 0-1,0-1 1,0 1 0,1 0-1,0-1 1,-1 1 0,1-1-1,-1 1 1,0-1-1,2 0 1,0 0-1,0 1 1,-1 0-1,2-1 0,-1 0 1,0 1-1,0-1 0,0 1 1,0 0-1,1 0 1,-2 0-1,2 0 0,-1-1 1,2 1-1,405-68-36,-163 38 15,-208 25 16,159-28-24,-107 16 10,-68 13 12,50-7-47,-67 9-53,-7 1 112,-7-2 94,-7 3-26,0 1-1,0-1 1,-26 7 0,-54 16 0,62-14-50,-45 9 13,-36 10 70,112-26-92,-1-2 0,1 3 0,-1-2 0,2 1 0,-2 0 0,-5 5-1,9-7-11,1 0 0,0 0-1,-1 0 1,1 1 0,-1-1 0,1 0-1,0 1 1,0-1 0,0 0-1,0 0 1,0 1 0,-1-1-1,1 0 1,0 0 0,0 0-1,-1 1 1,1-1 0,0 0-1,0 1 1,0-1 0,0 1 0,0-1-1,0 0 1,0 0 0,-1 0-1,1 1 1,0-1 0,0 1-1,1-1 1,-1 1 0,0-1-1,0 0 1,0 0 0,0 0-1,0 1 1,0-1 0,1 0 0,-1 1-1,0-1 1,0 1 0,1-1-1,8 6 12,-4-5-13,-1 0 1,1 0-1,-1-1 0,2 0 1,-2 0-1,6-1 0,4 0-1,47-3 4,62-11 0,5-2 3,176-17-14,-238 25 9,-35 6 3,1 1 0,38 4-1,-40-2-21,-30 0-38,-6 0-12,-11-3 24,11 1 43,1 1 1,-1-1-1,0 1 1,0 1 0,0-1-1,0 1 1,-11 0-1,-7 0 2,5 0-3,1 1 0,-1-1 0,-32 9-1,-18 1-2,-73 4-25,49-4 27,-35 3 12,92-12 4,-40 0 52,76-2-61,0 1 0,-1 0-1,0 0 1,1 0 0,-1 0 0,1 0 0,0 0 0,-1 0 0,0 0 0,1 0 0,-1 1 0,1-1 0,-1 0-1,1 0 1,-1 1 0,1-1 0,-1 0 0,1 1 0,0-1 0,-1 0 0,1 0 0,-1 0 0,1 1 0,-1-1-1,1 1 1,0 0 0,0-1 0,0 0-1,0 1 1,0-1-1,0 1 1,0-1-1,0 1 1,0-1-1,0 0 0,0 0 1,0 1-1,0 0 1,0-1-1,1 0 1,-1 1-1,0-1 1,1 0-1,-1 0 1,1 1-1,-1-1 1,0 0-1,0 1 1,0-1-1,1 0 1,-1 1-1,1-1 1,-1 0-1,1 0 0,-1 0 1,0 0-1,0 0 1,1 0-1,0 0 1,2 1 2,0 0-1,0-1 1,0 1 0,0-1 0,0 0 0,0 0 0,0 0-1,6-2 1,1 1 2,104-2 30,-42-6-36,33-3 5,-81 11 10,25-6 0,-49 7-19,0 0-1,0 0 1,-1 0-1,1 0 1,0 0 0,0 0-1,0 0 1,0 0 0,0 0-1,0 0 1,0 0 0,0 0-1,0 0 1,0-1 0,0 1-1,0 0 1,0 0 0,0 0-1,0 0 1,0 0 0,0 0-1,0 0 1,0 0 0,0 0-1,0 0 1,0 0 0,0 0-1,0 0 1,0 0 0,0 0-1,-1 0 1,1 0 0,0 0-1,0 0 1,0 0 0,0 0-1,0-1 1,0 1 0,0 0-1,0 0 1,0 0 0,1 0-1,-1 0 1,0 0 0,0 0-1,0 0 1,0-1 0,0 1-1,0 0 1,0 0 0,0 0-1,0 0 1,0 0 0,0 0-1,0 0 1,0 0 0,0 0-1,0 0 1,0 0 0,0 0-1,0-1 1,0 1 0,0 0-1,0 0 1,0 0 0,0 0-1,-6-3 76,-14 2 16,1 1 0,-2 0 0,-35 6 0,9-2-51,-280 30 77,-182 7-54,-62-26-28,385-12-25,-128 12 21,86-3-13,-261 44 69,290-22 13,182-31-26,-25 10 1,36-8 132,9-3-123,6 0-57,0 0 0,0-1-1,0 0 1,0-1 0,13-1 0,-19 1-24,145-8 48,-41 0-32,162-14-1,-8 0-16,46-8-1,-110 5-3,171-27-18,-15-26-13,-352 78 34,11-2-14,1-2 0,-1 0 0,0 0 0,16-8 0,-18 5-45,-10 7 55,1 0 0,-1 0 0,0 0 0,0 0 0,0-1 0,0 1 0,0 0 0,0 0 1,0 0-1,0-1 0,0 1 0,0 0 0,0 0 0,1 0 0,-1 0 0,0 0 0,0 0 0,0-1 0,0 1 0,0 0 0,0 0 0,0-1 0,0 1 0,0 0 0,0-1 0,0 1 0,0 0 0,-1-1-3,0 0 0,-1 0 0,2 1-1,-2 0 1,1-1 0,0 0 0,-1 1 0,1-1-1,-1 1 1,2 0 0,-2 0 0,1 0 0,-1-1 0,-1 1-1,-37-3 50,-76 4-1,68 1-30,-285 23 48,146-8-40,-432 34 2,351-28-10,-15-7 2,-74 7 24,261-15 8,1-3 0,-171-14 1,216 7 6,36 2 24,101-7 105,-57 6-174,60-3 6,-61 1-7,75-6 3,21 1-25,-120 8 10,1-1 0,0 0 1,-1-1-1,0 1 0,6-4 0,-5 5-39,-6 3 20,-3-3 33,1 1 0,0-1 0,0 1 1,-1-1-1,1 0 0,0 0 0,-4-1 1,-9 1 30,-93 8 100,31 0-105,-612 2 66,316-25-1,55 3 25,201 4-61,106 7-54,9 1-2,0 0 0,-1 0 0,0 0-1,1 0 1,0 0 0,-6 0 0,56 4 56,117-2-53,-136-4-27,0-1 0,0-1 0,49-14 0,-74 18 7,15-7-48,-18 6 53,-1 1 0,0 0 0,1 0 0,-1-1 0,1 1 1,0 0-1,-1 0 0,0 0 0,0 0 0,1-1 0,-1 1 0,1-1 0,-1 1 0,0-1 0,1 1 0,-1 0 0,0 0 0,0-1 0,0 0 0,1 1 0,-1-1 0,0 1 1,0 0-1,0-1 0,0 1 0,1-1 0,-1 0 0,0 1 0,0 0 0,0-2 0,-1 1 9,0 1 0,1 0-1,0-1 1,-1 0 0,0 1 0,0-1-1,1 1 1,-1 0 0,0-1 0,0 1-1,1 0 1,-1-1 0,0 1 0,0 0-1,1-1 1,-1 1 0,0 0 0,0 0-1,1 0 1,-1 0 0,0 0 0,-1 0 0,-6 0 46,-34-4 130,-63 2 1,-44 10-117,55-2-19,-383 13 93,202-2-48,101-4-55,103-13-82,64 1-409,10 0 309,11 0 46,135-14-16,-39 3 108,38-9-35,-123 16-10,-21 2 8,-5 0 27,-11-1 17,9 2 2,-52-3 21,-56 3 1,11 1-6,-239-3 10,11-5 5,106 1 0,210 6-30,-28 0-2,1-2-1,-61-10 1,100 12-1,-1 0 1,1 0-1,0 0 1,0 0-1,0 0 1,0 0 0,0-1-1,0 1 1,-1 0-1,1 0 1,0 0-1,-1 0 1,1 0-1,0 0 1,0 0-1,0 0 1,-1 0-1,1 0 1,0 0-1,0-1 1,0 1-1,0 0 1,0 0-1,0-1 1,0 1-1,0 0 1,0 0-1,0-1 1,0 1-1,0 0 1,-1 0-1,1 0 1,0 0-1,0 0 1,0-1-1,0 1 1,0 0-1,0 0 1,0-1-1,0 1 1,1 0-1,-1 0 1,0-1-1,0 1 1,0 0-1,0 0 1,0 0-1,0 0 1,0 0-1,0 0 1,0-1-1,1 0 0,-1 0 0,1 1 0,0-1 0,-1 1 0,1-1 0,-1 0-1,1 1 1,0 0 0,-1-1 0,1 1 0,0-1 0,0 1 0,-1-1 0,3 1 0,20-3 1,0 0-1,45 3 1,-26 0 5,8-2-3,-31 1 1,-1 0 0,0 1 0,33 4 0,-45-1 29,-11-1-24,-16 3-21,15-3 15,-22 4-1,0-2-1,-1-1 1,0-1 0,1-2-1,-37-3 1,-35-3 6,-45-6-2,141 12-3,-5-2 0,-1 1 1,1 1-1,-19 0 1,20 1-2,1 0 0,-1-1 0,-7-1 0,14 1 0,1 0 1,-1 0-1,1 0 1,-1-1-1,1 1 0,0 0 1,0 0-1,-1 0 1,1 0-1,-1 0 0,1 0 1,-1 0-1,1 0 1,0 0-1,0 0 0,-1 1 1,0-1-1,1 0 1,-1 0-1,1 0 1,0 1-1,0-1 0,0 0 1,-1 0-1,1 1 1,-1-1-1,1 0 0,-1 0 1,1 0-1,0 1 1,0-1-1,0 0 0,0 1 1,0-1-1,-1 1 1,1-1-1,0 0 0,0 0 0,0 0 0,0 0 0,1 1 0,-1-1 1,0 0-1,0 0 0,0 0 0,0 0 0,0 0 0,0 0 0,0 0 1,0 0-1,0 1 0,1-1 0,-1 0 0,0 0 0,0 0 0,0 0 1,1 0-1,-1 0 0,0 0 0,0 0 0,0 0 0,1 0 0,-1 0 1,0 0-1,0-1 0,0 1 0,0 0 0,0 0 0,0 0 0,4 0-3,10 2-2,18 5 0,9 2 0,12-1 5,154 25-2,1-15-13,188-16-17,-394-2 31,8 0-10,1 0 0,-1-2 0,1 2 0,-1-2 0,15-4 0,-25 6 11,0 0-1,0 0 0,0 0 0,-1-1 0,1 1 1,0 0-1,0 0 0,0 0 0,0 0 1,0 0-1,0 0 0,0 0 0,0 0 1,0 0-1,0 0 0,0 0 0,0 0 1,0 0-1,0 0 0,-1 0 0,1 0 1,0 0-1,0 0 0,0 0 0,0 0 1,0 0-1,0-1 0,0 1 0,0 0 1,0 0-1,0 0 0,0 0 0,0 0 1,1 0-1,-1 0 0,0 0 0,0 0 1,0-1-1,0 1 0,0 0 0,0 0 0,0 0 1,0 0-1,0 0 0,0 0 0,0 0 1,0 0-1,0 0 0,0 0 0,0 0 1,1 0-1,-1-1 0,0 1 0,0 0 1,0 0-1,0 0 0,0 0 0,0 0 1,0 0-1,0 0 0,1 0 0,-1 0 1,0 0-1,0 0 0,0 0 0,0 0 1,0 0-1,-10-3 6,-19-1 41,-80 5 38,43 2-54,-75 5 19,61 0-25,-109-3 0,161-5-9,-43-8-1,61 4-17,10 4 3,0 0 0,0 0 0,0 0 0,0 0 0,0 0 1,0 0-1,0 0 0,0 0 0,0-1 0,0 1 0,0 0 0,0 0 0,0 0 0,0 0 0,0-1 0,0 1 0,0 0 0,0 0 0,0 0 0,0-1 0,0 1 0,0 0 0,0 0 0,0 0 0,0 0 0,0 0 0,1 0 0,-1 0 0,0 0 0,0 0 0,0 0 0,0 0 0,0 0 0,0 0 0,0-1 0,0 1 0,0 0 0,0 0 0,0 0 0,3-1 3,-2 0-1,1 1 1,-1-1 0,1 0-1,0 1 1,-1-1-1,2 1 1,-2 0 0,4 0-1,25 2 12,0 1-1,42 10 1,7 2-12,-76-15-3,13 3 12,-15-3-11,-1 0 1,0 1 0,0-1 0,0 0-1,1 0 1,-1 0 0,1 0 0,-1 1-1,0-1 1,1 0 0,-1 0 0,0 0-1,0 1 1,0-1 0,0 0 0,1 0-1,-1 0 1,0 0 0,0 1 0,1-1-1,-1 0 1,0 1 0,0-1-1,0 1 1,1-1 0,-1 0 0,0 0-1,0 0 1,0 1 0,0-1 0,0 1-1,0-1 1,0 0 0,0 1 0,0-1-1,0 0 1,0 0 0,0 1 0,-1 0-1,1-1 0,0 0 0,0 1 0,0-1 0,-1 0 0,1 0 0,0 0 0,-1 0 0,1 0 0,0 1 0,0-1 0,0 0 0,0 0 0,-1 1 0,1-1 0,0 0 0,-1 0 0,1 0 0,0 0 0,-1 0 0,1 0 0,0 0 0,0 0 0,0 0 0,-1 0 0,-46 4 1,1-1 0,-58-6 0,85 2-2,-133-14 15,47 4 2,83 8-13,-1 1 1,-22-7-1,43 8-2,1 1 0,1 0-1,-1 0 0,0 0 1,0 0-1,1-1 1,-1 1-1,0 0 0,0 0 1,0 0-1,0 0 0,0 0 1,1 0-1,-1 0 0,0 0 1,-1 1-1,2-1 1,1 0-1,-1 0 1,0 0-1,0 0 1,0 1-1,0-1 1,0 0-1,0 0 1,1 0-1,-1 0 1,0 1-1,1-1 1,-1 0-1,0 0 1,0 0 0,1 0-1,-1 0 1,0 0-1,0 0 1,0 0-1,0 0 1,1 0-1,-1 0 1,0 0-1,1 0 1,-1 0-1,0 0 1,1 0-1,8 1 16,30 4-6,-25-4-14,23 6 0,2 1-38,-39-9 41,0 1-1,0 0 1,0 0 0,0 0 0,0 0 0,0-1 0,0 1 0,0 0 0,0 0 0,0 0-1,0 0 1,0-1 0,0 1 0,0 0 0,0 0 0,0 0 0,0 0 0,0 0-1,0 0 1,0 0 0,0 0 0,0 0 0,0-1 0,0 1 0,0 0 0,0 0 0,0 0-1,0 0 1,0 0 0,0-1 0,0 1 0,0 0 0,0 0 0,0 0 0,1 0-1,-1 0 1,0 0 0,0 0 0,0 0 0,0 0 0,1-1 0,-1 1 0,0 0 0,0 0-1,0 0 1,0 0 0,1 0 0,-1 0 0,0 0 0,0 0-6,-9-2 15,-29-15 24,37 16-33,1 1 1,-1 0-1,0-1 1,0 1-1,1 0 0,0 0 1,-1 0-1,0-1 0,0 1 1,1-1-1,0 0 1,-1 1-1,1 0 0,-1-1 1,1 1-1,-1-1 1,1 0-1,0 1 0,0-1 1,-1-1-1,2-1 14,4 7 27,-34-1-17,-61 4-30,79-7 7,0 1 0,0-2 0,-13-1 0,-18-1 0,-27 3 9,61 2 10,12 2 2,18 1-6,548 44-7,-131-13-7,-64-15 22,-109-9-15,-255-11-9,16 1-2,-1 0-1,1-2 1,35-5-1,-62 5 3,0 0 0,0 0 0,1 0 0,-1 0 0,0 0 0,1 0 0,-1 0 0,0 0 0,1 0 0,-1 0 0,0 0 0,0 0 0,0 0 0,0 0 0,0 0-1,1 0 1,-1 0 0,0 0 0,1 0 0,-1 0 0,0-1 0,0 1 0,1 0 0,-1 0 0,0 0 0,0-1 0,0 1 0,0 0 0,0 0 0,0-1 0,0 1 0,0 0 0,0 0-1,0 0 1,0-1 0,0 1 0,0-1 0,-1 1-1,0 0 1,1-1 0,-1 1-1,1 0 1,0 0 0,-1 0 0,0 0-1,1 0 1,-1 0 0,1 0 0,0 0-1,-1 0 1,-1 0 0,-25-1 11,0 2 0,-30 5 0,5 0 1,-231 12 24,66-6-13,118-7-8,-24 2 12,117-6-18,1-1 0,0 2-1,0-2 1,-1 2-1,1-1 1,-8 5 0,13-6-8,0 0 1,-1 0 0,1 0 0,0 0-1,-1 0 1,1 0 0,-1 0 0,1 0-1,0 0 1,0 0 0,0 0 0,-1 0-1,1 1 1,0-1 0,-1 0-1,1 0 1,0 1 0,-1-1 0,1 0-1,0 1 1,0-1 0,0 0 0,0 0-1,0 0 1,0 0 0,0 1 0,-1-1-1,1 1 1,0 0 0,14 3 1,18 1-6,44 3 1,-50-6 3,270 6 0,-160-8 0,259 6-5,872 0-46,-673-36 27,-537 23 26,0-2 0,-2-3 0,58-20 0,-89 26 3,-19 4-4,0 1 0,0-1 0,1 1 1,-2-2-1,1 1 0,1 0 0,-2 0 0,9-7 0,-5 3 3,0 1 0,1 1 1,0-1-1,0 1 1,0 1-1,0 0 0,1 0 1,10-2-1,-8 2-3,3 0-9,1 1 1,0 0 0,0 1 0,30 2-1,-2-1-15,59 0-3,106 14 1,-97-4 6,-110-9 17,1 0-1,0-1 0,-1 1 0,0 0 1,0 0-1,1 0 0,1 2 0,-4-3 3,1 0-1,-1 0 0,1 0 0,-1 0 0,0 1 0,0-1 0,0 0 0,0 1 0,1-1 0,-1 0 0,0 1 0,0-1 0,1 0 1,-1 0-1,0 0 0,0 1 0,0-1 0,1 1 0,-1-1 0,0 1 0,0-1-1,0 1 1,-1-1-1,1 1 0,0-1 1,-1 1-1,1-1 0,0 0 1,-1 0-1,1 0 0,0 1 1,0-1-1,0 1 0,-1-1 1,1 0-1,-1 1 0,1-1 0,0 0 1,-1 0-1,1 0 0,0 0 1,-1 0-1,0 0 0,-8 3-19,0 0-1,-16 3 0,3-3 13,-201 54-8,11-3 31,193-50-12,-63 17 21,55-10-1,27-11-22,-1 0 0,0 1 1,1-1-1,-1 1 1,1-1-1,0 0 0,0 1 1,-1-1-1,1 0 1,-1 0-1,1 1 0,-1-1 1,1 1-1,0-1 0,0 1 1,0-1-1,-1 0 1,1 1-1,0 0 0,-1-1 1,1 1-1,0-1 1,0 0-1,0 1 0,0 1 1,0-2-2,1 1 0,-1 0 0,1-1 0,-1 1 0,0-1 0,0 1 0,1 0 0,0-1 0,-1 1 0,1-1 0,-1 0-1,1 1 1,-1 0 0,1-1 0,0 1 0,-1-1 0,1 0 0,1 0 0,8 4-8,1 0 0,0-1 0,-1 0 0,2-2 0,15 2 0,201 10-25,-152-11 29,953-12-98,-673-25 78,-194 9 9,-133 23 12,8-2-8,-101 21-9,-396 60 26,351-63-25,-375 30-336,469-43 250,7 0-40,1 1 0,0-1 0,0 0 0,-1-1 0,1 1 0,0-2 0,0 1 0,-10-4 0,17 5 122,-1-1 1,1 1 0,-1 0 0,1 0 0,0 0 0,0 0-1,-1 0 1,1 0 0,0 0 0,-1 0 0,1 0 0,-1-1-1,1 1 1,0 0 0,0-1 0,0 1 0,0 0-1,-1-1 1,1 1 0,0 0 0,-1 0 0,1 0 0,0-1-1,0 1 1,0-1 0,-1 1 0,1-1 0,0 1 0,0 0-1,0 0 1,0-1 0,0 1 0,0-1 0,0 1 0,0-1-1,0 1 1,0 0 0,0 0 0,0-1 0,0 1 0,1 0-1,-1-1 1,0 1 0,0-1 0,0 1 0,1 0 0,-1-1-1,4-2-63,-1 1-1,0-1 1,1 0 0,0 2-1,0-1 1,-1-1-1,1 2 1,0-1-1,6-1 1,50-12-210,176-27 68,-108 21 218,303-48 9,-188 32 88,288-19 1048,-517 54-1108,5 1 43,-1-1 0,2 2 0,35 4-1,-52-3-37,0-1-1,0 0 0,0 1 0,0 1 0,-1-2 1,1 2-1,-1-1 0,1 0 0,-1 1 0,4 2 0,-5-3-13,0-1 0,0 1 0,-1-1-1,0 1 1,0 0 0,1 0 0,-1-1-1,1 0 1,-1 1 0,0 0 0,1 0-1,-1-1 1,0 1 0,0 0 0,0 0-1,0-1 1,0 1 0,0 1 0,0-1 2,0 1 0,-1-1 0,1 1 1,-1-1-1,0 1 0,1-1 0,0 1 0,-1-1 1,-1 1-1,2-2 0,-1 2 0,-1 0 1,-3 3-9,0 0 0,0 0 0,-1-1 0,1 0 0,-1 0 0,-9 5 0,-45 18-12,-13 2 4,-2-4 1,-102 22-1,-133 9 42,132-25-20,133-22-19,-47 7 7,72-14-12,2 0 0,-34-2 0,49 0-3,1 0 0,-1 0-1,0-1 1,0 1-1,0-1 1,1 1 0,-1-1-1,1 0 1,-1 0-1,1 0 1,-1 0 0,1 0-1,-3-3 1,4 4 1,1 0 0,0 0 1,0 0-1,0 0 0,0-1 1,0 1-1,-1 0 0,1 0 0,0 0 1,0-1-1,0 1 0,0 0 0,0 0 1,0 0-1,0 0 0,0 0 0,0 0 1,0 0-1,0-1 0,0 1 0,0 0 1,0 0-1,0-1 0,0 1 1,0 0-1,0 0 0,0 0 0,0-1 1,0 1-1,1 0 0,-1 0 0,0 0 1,0 0-1,0 0 0,0 0 0,0 0 1,0 0-1,1 0 0,-1 0 1,0-1-1,0 1 0,0 0 0,1 0 1,-1 0-1,0 0 0,0 0 0,0 0 1,0 0-1,23-6-27,169-24 24,118-11 20,3 16 5,-212 17-19,91 2 7,-159 9 3,-32-3-10,0 0-1,-1 0 1,1 0 0,-1 0 0,1 0-1,-1 0 1,1 1 0,0-1 0,-1 0-1,0 1 1,1-1 0,0 1 0,-1-1-1,1 0 1,-1 0 0,0 1 0,1 1-1,-1-2 0,0 0 1,0 0-1,0 0 0,0 1 0,0-1 0,0 1 0,0-1 0,0 1 0,0-1 0,0 0 0,0 0 0,0 0 0,-1 1 0,1-1 0,0 0 0,0 1 0,0-1 0,0 0 0,0 1 0,0-1 0,-1 0 0,1 0 1,0 0-1,-1 0 0,1 0 0,0 1 0,-1-1 0,1 0 0,0 0 0,0 1 0,-9 3-13,0 1 1,-1-1-1,-17 5 1,17-6 4,-443 135-104,185-71 124,254-65-13,1 0 1,-15-1-1,23 0-5,2-2 0,-1 1 0,-1 0 0,2 0 0,-1-1 0,-1-1 0,2 2 0,-1-2 0,0 1 0,-4-3 0,7 3-7,0 0 0,0 1 1,0-1-1,0 0 1,0 0-1,0 1 1,0-1-1,1 0 1,-1 0-1,0 0 1,0 0-1,1 0 0,-1 0 1,0-1-1,1 2 1,-1-2-1,1 1 1,0 0-1,0-1 1,-1 2-1,1-2 1,0 1-1,0 0 0,0-1 1,0 1-1,0 0 1,0 0-1,0 0 1,1-1-1,-1 1 1,0 0-1,0 0 1,1 0-1,-1-1 0,1 2 1,0-2-1,0-1 1,4-2-19,-1 0 1,1-1-1,1 1 1,-1 1-1,0-1 1,0 1-1,1 1 0,0-1 1,10-4-1,7-3-86,32-9 0,13 0-63,109-18 1,75 7 196,-139 22-7,171 6-1,-283 3-9,3 1 9,0-1 1,0 1-1,0 0 1,7 1-1,-11-1-7,1-1-1,-1 0 0,0 0 0,1 0 0,-1 0 0,1 0 0,-1 0 0,1 1 0,-1-1 0,0 1 0,0-1 0,1 0 0,-1 1 0,1-1 1,-1 0-1,0 0 0,1 1 0,-1 0 0,0-1 0,0 1 0,0-1 0,0 0 0,0 0 0,0 1 0,0 0 0,0-1 0,1 1 0,-1-1 0,0 0 1,0 1-1,0-1 0,-1 1 0,1 0 0,0-1 0,0 0 0,0 1 0,0-1 0,0 1 0,0-1 0,0 1 0,0-1 0,-1 0 0,1 0 1,0 1-1,-1-1 0,1 1 0,-1-1 0,1 1 0,0-1 0,-1 0 0,-4 6 0,0 0-1,0-1 1,0 0-1,-1 0 1,0-1-1,-6 5 1,-45 22-16,24-14 13,4 3-5,20-14 3,0 0 1,0-1 0,-1 0 0,-15 6 0,25-11 1,-1 0 0,1 0 0,-1 0 0,1 1 0,0-1 0,-1 0 0,1 0 0,-1 0 0,1 0 0,-1 0 0,1 0 0,0 0 0,-1 0 0,0 0 0,1 0 0,-1 0 0,1 0 0,0 0 0,-1 0 1,1-1-1,-1 1 0,1 0 0,-1 0 0,1 0 0,0 0 0,0-1 0,-1 1 0,0-1 0,1 0 0,0 1 0,0 0 0,0-1 0,0 0 0,0 0 0,0 1 0,0-1 0,0 1 0,0-1 0,0 0 0,1 1 0,-1-1 0,0 1 0,0-1 0,1 0 0,-1 1 0,0 0 0,0-1 0,1 0 0,-1 1 0,1-1 0,-1 1 0,1-1 0,9-9 4,1 0 1,11-8-1,-11 11 1,-3 1-1,0 0-1,1 1 1,0 0-1,1 1 1,12-5-1,-1 1-1,27-11-2,69-14 0,53-5-4,-64 16 4,-72 14 2,35-6 2,-59 12 3,0 1 0,1 0 0,-1 1 1,16 2-1,-25-2-3,0 0 1,0 0-1,0 0 0,0 0 0,0 1 1,0-1-1,0 0 0,0 1 0,0-1 1,0 1-1,0-1 0,0 0 0,-1 1 1,2 0-1,-1 0 0,-1-1 0,1 1 1,0 0-1,0 0 0,-1 1-1,1-1 0,-1-1 0,0 1 0,1 0 0,-1 0 0,0-1 0,0 1 0,0 0 0,0 0 0,0 0 0,0 0 0,0 0 0,0-1 0,-1 1 0,1 0 0,0 0 0,-1-1 0,1 3 0,-2 0-1,0 1 0,0-1-1,-1 0 1,1 1 0,-1-1-1,1-1 1,-1 1 0,-6 5-1,-4 0-5,0-1-1,0 0 0,-24 9 1,16-8 2,17-6 0,-1 1 0,0-1-1,0-1 1,0 1 0,0-1 0,0 0 0,-11 1 0,16-2 2,-1 0 0,1 0 1,-1 0-1,1 0 0,0 0 0,0 0 1,-1-1-1,1 1 0,0 0 1,-1 0-1,1 0 0,-1 0 1,1-1-1,0 1 0,0 0 1,0 0-1,-1-1 0,1 1 0,-1 0 1,1 0-1,0 0 0,0 0 1,-1-1-1,1 1 0,0-1 1,0 1-1,0 0 0,0-1 1,0 1-1,0 0 0,0 0 0,-1-1 1,1 1-1,0-1 0,0 1 1,0-1-1,0 1 0,0 0 1,0 0-1,0-1 0,0 1 0,0-1 1,1 1-1,-1-1 0,0 1 1,0 0-1,0 0 0,0 0 1,0-1-1,0 1 0,0-1 1,0 1-1,1-1 0,0 1 6,0-2-1,-1 1 1,0 1-1,1-1 0,0 0 1,0 0-1,-1 0 1,2 0-1,-1 0 1,-1 1-1,1 0 1,0-1-1,0 0 1,0 0-1,0 1 0,0 0 1,2-1-1,23 4 39,-22-4-52,-1 0-1,1 1 1,0-1-1,-1 0 1,1 0-1,-1-1 1,0 1-1,6-4 1,-1 1 5,-4 3 5,0-1 0,0-1 0,0 1-1,0 0 1,0-1 0,0 0 0,-1 0 0,0 0 0,1 0 0,-1-1 0,0 1 0,0-1 0,2-4 0,-5 8-1,0 0 0,0-1 1,0 1-1,0 0 0,1 0 0,-1 0 1,0 0-1,0 0 0,0 0 0,0 0 1,0 0-1,0 0 0,0 0 0,0 0 1,0 0-1,0-1 0,0 1 0,0 0 1,0 0-1,0 0 0,0 0 0,0 0 1,0-1-1,0 1 0,0 0 0,0 0 1,0 0-1,0 0 0,-1 0 0,1 0 1,0-1-1,0 1 0,0 0 0,0 0 1,0 0-1,0 0 0,0 0 0,0 0 0,0 0 1,0 0-1,0 0 0,0 0 0,0 0 1,0 0-1,0 0 0,-1 0 0,1 0 1,0 0-1,0 0 0,0 0 0,0 0 1,0 0-1,-1 0 0,1 0 0,0 0 1,0 0-1,0 0 0,0 0 0,0 0 1,-1 0-1,1 0 0,0 0 0,0 0 1,0 0-1,0 0 0,0 0 0,0 0 1,0 0-1,0 0 0,-10 5 16,-139 83 10,123-76-2,1 2 1,1 1-1,0 1 0,2 1 1,-24 22-1,-33 49 215,1 2-60,-35 15-6,22-21-49,73-70-102,12-10-14,1 0-1,0 1 1,-6 4 0,11-7-4,-2-1 0,1 0 0,1 0 0,-1 0 0,0 0 1,0 1-1,1-1 0,0 0 0,-1 0 0,0 1 0,1-1 0,-1 0 0,1 1 0,0-1 0,0 1 0,0-1 1,0 1-1,0-1 0,0 1 0,0 0 0,1 2 3,1 1 0,-1-1 0,1 0 1,0 0-1,-1 0 0,2 0 0,-1 0 0,1 0 1,4 4-1,2 5 0,-7-10-5,0 1 0,0 1 0,0-1 0,0 1 1,0-2-1,1 11 0,-2-8 0,1 1 1,4 11-1,-2-9-3,-1 0 1,0 0-1,-1 0 0,1 0 0,-2 0 0,0 1 1,0-1-1,-1 1 0,0 0 0,0-1 0,-1 0 0,-1 1 1,1-1-1,-1 1 0,-1-1 0,0 0 0,-5 12 1,7-17-2,-1-1 0,0 1 0,0 0 1,0-1-1,0 1 0,-1-1 1,1 0-1,-1 0 0,0 0 0,0 0 1,0 0-1,0 0 0,-5 2 1,6-4 1,0 0 0,1-1 0,0 1 1,0 0-1,0-1 0,-1 1 1,2 0-1,-2 0 0,1-1 1,1 2-1,-2-1 0,1-1 1,1 2-1,-1-1 0,0-1 1,0 2-1,1-1 0,-1 0 1,1 1-1,-1-2 0,0 2 1,1-1-1,0 1 0,0 1 1,0-3-1,0 1 0,0-1 0,0 0 1,-1 0-1,1 0 0,0 1 0,0-1 1,0 1-1,0-1 0,0 0 0,-1 1 1,1-1-1,0 0 0,0 0 1,-1 0-1,1 1 0,0-1 0,0 0 1,0 0-1,0 1 0,-1-1 0,1 0 1,0 0-1,-1 1 0,1-1 0,-1 0 1,1 0-1,0 0 0,0 0 1,-1 0-1,1 0 0,0 0 0,-1 0 0,1 0 0,0 0 0,-1 0 0,1 0 0,0 0 0,0 0 0,0 1 0,0-1 0,-1 0 0,1 0 0,0 1 0,-1-1 0,1 0 0,0 0 0,0 1 0,0-1 0,-1 0 0,1 0 0,0 0 0,0 0 0,0 0 0,0 1 0,0-1 0,0 0 0,0 1 0,0-1 0,0 0 0,0 1 0,0-1 0,0 0 0,0 0 0,0 1 0,0 0 0,0 0 0,0-1 0,0 1 0,0 0 0,0 0 0,0 0 0,0 0 0,0 0 0,0-1 0,-1 1 0,1 0 0,0 0 0,-1-1 0,1 1 0,-1 0 0,1 0 0,0-1 0,-1 1 0,1 0 0,-1 0 0,0-1 0,1 1 0,0-1 0,-1 1 0,0 0 0,0-1 0,1 0 0,-1 1 0,0-1 0,0 1 0,1-1 0,-1 0 0,-1 1 0,1-1 0,0 0 0,1 0 0,-1 1 0,1-1 0,0 0 0,0 1 0,-1-1 0,1 0 0,0 1 0,-1-1 0,1 0 0,-1 0 0,1 1 0,0-1 0,0 1 0,0-1 0,0 1 0,0-1 0,0 0 0,-1 0 0,1 1 0,0-1 0,0 1 0,0-1 0,0 1 0,0-1 0,0 1 0,0 0 0,0-1 0,0 1 0,0-1 0,0 0 0,0 1 0,0 0 0,-1-1 0,1 1 0,0-1 0,0 0 0,-1 1 0,1-1 0,0 1 0,0 0 0,0-1 0,0 0 0,-1 0 0,1 1 0,-2 0 0,-4 4 0,4-4 0,1-1 1,0 1-1,0-1 0,0 1 1,0 1-1,0-2 0,0 1 0,0 0 1,0 0-1,0 0 0,1 1 1,-1-2-1,0 2 0,0-1 0,1 0 1,-1 0-1,1 0 0,-1 1 1,1-1-1,-1 2 0,0 4 7,1-6-6,-1 0-1,1-1 1,0 1 0,0 1 0,0-2 0,0 1 0,0 0 0,0 0 0,0 0 0,0 0 0,0 1 0,1-1-1,-1 0 1,0 0-1,0 0 1,0 0 0,0 0-1,0 0 1,0 0 0,0 0-1,0 1 1,-1-2 0,1 1-1,0 1 1,-1-2-1,1 1 1,0 0 0,-1 0-1,0 1 1,0-1-1,1 1 1,-1-1-1,0 1 1,0-1-1,1 0 0,0 1 1,0-1-1,0 1 1,-1 0-1,1 2 1,1 5-2,-1-5 1,0 1 0,1-2 0,-1 1 0,0 1 0,-1-2 0,1 1 0,0 1 0,-1-2-1,0 1 1,-3 7 0,2-6-2,1-1 0,-2 1 0,2-1 0,-1 2 0,2-2-1,-1 1 1,0 0 0,0 7 0,1-3-1,-2-4 0,1 0 0,-1 0 1,0 0-1,0 0 1,-1-1-1,1 1 1,-1 0-1,0-1 1,0 0-1,-5 5 0,2 0-2,3-6 1,1-1-1,-1 1 1,0 0-1,0-1 1,0 0 0,0 0-1,0 1 1,-1-2-1,1 1 1,-1 0-1,-3 1 1,-8 4-37,14-8 35,0 0 0,0 1 0,1-1 0,-1 1 1,0-1-1,0 0 0,1 0 0,0 1 1,-1-1-1,0 0 0,1 0 0,-1 0 0,-2-4-13,2 4 15,-1 0 0,2 0 1,-2-1-1,1 1 0,1-1 1,-1 1-1,-1-1 0,2 1 1,0-1-1,-1 0 0,0 0 1,1 1-1,-1-1 0,1 0 0,0 1 1,0-3-1,-4-15-5,4 16 8,-1 0 0,1 0 0,-1 0 0,1 0 0,0-1 0,1 1 0,-1 0 1,1 0-1,0 0 0,-1 0 0,1 0 0,0 0 0,0 0 0,2-2 0,-1 0 5,-1 0 0,1 1 0,-1-1-1,2-5 1,-3 3 5,1 0 0,0 1-1,3-12 1,0 2 10,1-4 9,-5 20-27,0 0 0,0 0 0,0 0 0,0 0 0,0 0 0,0 0 0,0-1 0,0 1 0,0 0 0,0 0 0,0 0 0,0 0 0,0-1 0,0 1 0,0 0 0,0 0 1,0 0-1,0 0 0,0 0 0,0-1 0,0 1 0,0 0 0,0 0 0,0 0 0,0 0 0,0 0 0,0 0 0,0 0 0,0 0 0,0 0 0,0 0 0,0 0 0,0 0 1,0 0-1,0 0 0,-1-1 0,1 1 0,0 0 0,0 0 0,0 0 0,0 0 0,0 0 0,-1 0 0,1 0 0,0 0 0,0 0 0,0 0 0,0 0 0,0 0 1,-1 0-1,1 0 0,0 0 0,0 0 0,-6 1 26,0 5-7,6-4-20,-1-1 1,0-1 0,0 1-1,1 0 1,-1 0-1,0 0 1,0-1-1,0 1 1,0 0 0,-1 0-1,-151 68-54,125-58 41,-45 13 0,31-12 7,-18 8 3,0-4 0,-85 14 1,125-29 5,-36 0 0,53-2-2,0 1 0,0-1-1,0 1 1,0 0 0,0-1-1,-4-2 1,6 2-1,0 1 0,0-1-1,1 1 1,-1 0 0,-1-1 0,2 0-1,-1 0 1,0 1 0,0-1 0,1 0-1,0 0 1,-1 1 0,0-1 0,0 0-1,1 0 1,0 0 0,0 0 0,-1 0-1,0-2 1,1 3 0,0-1-1,0 0 0,1 0 0,-1 1 1,0-1-1,1 0 0,-1 0 1,0 1-1,0-1 0,0 0 1,1 0-1,-1 1 0,1 0 1,0-1-1,-1 0 0,0 0 1,1 1-1,0 0 0,0-1 1,-1 0-1,0 1 0,2-1 0,17-11 4,-16 11-3,24-13 9,-1 2 0,2 1 0,-1 1-1,1 1 1,34-5 0,-27 7-3,-9 1-2,0 1-1,0 1 1,34 0-1,-59 4 1,1 0 0,-1 0 0,1 1 0,-1-1 1,0 0-1,1 0 0,-1 0 0,1 1 0,-2 0 0,2-1 0,-1 1 0,0-1 0,1 1 0,-2 0 0,2 0 0,-1-1 0,0 2 0,0-1 0,0-1 0,0 2 0,0-1 1,0 2-1,-1-3-1,0 1 1,0 0 0,0 0 0,0-1 0,0 1 0,0 0 0,0 0 0,0-1-1,-1 0 1,1 1 0,0 0 0,-1 0 0,1-1 0,-1 1 0,1 0 0,-1 0-1,-9 11 2,8-10-6,0 1-1,-1-1 0,0 0 1,0 1-1,0-1 1,0 0-1,0 0 0,0-1 1,0 1-1,0-1 0,-1 1 1,1-1-1,-5 1 1,19-2-4,0-2 0,17-3 1,-16 2 0,0 1 1,19-1 0,-16 6 22,-9-1-6,-14 8-5,6-8-10,0-1 1,-1 0-1,0 0 1,1 0 0,-5 1-1,-10 5 1,-23 9 27,40-16-24,0 0 0,0 0 0,0 0 0,0 0 0,0 1 1,0-1-1,-1 0 0,1 0 0,0 1 0,0-1 0,0 0 0,0 0 1,0 0-1,0 0 0,-1 0 0,1 1 0,0-1 0,0 0 1,0 0-1,0 1 0,0-1 0,0 0 0,0 1 0,0-1 0,0 0 1,0 0-1,0 0 0,1 0 0,-1 0 0,0 1 0,0-1 1,0 0-1,0 0 0,0 1 0,0-1 0,1 0 0,-1 0 1,0 1-1,0-1 0,0 0 0,0 0 0,0 0 0,0 0 0,0 0 1,1 0-1,-1 0 0,11 8 21,-10-7-27,7 2 4,0 1 0,-1-1 0,2 0 1,-1-1-1,11 3 0,-10-4 4,-1 2-1,1 0 1,-1 0-1,15 6 0,-19-6 28,1-1 0,-1 1 0,0-1 0,0 1 0,0 0 0,0 0 0,-1 1 0,1 0 0,-1-1 0,0 1-1,0 0 1,0 0 0,-1 0 0,0 1 0,4 7 0,-6-11-32,1 0 0,-1 0 0,0-1 0,0 1 0,0 0 0,0 0 0,0-1 0,0 1 0,0 0 0,0 0 0,0-1 0,0 0 1,-1 1-1,1 0 0,0 0 0,-1-1 0,1 1 0,0 0 0,0-1 0,0 1 0,-1-1 0,1 1 0,-1-1 0,0 1 0,1 0 0,0-1 0,-1 0 0,0 1 0,1-1 0,-1 1 0,1-1 0,-1 1 0,0-1 0,1 0 0,-1 0 0,1 0 0,-1 0 0,0 0 0,0 0 1,1 1-1,-1-1 0,0 0 0,0 0 0,0 0 0,-4 0-13,1 0 0,-1 0 0,1-1 0,-1 1 0,-6-2 0,-188-39-9,153 35 35,0 2 0,-70 3-1,-87 22 0,2 14-26,-120 15-13,187-39 35,-175-5-1,248-9 13,-1-3 0,1-3 0,1-3 0,-1-2 0,-64-24 0,110 33-13,0-1 0,-1-1 1,1 0-1,1-1 0,-25-17 0,33 17-70,6 8 61,0 0 1,0-1 0,0 1 0,0 0 0,0-1 0,0 1 0,0 0 0,0 0-1,0 0 1,0 0 0,0 0 0,0-1 0,0 1 0,0 0 0,0 0 0,0-1 0,0 1-1,0 0 1,0-1 0,1 1 0,-1 0 0,0 0 0,0 0 0,0 0 0,1 0-1,0-1-3,0 0-1,1 0 1,-1 1-1,1 0 1,-2-1-1,2 1 1,-1-1-1,1 1 0,-1 0 1,3-1-1,78-5-12,130-10 12,-3 1-34,-2-9 1,369-92-1,-354 62-16,-192 45 18,-22 4 4,-8 5 35,0 0 0,0-1 0,0 1 0,0 0 1,-1 0-1,1 0 0,0 0 0,0 0 0,0 0 0,0-1 0,0 1 0,0 0 0,-1 0 1,1 0-1,0-1 0,0 1 0,0 0 0,0 0 0,0 0 0,0-1 0,0 1 0,0 0 0,-1 0 1,1 0-1,0 0 0,0 0 0,-1 0 0,1 0 0,0 0 0,0 0 0,-1 0 0,1 0 0,0 0 1,0 0-1,0 0 0,0 0 0,0 0 0,0 0 0,-1 0 0,1 0 0,0 0 0,0 0 1,-1 0-1,-14 0 52,0 1 0,-28 5 0,29-4-36,-239 58 139,166-37-133,-231 63 23,-47 14 16,-1-29 48,325-65-94,0-2 0,-54-1 0,84-4-26,-21-3-1,30 3-4,0 1-1,0-1 1,0 0 0,0 1-1,0 0 1,0-2 0,1 1-1,-2 1 1,2-1 0,-1-1-1,0 2 1,1-2 0,-1 1-1,-2-4 1,4 4-1,0 1 0,0-1 0,-1 0 0,1 0 0,0 1 0,0-1 0,0 0 0,0 0 0,0 0 0,0 0 0,1 0 0,-1 1 0,0-1 0,0 0 0,0 0 0,0 1-1,1-1 1,-1 0 0,1 0 0,-1 1 0,1-1 0,-1 0 0,1 0 0,-1 1 0,1-1 0,0 1 0,0-2 0,4-2-44,-1 0 0,1 0 0,8-4 0,16-9 16,1 2 0,47-17 1,71-16 39,276-48 2,9 37-17,99 1 300,-95 9 44,-399 44-309,-29 2-39,-16 1 35,-25 4 66,-49 7 0,-277 53 15,298-51-82,-433 105 47,489-116-57,-361 75 108,286-66-81,76-9-30,-1 1 1,1-1 0,0-1-1,0 1 1,-1 0 0,1 0-1,0-1 1,-6-2-1,8 3-1,1-1 0,-1 1 0,1 0 0,-1-1 0,0 1 0,1 0 0,-1 0 0,1-1 0,-1 0 0,1 1 0,-1-1 0,1 1 0,-1-2 0,1 2 1,0 0 1,0-1-1,0 1 1,-1 0-1,1 0 1,0 0-1,0-1 1,0 1-1,0-1 1,0 1-1,0 0 0,0-1 1,1 1-1,-1 0 1,0 0-1,0 0 1,0-1-1,0 1 1,0 0-1,0-1 1,0 1-1,0-1 1,3-1-12,-2 1-1,1-1 1,1 0 0,-2 0 0,1 1 0,4-2 0,17-8-1,-1 0-1,2 1 1,46-11 0,-69 21 15,200-46 21,-153 36-20,305-50 0,2 14-13,-168 22-1,-152 20 9,34-5-24,91-23 0,-124 20-16,-34 12 35,0-1-1,0-1 1,1 2-1,0-2 1,-1 1-1,0-1 1,0 1-1,3-4 1,-5 5 8,0 0 1,0-1-1,1 1 0,-1 0 1,0 0-1,0 0 0,0 0 1,0 0-1,0-1 0,0 1 1,0 0-1,0 0 0,0-1 1,0 1-1,0 0 1,0-1-1,0 1 0,0 0 1,0 0-1,0 0 0,0 0 1,0 0-1,-1 0 0,1-1 1,0 1-1,0 0 0,0 0 1,0-1-1,0 1 0,-1 0 1,1 0-1,0 0 0,0-1 1,-1 1-1,1 0 0,0 0 1,0 0-1,0 0 0,0 0 1,0 0-1,0 0 1,0 0-1,-1 0 0,1 0 1,0 0-1,-1 0 0,1 0 1,0 0-1,0 0 0,-1 0 1,-2-1 1,-1 0 1,0 0 0,0 1-1,1 0 1,-1-1 0,-4 2 0,-168 17 72,-532 81 24,562-81-87,-239 27 45,4-21 38,348-23-89,0-2 0,0 0 0,-56-12 0,82 12-43,0-1-1,1 0 1,-1 0-1,0-1 1,-8-5-1,14 8 21,1-1 1,-1 1-1,0 0 0,0-1 0,1 0 0,0 1 0,-1-1 1,0 1-1,0-1 0,1 0 0,0 0 0,0 1 0,-1 0 0,0-1 1,1 0-1,0 0 0,-1 1 0,1-2 0,0 1 0,0 1 1,0-1-1,0 0 0,0 0 0,0 1 0,0-1 0,0 0 0,0 0 1,0 1-1,0-1 0,0-2 0,2 1-9,-1 1-1,-1-1 1,2 1 0,-1-1-1,0 0 1,0 1 0,0 0-1,1-1 1,-1 1 0,1 0-1,-1 0 1,1 0-1,2-1 1,8-4-19,0 0 0,1 1 0,17-4 0,51-10 3,-70 16 38,390-75-3,-247 50 8,282-49 31,-332 61 55,68-16 246,-105 18-271,-67 14-62,0 0 1,0 0 0,1 0-1,-1 0 1,0 0 0,0 0 0,0 0-1,0 0 1,0 0 0,0 0-1,1 0 1,-1 0 0,0 0 0,0-1-1,1 1 1,-1 0 0,0 0 0,0 0-1,0 0 1,1 0 0,-1 0-1,0 0 1,0 0 0,0 0 0,0 0-1,0 0 1,0-1 0,0 1-1,0 0 1,0 0 0,0 0 0,0-1-1,0 1 1,0 0 0,1 0 0,-1-1-1,0 1 1,0 0 0,0 0-1,0 0 1,0 0 0,0 0 0,0 0-1,0-1 1,0 1 0,-1 0-1,1-1 3,0 1-1,-1-1 0,0 1 0,0 0 0,1 0 0,-1 0 0,1-1 1,-1 1-1,0 0 0,1 0 0,-1 0 0,0 0 0,0-1 1,1 1-1,-2 1 0,-29 1 49,-44 9 0,-267 79 29,144-34-53,-219 33-1,-5-23-10,264-42-4,-171 21 36,308-42-46,-74 5 26,82-8-35,-2 0 0,2-2 0,-1 1 0,-24-8 0,33 9-25,0-3 1,-1 2 0,1-1 0,1-1 0,-9-3 0,12 6 14,0-1 1,1 0 0,-1 0 0,1 1 0,-1 0 0,0-1 0,1 0-1,-1 0 1,1 1 0,-1 0 0,1-1 0,-1 0 0,1 0-1,0 0 1,0 0 0,-1 0 0,1 1 0,0-1 0,-1 0-1,1 0 1,0 1 0,0-1 0,0-1 0,0 2 0,0-1 0,0 0-1,0 0 1,1 1 0,-1-1 0,0 0 0,1 0 0,-1 0-1,0 0 1,0 0 0,1 1 0,-1-1 0,1 0 0,-1 1 0,1-1-1,-1 1 1,2-2 0,1-2-41,1 1-1,-1 0 0,0 0 1,1 0-1,0 1 1,0 0-1,0 0 1,8-4-1,35-12-133,86-19 0,-113 32 168,46-12-25,367-102-73,-368 99 119,262-76-11,267-27 95,-193 66 807,-256 39-487,-38 2-136,-100 14-237,-6 1-13,-11 0 21,-140 15 126,150-14-161,-149 21 56,-37 11-16,-530 132 58,625-139-85,-320 83 55,-10-33 0,245-60-34,59-13-18,104-2-21,-1-1-5,-23-2-1,33 3-14,0-1-1,1-1 1,-1 2 0,1-2 0,0 1 0,0-1-1,-1 1 1,1-1 0,0 0 0,-5-5 0,7 6 11,-1 1 1,2 0 0,-1-1-1,0 0 1,0 0 0,1 1-1,0-1 1,-1 0 0,0 0-1,1 0 1,-1 0 0,1 0-1,0 1 1,-1-2 0,1 1-1,0 1 1,-1-2 0,1 1-1,0 1 1,0-2 0,0 1-1,0 1 1,0-2 0,0 1-1,0 1 1,0-2 0,1 1-1,-1 1 1,0-2 0,1 1-1,-1 1 1,0-2 0,1 1-1,-1 1 1,2-2 0,1-3-20,1 0 0,1 2 1,-1-2-1,1 1 0,6-4 0,-7 4 10,23-14-45,0 0-1,0 1 0,55-23 1,98-23-45,377-68 34,13 49 65,-281 42 45,-22-9 381,-226 38-378,-40 11-34,-1 0-1,1-1 1,-1 1-1,1 0 1,-1 0-1,0 0 1,1 0-1,-1 0 1,1-1-1,-1 1 1,1 0-1,-1 0 1,0 0-1,0 0 1,1 0 0,-1-1-1,0 1 1,1-1-1,-1 1 1,1-1-1,-1 1 1,0 0-1,0 0 1,0 0-1,0-1 1,0 0-1,1 1 1,-1-1-1,-1 1 3,1-1 0,0 1-1,-1-1 1,1 1 0,-1 0-1,0-1 1,1 1-1,-1 0 1,1 0 0,-1 0-1,0 0 1,1 0 0,-1 0-1,0 0 1,0 0 0,1 0-1,-2 0 1,-20 1 47,-2 1 1,-23 7-1,22-5-31,-203 37 66,-251 41-35,-533 56 132,904-130-158,92-8-22,0 0 1,0-1 0,1-1-1,-24-7 1,38 9-3,-5-1-2,0-1 1,1 0-1,-1 0 1,0 0 0,-7-5-1,12 6 0,0 0 0,0 1-1,0-1 1,0 0 0,1 0-1,-1 1 1,0-2 0,0 1-1,1 1 1,-1-2 0,0 1 0,0 0-1,1 0 1,0 0 0,0 0-1,-1-1 1,1 1 0,-1 0-1,1 0 1,0-1 0,0 1 0,0 0-1,0 0 1,0 0 0,0-1-1,0 1 1,1 0 0,-1-1-1,1 2 1,-1-4 0,2 1-4,-1 0 1,1-1-1,-1 1 1,2 0-1,-1 0 0,-1 1 1,2-1-1,-1 0 1,1 1-1,-1-1 1,1 1-1,-1 0 0,1 0 1,4-3-1,6-1-1,-1 0 0,20-7 0,-22 10 4,201-60-15,8 16 16,-54 13-10,236-71 0,-41 9 0,94 9 261,-294 63 49,-129 21-202,-30 3-86,0 0 1,0-1-1,0 1 1,0 0-1,1 0 1,-2 0-1,2 0 1,-1 1-1,0-1 1,0 0-1,0 0 1,0 0-1,1 1 1,0 0-1,-3 0-2,0-1 1,0 1-1,0-1 0,0 1 1,0 0-1,0-1 0,0 0 0,0 0 1,-1 0-1,2 0 0,-1 1 1,-2-1-1,-500 144 115,287-76-99,-243 44 0,-445-4 88,608-100-52,273-9-55,-38-7 0,55 7-9,0-1 0,0 1-1,0-1 1,0 0 0,0 0-1,-8-5 1,13 7-1,1-1 0,-1 1 1,1 0-1,-1-1 0,0 1 1,1-1-1,0 0 1,-1 1-1,1 0 0,-1-1 1,0 0-1,1 0 0,0 1 1,0 0-1,0-1 0,-1 0 1,1 0-1,0 1 0,0-1 1,-1 0-1,1 0 0,0 1 1,0-1-1,0 0 0,0 0 1,0 1-1,0-1 0,0 0 1,1 0-1,-1 1 0,0 0 1,0-1-1,1 0 0,-1 0 1,0 1-1,0-1 0,1 0 1,-1 1-1,1-1 0,-1 1 1,1-1-1,-1 1 1,2-2-1,1-1-18,1 0 1,-1 0-1,1 0 1,0 0-1,0 1 1,7-3-1,31-12-55,55-13 0,-37 13 46,63-21 3,244-70-10,-118 50 13,2 11 0,267-15-1,-356 46 193,-122 11-65,-28 5 3,-12 0-103,0 0 0,0 0 0,0 0 0,0 0 0,0 0 0,0 0 0,0 0 1,0 0-1,0 0 0,0 0 0,0 0 0,0 0 0,0 0 0,0 0 0,0 0 0,0 0 0,0 0 0,0 0 0,0 0 0,0 0 0,0 0 0,0 0 0,0 1 0,0-1 0,0 0 1,0 0-1,0 0 0,0 0 0,0 0 0,0 0 0,0 0 0,0 0 0,0 0 0,0 0 0,0 0 0,0 0 0,0 0 0,0 0 0,0 0 0,0 0 0,0 0 0,0 0 0,0 1 1,0-1-1,0 0 0,0 0 0,0 0 0,0 0 0,0 0 0,0 0 0,0 0 0,0 0 0,0 0 0,0 0 0,0 0 0,0 0 0,0 0 0,0 0 0,0 0 0,0 0 0,0 0 1,0 0-1,-11 4 75,-86 19-19,31-8-45,-297 79 6,12-1 0,89-35 30,-3-11-1,-378 19 1,522-63-26,36-7-7,80 4-15,0-1 1,0 0-1,1 0 1,-10-4-1,13 5-1,1 0 1,-2-1-1,1 0 1,0 0-1,0 1 1,0 0 0,1-1-1,-1 0 1,-1 0-1,2 0 1,-1 0-1,0 0 1,0 1-1,1-1 1,-1-2-1,0 2 1,1 0-1,0 1 1,0-1-1,0 0 1,-1 0-1,1 1 1,0-1-1,0 0 1,1 0-1,-1 1 1,0-1 0,0 0-1,0 0 1,1 1-1,-1-1 1,1 0-1,-1 0 1,0 1-1,0-1 1,1-1-1,1-1 1,1 1-1,-1 0 1,-1 0-1,2-1 0,0 1 1,4-3-1,15-9 1,1 2 0,0 0 0,48-15 0,-46 18 0,365-108-5,9 39-53,54 24 25,-294 45 50,-123 9 21,-27 0 40,-20 3-28,7-2-42,-141 34 38,11-5-36,-104 28-3,-373 82 39,455-113-1,-309 14 0,366-42-27,80 0-23,1-2-1,-1 1 0,-21-8 1,34 9-33,-1-1 1,0-1 0,0 0 0,-5-3 0,10 5 3,1 0 1,0 0 0,-1 1 0,2-1 0,-2 0-1,1 0 1,1 0 0,-1 0 0,-1 0-1,2 0 1,-1 0 0,0 0 0,0 0 0,1-1-1,0 1 1,-1 0 0,0 0 0,1-1-1,-1 1 1,1-1 0,0 1 0,0 0 0,0-1-1,0 1 1,0-3 0,0 2-5,1 0 1,-1 1-1,1-1 0,0 0 0,-1 1 1,1-1-1,0 1 0,0-2 1,0 2-1,0-1 0,0 2 1,0-2-1,1 1 0,-1-1 0,0 1 1,0 0-1,1 0 0,-1 0 1,1 0-1,-1 0 0,4 0 1,3-3-23,1 1 1,-1 0 0,12-2-1,-15 4 28,42-7-58,1 2 0,54 0 0,-70 4 79,200-6-27,285 27 0,533 122 1413,-1036-139-1358,13 2 58,-2 1 0,52 17 0,-75-21-65,0-1 0,0 1-1,0 0 1,-1 0 0,2 0 0,-2 0-1,1 0 1,0 1 0,-1-2-1,1 2 1,-1-1 0,1 1 0,-1-1-1,0 1 1,1 0 0,-1 0-1,1 1 1,-2-2-5,0 1-1,0-2 1,0 1-1,1 0 1,-1 0-1,0-1 1,0 2-1,-1-1 1,1-1-1,0 1 1,0 0-1,0 0 1,0 0 0,0 0-1,-1 0 1,1-1-1,-2 2 1,1 0-1,-1 0 1,1 1-1,-1-1 0,0 0 1,0 0-1,0-1 1,-4 4-1,-9 4 0,0-1-1,-18 7 1,-70 28 3,70-30-5,-221 93 13,146-54-5,-114 50 9,140-72-13,-1-3 0,-1-3-1,0-3 1,-95 8-1,172-28-38,-1-1 0,0 0-1,-15-1 1,11-2-116,12 3 143,0-1-1,0 1 0,0 0 0,0 0 0,0 0 1,0 0-1,-1 0 0,1-1 0,0 1 1,0 0-1,0 0 0,0 0 0,-1 0 0,1 0 1,0 0-1,0 0 0,0-1 0,0 1 1,0 0-1,0 0 0,-1-1 0,1 1 0,0 0 1,0 0-1,0-1 0,0 1 0,0 0 0,1-1-21,0 0 0,0 0 0,-1 1 0,0-2 0,1 1 0,0 1 0,0-1 0,0 0 0,0 0-1,0 1 1,-1 0 0,1-1 0,1 0 0,1 0 0,8-4-69,0 1 1,1-1-1,0 1 1,0 1-1,15-2 1,-10 2 48,492-64-131,-326 55 384,1 8 0,-1 8 0,364 56-1,-529-57-161,-10-2-11,1 1 0,-1-1 0,0 1 0,0 0 0,1 1 0,-1 0 0,-1 0 0,1 1 0,8 4 0,-16-7-25,1-1-1,0 0 1,0 1-1,-1 0 1,1-1-1,0 1 1,0-1 0,-1 1-1,0 0 1,1 0-1,0-1 1,-1 1 0,1 0-1,-1 0 1,0-1-1,0 1 1,1 0-1,-1 0 1,0-1 0,1 1-1,-1 1 1,0-2-1,0 1 1,0 1-1,-1 0-1,0-1 0,1 1 0,-1-1-1,0 0 1,0 1 0,1-1-1,-1 0 1,-1 0 0,2 0-1,-2 1 1,1-2 0,0 1-1,0 0 1,-2 1 0,-11 7-1,-1-1 0,0 0 1,-32 11-1,19-9-7,-94 38-12,-104 44 1,164-65 13,-220 91 13,206-90 1,-143 30 0,190-52-11,-1-1 0,0-2 0,-42 0 0,66-4-3,0 1 1,-1 0-1,-13-3 0,19 2-3,-1 1 1,1 0-1,-1 0 1,2-1-1,-2 0 1,1 0-1,0 1 1,-1 0-1,2-2 1,-2 1-1,1 1 1,0-1-1,0 0 1,0 0-1,0 0 1,0-1-1,0 2 1,1-2-1,-2 0 1,2 1-2,-1 0 0,1 1 1,0-2-1,0 1 0,0 1 0,0-1 0,0 0 0,0 0 1,0 0-1,0 0 0,0 0 0,0 1 0,0-2 1,0 1-1,0 1 0,0-1 0,1 0 0,-1 0 1,1 1-1,-1-1 0,1 0 0,-1 0 0,0 1 0,1-1 1,-1 0-1,1 0 0,0 0 0,3-2-9,0 0 0,0 0 0,-1 0-1,6-2 1,-6 3 7,22-12-20,1 0 1,0 2-1,40-12 1,85-14 10,-72 25 12,1 4 0,-1 3-1,1 3 1,97 9 0,-152-3 11,0 0-1,-1 0 1,1 3 0,-1 0-1,24 10 1,-45-15-2,0 0 0,-1 0 0,1 0 0,-1 0 0,0 1 0,1-1 0,0 1 0,-2 0 0,1 0 0,4 2 1,-6-3-4,0 0 1,0-1-1,0 0 1,1 1-1,-1 0 1,0 0-1,1-1 1,-1 0-1,0 1 1,0 0 0,0 0-1,0-1 1,0 1-1,0 0 1,0-1-1,0 1 1,0-1-1,0 1 1,-1 1-1,1-1 2,-1 1-1,0 0 0,0-1 0,0 1 0,1-1 0,-2 0 1,1 1-1,0-1 0,0 0 0,-3 2 0,-13 9-7,0-2-1,0 0 0,-29 11 0,41-19 4,-67 28-4,-2-3-1,-102 24 0,90-30 5,-313 79 6,290-66 17,-163 72 0,222-83-10,49-22-12,-2-1 0,2 1 0,-1 0 0,0 0 0,0-1 0,0 0 0,0 1 0,1-1 0,-4 0 0,5 0-1,0 0 1,-1 0 0,1 0-1,0 0 1,0 0 0,0 0-1,0-1 1,0 1 0,0 0-1,0 0 1,-1 0 0,1 0-1,0 0 1,0 0 0,0 0-1,0 0 1,-1 0 0,1-1-1,0 1 1,0 0 0,0 0-1,0-1 1,0 1 0,0 0-1,0 0 1,0-1 0,0 1-1,0 0 1,0 0 0,0 0-1,0 0 1,0 0 0,0 0-1,0-1 1,0 1 0,0 0-1,0 0 1,0-1 0,0 1-1,0 0 1,0 0 0,1 0-1,-1-1 1,0 1 0,0 0-1,0 0 1,0 0 0,1 0-1,1-4-3,1 0 0,1 0 0,-1 1-1,0-1 1,0 1 0,1 0 0,5-4-1,23-13 4,1 1 0,0 2 0,2 0 0,0 3 0,45-13 0,195-37 27,40 16-24,-104 18-2,-125 15-2,357-69-28,-351 56 11,-78 20 8,-14 8 10,0 0 1,0 0 0,1 0 0,-1 0 0,0 0 0,0-1 0,0 1 0,0 0 0,0 0-1,0-1 1,0 1 0,0 0 0,0 0 0,1-1 0,-1 1 0,0 0 0,0 0 0,0 0-1,0 0 1,0 0 0,0-1 0,0 1 0,0 0 0,0 0 0,0-1 0,0 1 0,0 0-1,0-1 1,0 1 0,0 0 0,0 0 0,0 0 0,0 0 0,-1 0 0,1-1-1,0 1 1,0 0 0,0 0 0,0-1 0,0 1 0,0 0 0,0 0 0,0 0 0,0-1-1,-1 1 1,1 0 0,0 0 0,0 0 0,-1 0 0,1 0 0,0 0 0,0 0 0,-1 0-1,1 0 1,0 0 0,0 0 0,0 0 0,0 0 0,0 0 0,-1 0 0,1 0-1,0 0 1,-1 0 0,-9-2 2,0 1 0,-1-1 0,2 2 0,-2 0-1,1 0 1,0 1 0,-14 3 0,-296 65 43,92-16-5,-168 18 17,195-36-72,-168 19-1895,205-33-485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08.635"/>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1841 179 56,'0'0'29,"1"2"0,0-1-1,0 1 1,-1-1 0,0 0 0,1 1-1,-1-1 1,1 1 0,-1-2 0,0 5-1,3 7 636,-10-8-394,-24 12 372,17-11-467,10-3-75,-1-1 0,1 1-1,0 0 1,-6 3 0,2-3 30,7-2-115,0 0 0,0 0 0,0 0 0,0 0-1,1 0 1,-1 0 0,0 1 0,0-1 0,1 0 0,-1 0 0,1 0 0,-1 0-1,0 1 1,1-1 0,-1 1 0,0 0 0,0-1 0,1 0 0,0 0-1,-1 1 1,0 0 0,0 0 0,-19-2-19,-41-8 35,43 5-12,0 1 0,0 2 0,0-1 0,-30 3 1,40 0-19,-1-1 0,1 0 1,0 0-1,-1 0 0,0-1 1,-13-3-1,22 4 4,0 0 1,-1 0-1,1 0 0,0 0 1,0 0-1,-1 0 1,1 0-1,0 0 0,0 0 1,0 0-1,0 0 0,0 0 1,0 0-1,-1 0 0,1 0 1,0 0-1,0 0 0,-1 0 1,1 0-1,0 1 1,0-1-1,0 0 0,-1 0 1,1 0-1,0 0 0,0 1 1,0-1-1,0 0 0,0 0 1,0 0-1,0 0 1,0 0-1,0 0 0,0 0 1,0 1-1,0-1 0,0 0 1,0 0-1,0 1 0,0-1 1,0 0-1,0 0 0,0 1 1,0-1-1,0 0 1,0 0-1,0 0 0,0 0 1,0 1-3,0 0 1,0-1 0,0 1-1,0-1 1,0 0 0,0 0-1,1 1 1,-1-1 0,0 1 0,1-1-1,-1 1 1,1-1 0,-1 0-1,0 0 1,0 0 0,1 1-1,-1-1 1,1 0 0,-1 1 0,1-1-1,-1 0 1,0 0 0,1 1-1,-1-1 1,1 0 0,-1 0-1,1 0 1,-1 0 0,1 0-1,25 2 2,-12-2 4,-1 1 0,1 1 1,-1 0-1,16 5 0,-19-6-12,-10-1 5,1 0-1,-1 0 0,1 0 1,0 0-1,-1 0 0,0 0 1,0 0-1,1 0 0,0 0 1,-1 0-1,1 0 0,-1 0 1,0 0-1,0 0 0,1 0 1,-1 0-1,1 1 0,-1-1 1,1 0-1,-1 1 0,0-1 1,1 1-1,-1-1-1,0 0 1,0 1-1,1-1 0,-1 1 1,0-1-1,1 1 0,-1-1 1,0 0-1,0 1 0,0-1 1,1 1-1,-1-1 0,1 0 1,-1 1-1,1-1 0,-1 0 1,0 0-1,0 0 0,1 1 1,-1-1-1,1 0 0,0 0 1,-1 1-1,0-1 1,1 0-1,-1 0 0,1 0 1,-1 0-1,1 0 0,-1 0 1,0 0-1,1 0 0,0 0 1,-1 0-1,1-1 0,0 1 0,-1 0 1,1 0-1,0 0 0,-1 0 0,0 0 1,1 0-1,0 0 0,0 0 0,-1 0 1,0 1-1,1-1 0,0 0 0,-1 0 1,1 1-1,-1-1 0,0 0 0,1 0 1,0 0-1,-1 1 0,1-1 0,-1 0 1,0 1-1,0 0 0,1-1 0,-1 0 1,1 1-1,0 0 0,-1-1 0,0 1 0,0-1 0,0 0 0,0 0 0,0 0 0,0 0 0,0 0 0,0 1 0,0-1 0,0 0 0,0 1 0,0-1 0,0 0 0,0 0 0,0 1 0,0-1 0,0 0 0,0 0 0,0 0 0,1 0 0,-1 0 0,0 0 0,0 1 0,1-1 0,-1 0 0,0 0 0,0 0 0,1 0 0,-1 0 0,0 1 0,0-1 0,0 0 0,0 0 0,0 0 0,1 0 0,-1 0 0,0 0 0,1 0 0,-1 0 0,0 0 0,0 0 0,1 0 0,-1 0 0,0 0 0,0 0 0,0 0 0,0 0 0,0 0 0,0 0 0,0 0 0,0 0-1,0 0 1,0 0 0,0 0 0,0 0 0,0 0 0,0 0 0,0 0 0,0 0 0,0 0 0,0 0 0,0 0 0,0 0 0,0 0 0,0 0 0,0 1 0,0-1 0,0 0 0,0 0 0,0 0 0,0 0-1,0 0 1,0 0 0,0 0 0,0 0 0,0 0 0,0 0 0,0 0 0,0 0 0,0 0 0,0 0 0,0 0 0,0 0 0,0 0 0,0 0 0,0 0 0,0 0 0,0 0 0,0 0 0,0 0 0,0 0-1,0 0 1,0 0 0,0 0 0,0 0 0,0 0 0,0 0 0,0 0 0,7 1-6,15 4 0,-10-2 22,13 3-19,16-3-13,-32-1 12,-25-1-8,-27-1 6,14 0 12,15-1 7,-25 2 0,-20 2 1,56-3 18,0 1 0,-1-1 0,0 1-1,1 0 1,-1 0 0,1 0-1,0 0 1,-6 3 0,6-2-2,0-2-1,0 1 1,0 0 0,0 0 0,0-1-1,0 0 1,0 0 0,0 0-1,-5 0 1,-20 0-11,0 5 15,-12 3 47,40-8-77,-1 0 1,1 0 0,0 0 0,0 0-1,0 0 1,0 0 0,0 0 0,-1 0 0,1 0-1,0 0 1,0 0 0,-1 0 0,1 1-1,0-1 1,0 0 0,-1 0 0,1 0 0,0 0-1,0 0 1,0 1 0,0-1 0,0 0-1,0 0 1,0 0 0,0 0 0,0 0-1,-1 0 1,1 1 0,0-1 0,0 0 0,0 0-1,0 1 1,0-1 0,0 0 0,0 0-1,0 1 1,0-1 0,0 0 0,0 0-1,0 0 1,0 0 0,0 0 0,0 1 0,0-1-1,0 0 1,0 0 0,0 1 0,0-1-1,1 1 1,-1-1 2,0 0 0,0 0 0,1 1 0,-1-1 0,1 1 0,-1-1 0,1 1 0,-1-1 0,0 0 0,1 0 0,0 0 0,-1 1 0,1-1 0,-1 0 0,1 0 0,1 1 0,16 1 1,-15-1-8,2 0 0,-1-1 0,-1 0 0,2 0 0,-1 0 0,-1 0 0,2 0 0,-1 0 0,-1-1 0,8-2 0,-9 2 0,1 0 0,0 1-1,0-1 1,0 0 0,0 0 0,3 1 0,-29-2 74,11 1-13,0-1 0,-20 2 0,2-2-54,16 3-4,0-1 0,0 0 0,-1-2 0,1 1 0,-14-5 0,23 6 2,1 0-1,0 0 0,-1 0 0,2 0 0,-7 1 1,2 0-1,-21 0-9,17-1 10,-1 0 0,-11 3 0,3 0-10,1-2 0,-21-1 0,29 0 10,-2-1 7,12 1-11,0 0 1,0 0-1,1 0 1,-1 0-1,1 0 1,-1 0-1,0 0 1,-2 1-1,0 0-5,0 0 0,0-1 0,0 0 0,0 0-1,0 0 1,1 0 0,-2 0 0,1-1 0,1 0 0,-1 0 0,-6-2 0,-12-2 21,16 4 2,-1 1-1,0 0 1,0 0-1,-12 3 1,11-2-25,1 0 0,-1 0-1,2-1 1,-2 0 0,-8-1 0,-21-7 23,-45 4 5,60 0-5,9 3-13,-21-2 0,-60 0-3,10 6 21,-2 1-4,-9-1 13,57-1-27,23-2-6,1 1 0,-20-2 1,25-1 7,1 2 0,0-1 1,-15 3-1,-13-1-13,30-3-26,-3-1 47,0 2 0,0-1 0,0 1 0,-20-1-1,29 2-13,0 0-1,0 0 0,0 0 1,0 0-1,0 0 0,0 0 1,0 0-1,0 0 0,0 0 1,0 0-1,0 0 0,0 0 0,0 0 1,0 0-1,0 0 0,0 0 1,0 0-1,0 0 0,0 0 1,-6-2-14,-7-1 73,7 3-52,10 1 15,1-1 3,-12 0-13,20 6 13,-22-4-29,9-1-6,6-1 0,-4 0 7,-13 2 3,-6 0-5,17-2 6,-1 0-1,1 0 1,0 0-1,-1 0 1,0 1-1,1-1 1,-1 0-1,1 1 1,0-1-1,-1 0 1,1 0-1,-1 0 1,0 0-1,1 1 1,0-1-1,-1 1 1,1 0-1,0-1 0,0 0 0,0 0 0,-1 0 0,1 0 0,0 0 0,0 0 0,-1 0 0,1 1 0,0-1 0,0 0 0,0 0-1,0 0 1,0 0 0,-1 0 0,1 1 0,0-1 0,-1 0 0,1 0 0,0 0 0,-1 0 0,1 0 0,0 0 0,0 0 0,-5-2-8,7 2 8,5 2-16,-14-2 1,13-2 39,-12 3-20,9-1 3,-3 0-6,1 0-1,0-1 1,0 1 0,0 0 0,0 0 0,0 0 0,-1 1-1,1-1 1,0 0 0,0 0 0,-1 0 0,1 1 0,0-1-1,1 1 1,-4-1-1,2 0 0,0 0 0,0 0 0,0 1 0,0-1 0,0 0 0,0 0 0,0 0 0,0 0 0,0 0 0,0 0 0,0 0 0,0 0 0,0 0 0,0 0 0,0 0 0,0 0 0,0 0 0,0 0 0,0 0 0,0 0 0,0 0 0,0 0 0,0 0 0,0 0 0,0 0 0,0 0 0,0 0 0,0 0 0,0 0 0,0 0 0,0 0 0,0 0 0,0 0 0,7 2 6,-7-2-6,0 0 0,0 0 1,0 0-1,1 0 0,-1 0 1,0 0-1,0 0 0,1 0 0,-1 0 1,0 0-1,0 0 0,1 0 1,-1 0-1,0 0 0,0 0 1,0 0-1,0 0 0,0 0 1,0 0-1,1 0 0,-1 0 1,0 1-1,0-1 0,0 0 1,1 0-1,-1 0 0,0 0 1,0 1-1,-2 0-1,1 2-9,5-3-11,-9 1 18,8-2 10,15 0-11,-10-1 8,-3 2 1,17 6 4,43 0-9,-31-2 6,-4-4-53,14-2 40,-22-5 14,-11 6 23,-10 1-29,1-1 1,-1 1-1,1 0 1,-1 0 0,1 0-1,-1 0 1,1 0-1,-1 1 1,1-1-1,1 0 1,-1 1-2,0 0 0,1-1 0,-1 0-1,0 1 1,0-1 0,5-1 0,-5 1 2,0-1 0,0 1-1,0 0 1,0 0 0,-1 1-1,2-1 1,-1 1 0,-1-1-1,5 1 1,-3 1-3,0-2 0,0 1 1,1 0-1,-1 0 0,0-1 0,1 0 1,-1 0-1,5 0 0,-3 0-1,0 0 0,-1 0 0,9 3 0,-10-3 2,0 0 0,0 0 0,1 0 0,-1 0 0,3 0 0,15 0 0,-8 2-2,0-1 0,1-1 0,19-2 0,-9-2-38,11 0 62,5 0-20,70 7 6,-48 5-3,-34-4-4,33 1 0,-33-9-17,-23 3 18,-2 0-1,2 1 1,-1 0-1,1-1 1,8 2-1,-6-1 0,1 0 0,-1 1 0,1-2 0,7 0 0,18-1 2,28 2-3,-38 2 4,-15-2-2,-1 1 0,14 2-1,-11-2-2,1 0-1,0-1 0,-1 0 1,14-2-1,12 0 2,1 6 7,-15-5 1,-9 0-8,6 1 2,1 0 2,-2 0 1,24 4 0,-37-3-9,-4 0-1,1-1 0,-1 0 0,0 0 1,1 0-1,-1 0 0,1 0 0,-1 0 0,1 0 0,-1 0 0,1 0 0,1-1 0,36-7 28,-36 8-17,-1-1 0,0 0 0,1 1 0,-1 0 0,1 0-1,0 0 1,0 0 0,-1 0 0,0 1 0,1-1 0,-1 1 0,1-1-1,3 3 1,-2-2-3,0 0-1,0 0 1,0-1-1,0 1 1,6 0 0,25 1-5,-3-3 5,-31 1 9,17 2 28,16-1-39,20 3-1,-46-4-9,-1 0 9,1 0 0,-1 0 1,0-1-1,14-2 0,2 4 23,-5-2-37,-14 0 19,0 0 1,0 1 0,-1 0 0,1 0 0,0 0 0,0 0 0,3 2 0,37 8 9,-41-8-32,-2-2 16,0 0 1,0 0 0,-1 1 0,1-1-1,0 0 1,0 1 0,-1-1 0,1 0 0,0 0-1,0 1 1,-1-1 0,1 0 0,0 0-1,0 0 1,0 0 0,0-1 0,0 1 0,-1 0-1,1 0 1,0-1 0,0 1 0,-1 0-1,3-1 1,20-1-9,-10 0-38,-10 0 40,-2 2 6,-1 0-1,0 0 0,0 0 1,1 0-1,-1 0 1,0 0-1,0 0 1,1 0-1,-1 0 0,0 0 1,0-1-1,0 1 1,0 0-1,0 0 0,0 0 1,1 0-1,-1-1 1,0 1-1,0 0 1,0 0-1,1-1 0,-1 1 1,0 0-1,0 0 1,0 0-1,0 0 0,0 0 1,0-1-1,0 1 1,0 0-1,0 0 1,0-1-1,0 1 0,0 0 1,0-1-1,1-4 31,1 6 4,-2 0-33,0-1 1,0 0-1,0 0 0,0 0 1,0 0-1,0 0 0,1 0 0,-1 0 1,0 0-1,0 0 0,0 0 1,0 0-1,0 0 0,0 0 0,0 1 1,0-1-1,0 0 0,1 0 1,-1 0-1,0 0 0,0 0 0,0 0 1,1 0-1,-1 0 0,0 0 1,0 0-1,1 0 0,-1 0 0,0 0 1,0 0-1,0-1 0,0 1 1,0 0-1,0 0 0,0 0 0,0 0 1,0 0-1,1 0 0,-1 0 1,0-3 20,0 1-20,3 2 1,14 0-25,-16 0-2,-1-1-12,-1 1 32,1-1 0,-1-1 0,0 2 0,0-1 0,1 0 0,-1 0 0,0 1 1,0-1-1,0 0 0,0 1 0,0-1 0,1 1 0,-3-1 0,-9-5 5,-1-2 0,1 2 0,0-3-1,1 1 1,0-1 0,-13-13 0,24 22-6,-1-2 0,1 1 0,0-1 0,-1 1-1,1 0 1,-1-1 0,1 1 0,0-1 0,0 1 0,0-1 0,0 1 0,0-3 0,0-2-25,-1-4 10,-1 1 0,0 0 0,-1 0-1,-4-10 1,-3-12 25,4 12 11,2-2 0,0 1 0,1 0 0,2 0 0,-1-25 0,3 22-924</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20:16.642"/>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2822 1685 1344,'-56'53'782,"2"2"0,-50 70 0,84-98-675,-3-1 0,1 0-1,-2-2 1,-35 27 0,35-33-81,0-2 0,-1-1 0,-1-1 0,0-2 1,-44 16-1,64-26-27,0 0 0,0-1 0,0 0 0,0 0 0,0 0 1,0-1-1,0 0 0,-11-1 0,16 1-6,1 0-1,-1 0 1,0 0 0,0-1 0,1 1-1,-1 0 1,1 0 0,-1-1 0,0 1-1,1 0 1,-1 0 0,1 0 0,-1-1-1,0 0 1,1 1 0,0-1 0,-1 1-1,0 0 1,1-1 0,-1 0 0,1 1-1,0-1 1,0 1 0,-1-1 0,1 1-1,0-1 1,-1 0 0,1 1 0,0-1 0,0 0-1,-1 0 1,1 1 0,0-1 0,0 1-1,0-1 1,0 0 0,0 1 0,0-1-1,1 0 1,-1 0 0,0 1 0,0-1-1,1 0 1,-1 1 0,1-2 0,2-4-140,0 1 0,2-1 0,-1 1 1,0 0-1,1 0 0,-1 0 1,8-5-1,43-29-955,-51 36 1033,96-58-842,-8 5 846,-62 37 67,24-17 31,66-32 0,288-101 659,-337 145-351,-52 21 120,-19 3-440,0-1-1,0 1 1,1 0-1,-1 0 1,0 0-1,1 0 1,-1 0-1,0 0 1,1 0-1,-1 0 0,0 0 1,0 0-1,0 0 1,0 0-1,1 0 1,-1 0-1,0 0 1,1 0-1,-1 0 1,0 0-1,1 1 1,-1-1-1,0 0 1,0 0-1,0 0 1,0 1-1,1-1 1,-1 0-1,0 0 1,0 0-1,1 0 1,-1 0-1,0 0 1,0 1-1,0-1 1,0 0-1,1 1 1,-1-1-1,0 0 1,0 1-1,0-1 1,0 0-1,0 0 0,0 0 1,0 0-1,0 1 1,0-1-1,0 1 1,0-1-1,0 0 1,0 1-1,0-1 1,0 0-1,0 0 1,0 0-1,0 0 1,-1 1-1,1-1 1,0 0-1,0 1 1,0-1-1,-1 0 1,1 0-1,0 1 1,0-1-1,-1 0 1,1 0-1,-7 9 73,-14 14-1,5-6-62,-286 279 378,258-261-380,-1-1-1,-1-3 1,-70 36 0,89-56-18,27-11-9,0 1-1,0-1 0,-1 0 0,1 0 1,0 0-1,0 0 0,0 0 0,0 0 1,0 0-1,-1 0 0,1 0 1,0 0-1,0 0 0,0 0 0,-1 0 1,1 0-1,0 0 0,0 0 0,0 0 1,0 0-1,0 0 0,0 0 0,0 0 1,0 0-1,0 0 0,0 0 1,-1 0-1,1 0 0,0 0 0,0 0 1,0 0-1,0-1 0,0 1 0,-1 0 1,1 0-1,0 0 0,0 0 1,0 0-1,0 0 0,0-1 0,0 1 1,0 0-1,0 0 0,-1 0 0,1 0 1,0 0-1,0 0 0,0 0 1,0 0-1,0 0 0,0 0 0,0-1 1,0 1-1,0 0 0,0 0 0,0 0 1,0 0-1,0-1 0,0 1 1,0 0-1,1 0 0,-1 0 0,0 0 1,0-1-1,0 1 0,0 0 0,0 0 1,0 0-1,2-3 5,-1 0 0,1 0 0,0 0-1,-1 1 1,2-1 0,-1 1 0,0 0 0,0-1 0,1 1 0,-1 0 0,1 0-1,5-4 1,3-2 8,22-15 9,2 2-1,0 1 1,44-19 0,-73 36-20,98-40 143,183-52 0,-261 88-16,1 0 0,-1 3 0,1 0 0,0 1 1,0 1-1,30 3 0,-52-1-99,-2 1 1,2-1-1,-1 1 1,0 0-1,0 0 1,6 3-1,-9-4-20,0 1-1,0 0 1,0-1-1,0 1 1,0-1-1,-1 1 1,1 0-1,0 0 1,0-1-1,-1 1 1,1 0 0,0 0-1,0-1 1,-1 2-1,0-1 1,0-1-1,1 1 1,0 1-1,-1-2 1,0 1-1,1 1 1,-1-2 0,0 2-1,0-1 1,0-1-1,0 2 1,0-1-1,0 0 1,0 0-1,0 0 1,-1 0-1,1 1 1,-2 4-2,0-1 0,0-1 0,-1 2 0,1-2 0,-1 1 0,-5 6 0,-26 29-16,4-9 4,-2-1-1,-1-1 1,-58 37-1,-122 60-5,53-33 11,68-33 4,-51 31 12,121-79-15,-1-1 0,0 0 0,-1-2 0,-37 10 0,52-17-1,-1-1 0,1 1 0,0-1 0,0 0-1,-1-1 1,1 0 0,-1-1 0,1 1 0,-12-4-1,20 4-1,0-1-1,0 1 0,0-1 0,1 1 1,-2 0-1,1-1 0,1 1 1,-1-1-1,0 0 0,0 1 0,1-1 1,-1 0-1,0 0 0,0 1 1,1-1-1,0 0 0,-1 0 0,0 1 1,1-2-1,-1 0 0,1 0-7,-1 0 0,1 0 0,0 0 0,0 0 0,0 0 0,0 0 0,0 0 0,0 1 0,1-5 0,1 0-9,0 0 0,0 0 0,1 0 0,0 0 0,0 1 1,0 0-1,1-1 0,0 1 0,0 0 0,0 1 0,5-5 0,8-6-5,31-22 0,-43 33 22,29-20 8,2 2 1,0 1-1,0 2 0,48-18 0,15 6 24,105-17-1,-133 32-12,92-32 20,-110 31-19,-45 14-16,3 0-2,1-1-1,0-1 1,-1 0 0,14-8 0,-5 2-26,-14 7-9,-12 5 5,-57 29 32,-195 111-4,198-106 2,-142 104 8,27-17-4,149-106-7,-32 13 0,44-23-1,1 0 1,-2-2-1,-28 6 1,39-9 0,-18 0-3,22-1 4,-1 0 1,0 0 0,1 0 0,-1 0 0,1-1 0,-1 1 0,0 0 0,1 0-1,-1 0 1,1 0 0,-1-1 0,1 1 0,-1-1 0,0 1 0,1-1 0,0 1-1,-1 0 1,1 0 0,-1-1 0,1 0 0,-1 1 0,1-1 0,0 1 0,0-1-1,0 1 1,-1-1 0,1 0 0,0 0 0,-1-1 0,1 2 0,0-2 0,0 1 0,0 0 0,0-1 0,1 2 0,-1-2 0,0 1 0,0 0 0,1 0 0,-1 0 0,0 0 0,1-1 0,-1 2 0,1-1 0,0-1 0,0 0 0,13-16 18,24-26 0,1 0 1,-5 1-9,74-82 14,-75 95-12,54-39 0,45-17 3,-104 67-15,1 0 1,-2-2-1,-1-1 0,38-40 0,-17 8 0,131-135-1,-148 163-2,46-46-23,-73 69 20,-1 0 0,1 0 1,0 0-1,-1 0 1,-1-1-1,2 1 1,-2-1-1,1 1 0,-1-1 1,1 1-1,0-7 1,-1 8 2,-1 1 1,-1-1-1,1 0 1,0 1 0,0-1-1,-1 1 1,1-1 0,-1 1-1,1-1 1,-1 1 0,1-1-1,-1 1 1,0-1 0,0 1-1,0-1 1,0 1 0,0 0-1,0-1 1,0 1-1,0 0 1,-1 0 0,1 0-1,0 0 1,0 0 0,-1 1-1,-2-3 1,0 1-2,0 1 1,0-2-1,0 2 0,0 0 0,0 0 1,0 0-1,-1 0 0,1 0 0,-5 1 1,0 0-1,0 0 1,0 1 0,-17 4-1,-18 7 10,1 3 0,-54 24-1,89-35-4,-127 58-1,-42 43-13,2 15 5,12-9 7,-172 82 3,185-123 3,31-17-4,104-46-1,0-1 0,0-1 0,-24 6 0,38-11 0,-1 0 0,2 0 1,-2 0-1,1 0 0,-1 0 0,1 0 0,-1 0 0,1 0 0,-1 0 0,1 0 0,-1 0 0,1-1 1,-1 0-1,1 1 0,0-1 0,-1 1 0,1-1 0,0 0 0,0 0 0,0 1 0,-1-1 0,2-1 1,-2 2-1,1-2 0,1 1 0,-1 0 0,-1 0 0,2 0 0,-1 0 0,0-2 0,0 0 1,0 1 1,1-1-1,-1 0 0,0 0 0,1 1 0,0-1 0,0 0 0,0 1 0,0-1 1,1 0-1,-1 1 0,1-1 0,0 0 0,1-4 0,3-4 6,1 2-1,0-2 0,1 1 0,0 1 0,13-14 1,62-60 33,-75 78-38,80-81 19,62-57-5,11 9-1,38 8 9,-91 60-8,88-66 13,-91 60-11,41-25 66,-67 47 214,1 4 0,144-60 0,-145 75-176,-92 37-106,2 0 0,-21 15 0,3-2-2,-65 43 14,-30 31-18,-20 30-7,27-28 4,-131 81-1,214-154-5,-325 214 8,191-120 0,124-89-2,-75 36 1,93-52-4,-1-1 1,-40 8 0,55-15-9,0 0 0,-1 0 0,0-2 0,-16 0 0,27-1-4,0 0-1,1-1 1,-1 1-1,1-1 1,0 1-1,-1-1 1,0 0-1,1 0 1,-1 0 0,1 0-1,0 0 1,-1-1-1,1 1 1,1-1-1,-4-2 1,4 3-1,0-1 1,0 1-1,0-1 1,0 1 0,0-1-1,0 1 1,1-1-1,0 1 1,-1-1 0,1 0-1,-1 1 1,1-1-1,0 0 1,0 0 0,0 1-1,0-1 1,0 0-1,0 1 1,0-2-1,1 2 1,0-1 0,-1 1-1,1-4 1,4-6-15,1 0 1,0 0-1,15-20 0,-2 4 7,31-33-1,-1 11 18,2 3 1,2 2-1,2 3 1,1 1-1,3 4 1,93-45 0,-93 54 13,159-82 134,-121 51 10,-36 20 53,125-57-1,-21 35-16,-157 58-184,29-8 34,-35 9-36,1 1 0,0 0 0,0 0 1,-1 0-1,1 0 0,-1 0 0,0 0 1,1 1-1,0-1 0,0 1 0,3 1 1,-6-2-7,1 1 1,0-1-1,0 1 1,-1-1-1,0 0 1,1 0-1,0 1 1,0-1-1,-1 1 1,0 0-1,1-1 1,-1 0-1,1 1 1,-1 0-1,1 0 0,-1-1 1,0 0-1,0 1 1,1 0-1,-1 0 1,0-1-1,1 1 1,-1 0-1,0 0 1,0-1-1,0 1 1,0-1-1,0 1 1,0 0-1,0 1 1,-2 5 4,-1 0 1,1 0-1,-1 0 1,-7 11-1,-14 26-9,-2-2 0,-2-1 0,-33 38 0,-6-5-12,-83 72 0,113-112 9,-47 46-5,-136 120 3,68-89 11,26-35-2,26-22 1,92-50-10,-1 0-1,0-1 1,0 0-1,-1-1 1,-10 2-1,17-3-4,1-1 0,-1 0 0,1 0 0,0 0 0,-1 0 0,0 0 0,-3-2 0,5 2 6,0-1 0,0 1 0,1 0 0,0 0 0,-1 0-1,0-1 1,1 1 0,-1-1 0,1 1 0,0-1 0,-1 1-1,0 0 1,1 0 0,-1-1 0,1 0 0,0 1 0,0-1 0,-1 1-1,1-1 1,0 1 0,-1-2 0,1-1-8,0 1 0,0 0 0,0-1 1,1 1-1,0-1 0,-1 1 0,0 0 0,1-1 0,0 1 1,0-1-1,0 1 0,1 1 0,-2-2 0,2 1 0,2-2 1,10-16-14,2 1 0,1 0 1,35-31-1,-20 21 23,17-18 0,101-93-6,9 13 8,90-28 24,20-13 34,-117 48-3,-7 4-10,-102 85-34,69-38-1,-67 45-11,-28 9-14,-17 15 16,0 0-1,0 0 0,0 0 0,0 0 1,1 0-1,-1-1 0,0 1 1,0 0-1,0 0 0,1-1 0,-1 1 1,0 0-1,0-1 0,0 1 1,0 0-1,0 0 0,1 0 0,-1 0 1,0-1-1,0 1 0,0 0 1,0-1-1,0 1 0,0 0 1,0-1-1,0 1 0,0 0 0,0 0 1,-1 0-1,1 0 0,0-1 1,0 1-1,0 0 0,0-1 0,0 1 1,-1 0-1,1 0 0,0-1 1,0 1-1,0 0 0,-1 0 0,1 0 1,0 0-1,0 0 0,0 0 1,0-1-1,0 1 0,-1 0 1,1 0-1,0 0 0,-1 0 0,1 0 1,0 0-1,-1-1 0,1 1 1,0 0-1,0 0 0,0 0 0,0 0 1,-1 0-1,-3 0-3,0 0 1,1 0-1,-1 0 1,0 1-1,0 0 0,1-1 1,-1 1-1,-4 1 1,-38 17-5,7 0 8,1 1 0,0 3 0,-40 31 0,-56 54 5,-23 10-15,-192 111 0,16-39 9,312-179 2,-83 49 3,91-53-4,1-1 0,-2 0 0,1-1 0,-1-1 0,-15 4 0,26-7 0,0-1 0,0 0-1,0 0 1,0 0 0,0 0 0,1 0-1,-1 0 1,0-1 0,0 0 0,0 0-1,0 1 1,0-2 0,1 1-1,-1 0 1,1-1 0,-1 1 0,1-1-1,-4-2 1,4 2 0,1 0 0,-2 1 0,2-2 1,-1 1-1,1 0 0,0 0 0,0-1 0,0 1 0,-1 0 0,2 0 0,-1-1 1,0 0-1,1 1 0,-1-1 0,1 1 0,0 0 0,0-1 0,0 0 1,0-4-1,3-2 2,-1 0 1,1 0 0,0 0 0,1 0 0,-1 1 0,2-1-1,6-9 1,9-12 8,1 1-1,1 1 0,29-28 0,89-74 1,-116 109-9,16-16 0,188-163 6,21 15 12,-74 68-11,-8-12-4,-149 113-1,74-62 19,-69 62-13,0 0 1,30-15-1,-41 26-5,-12 7-11,-7 4-10,-18 13-11,-39 42 1,-20 25 11,5-12 6,-103 77 1,-157 95-8,330-239 15,-301 207-6,262-187 7,-71 29 0,86-43 0,0-2 0,-1-1 1,-40 6-1,62-14-1,0-1 0,0 0 0,0-1 0,0 0 1,-15-2-1,23 1-5,0 1 0,0-1 0,1 0 0,-1 0 0,1 0 1,-1 0-1,0-1 0,1 1 0,0-1 0,0 0 0,-6-5 0,7 6-3,1-1 0,0 0-1,-1 0 1,1 0-1,0 0 1,0 0-1,0-1 1,0 1-1,0 0 1,1 0-1,-1-1 1,1 1-1,-1 0 1,1 0-1,0-1 1,0 1-1,0 0 1,0 0-1,1-4 1,0-3-24,1 0 0,0 0 0,1 0 0,-1 1 0,10-17 0,7-12-8,2 1-1,2 1 0,1 0 0,1 2 1,55-55-1,-29 40 40,3 2-1,110-73 1,69-44 45,21-13 148,-221 156-148,0 3-1,1 0 1,1 2 0,1 3 0,0 0 0,39-7-1,-73 19-38,10-2 31,-11 5-16,-6 4-5,-45 39-30,3-6 11,-103 121-6,-4 4 6,2-35 10,9-8-5,66-49-3,-139 116-8,79-97 4,23-28 4,28-22-5,82-41 7,1 1 0,-1-1 0,0 1 0,0-2-1,0 1 1,0 0 0,0-1 0,0 1-1,-7-2 1,10 1 2,0 0-1,0 0 0,0 0 1,0 0-1,0 0 0,1-1 1,-1 1-1,0 0 0,0-1 1,1 1-1,-1 0 1,0 0-1,0-1 0,1 0 1,-1 1-1,1-1 0,-1 1 1,0-1-1,1 1 0,0-1 1,-1 0-1,0 1 0,1-1 1,-1 0-1,1 0 0,0 1 1,0-1-1,-1 0 1,1 0-1,0 1 0,0-1 1,-1 0-1,1 0 0,0 0 1,0 0-1,0 0 0,0 1 1,0-1-1,1 0 0,-1 0 1,0-1-1,2-3 8,0-1-1,0 1 0,0-1 1,6-9-1,5-6 8,1 0-1,1 1 1,1 1 0,28-26-1,-6 5-1,16-19-2,84-89 4,9 11-7,24 11 1,-38 29 72,-43 23 39,59-43 90,-148 117-208,-1 0-1,0-1 1,1 1-1,-1-1 1,1 1-1,-1 0 1,1-1-1,-1 1 1,0 0-1,1 0 1,0 0-1,-1 0 1,1 0-1,-1 0 1,1 0-1,-1 0 1,1 0-1,0 0 1,-1 0-1,0 0 1,1 0 0,-1 0-1,0 0 1,0 0-1,0 1 1,0-1 0,1 0-1,-1 1 1,0-1-1,0 0 1,0 1 0,0-1-1,0 0 1,0 0-1,0 0 1,0 1 0,0-1-1,0 0 1,0 1-1,0-1 1,0 0 0,-1 1-1,1-1 1,0 0-1,-10 21 49,-5 0-54,0 0 0,-23 23-1,10-13 1,1 0 5,-39 33-1,-69 39 15,15-13-3,2 10-8,-58 45 4,27-45 4,149-100-12,-106 61 3,92-54-3,0-1 0,-1-1 0,0 0 1,0 0-1,-22 2 0,32-6 0,0 0 1,-1 0-1,1-1 0,0 0 0,0 0 1,-1-1-1,1 0 0,-7-1 0,10 1-1,0 0 1,1 1-1,-1-1 0,1 0 0,-1 0 0,1 0 1,-1-1-1,1 2 0,0-2 0,0 1 0,-1-1 0,1 1 1,1-1-1,-2 1 0,1-1 0,1 1 0,-1-1 1,0 1-1,0-2 0,1 2 0,0-1 0,-1 0 0,1 1 1,-1-2-1,1 2 0,0-4 0,0-3-4,0 1-1,0-2 1,1 1 0,0 1-1,1-2 1,3-11 0,9-20-5,2-1 0,2 2 0,2 1 0,1 0 1,1 2-1,2 0 0,31-34 0,139-136 2,-106 116 7,-44 44 1,76-78-1,-85 93 6,60-45-1,-57 48 1,-20 15-4,1-1 0,30-14 0,-35 20-1,8-2 29,-31 16-17,-30 31-39,12-11 15,6-6 8,-105 107-2,69-58 5,-101 108-5,-14-32 8,78-69 1,-25 26-1,91-78-3,-44 28 0,65-48 1,0 0-1,1 0 0,-1-1 0,-1 0 1,2-1-1,-2 0 0,1 0 1,-9 1-1,13-3 0,0 0 1,0 0-1,1 0 1,-1 0-1,0 0 1,0 0-1,0 0 1,0-1 0,0 0-1,1 0 1,-1 0-1,-2-1 1,3 1-1,0-1 1,1 2-1,-1-2 1,1 1-1,-1-1 1,1 1 0,-1 0-1,1-1 1,0 0-1,-1 1 1,2-1-1,-1 1 1,0-2 0,-1-1-1,1-1 0,0 1 1,0-1-1,0 0 0,1 1 1,0-1-1,0 1 0,0-2 1,1 2-1,0-1 0,-1 0 1,1 1-1,1-1 0,-1 1 1,4-9-1,3-1 1,-1-1-1,2 2 1,15-20 0,36-39 1,-57 69-1,27-32 2,88-102 9,-94 106-10,19-24-1,60-61 1,-63 80 1,85-58 0,53-16 19,-174 108-20,3-2 5,1-1 0,0 1 0,12-4 1,-19 8-6,1-1 0,-1 1 0,1 0 0,-1 0 0,1 0 1,-1 0-1,1 0 0,-1 0 0,1 0 0,-1 0 0,3 0 0,-3 1 0,-1-1-1,1 0 0,0 1 0,0-1 0,-1 1 0,0-1 1,1 0-1,0 1 0,0 0 0,-1-1 0,0 1 1,1-1-1,-1 1 0,1 0 0,-1-1 0,1 1 1,-1-1-1,0 1 0,0 0 0,0 0 0,0-1 1,1 1-1,-1 0 0,0 0 0,0 1-1,0 0 0,0 0-1,0-1 1,0 1 0,0 0 0,0-1-1,-1 1 1,1-1 0,0 1 0,-1-1 0,1 1-1,-2 2 1,-13 23-25,-30 39 0,35-52 22,-250 304 13,210-266-8,-2-3-1,-2-2 0,-109 74 1,146-110-1,0-2 0,-18 8 0,30-16 0,1 2 0,-1-2 0,1 0 0,-1 0 0,0 0 0,1 0 1,-1 0-1,0-1 0,0 0 0,1 0 0,-8-1 0,10 1 1,1-1-1,0 0 0,0 1 1,-1 0-1,1-1 1,0 0-1,-1 0 1,1 1-1,0-1 0,0 0 1,0 0-1,0 0 1,0 0-1,0 0 1,0 0-1,0-1 0,1 1 1,-1 0-1,0 0 1,0-1-1,1 1 1,-1 0-1,1-1 0,-1 1 1,1-1-1,-1-2 1,1 0 1,0 0 0,0-1 0,0 1 0,0 0 0,0-1 0,1 1-1,0-1 1,2-4 0,1-2 2,0 1 0,1 0 0,11-17-1,26-32 9,-19 29-8,44-68 0,-31 43-1,2 3 0,47-51-1,-37 59 1,98-72 1,6-4 2,-87 57-3,24-20 8,-68 65-4,1 2-1,34-21 1,-33 26 2,-16 11 2,-7 0-10,0 0-1,0 0 1,0 1-1,0-1 1,0 0-1,0 1 1,0-1-1,0 0 1,0 1 0,0-1-1,0 0 1,0 0-1,0 0 1,0 0-1,0 1 1,0-1-1,0 0 1,-1 0-1,1 1 1,0-1-1,0 0 1,-1 0 0,1 1-1,0-1 1,0 0-1,-1 0 1,1 0-1,0 0 1,-8 8-3,1-1 0,1 2 1,0-1-1,-7 11 0,-5 10-1,-28 32-2,-70 75 1,-68 45 6,15-14 3,75-71-3,56-59-3,-52 39 0,62-57-2,-59 31 0,-2-9-4,85-40 7,-1 1 0,1-1 0,-1 0-1,1 0 1,-1 0 0,-5-1 0,8 0 0,1 0 0,-1 0 0,1 0 0,-1 0 0,1-1 0,-1 1 0,2-1 0,-2 0 0,1 1 0,-1 0 0,1-1 0,0 0 0,-1 0 0,-1-1 0,3 1 0,-1 0 0,0 0 1,0 0-1,1 0 0,-1 0 0,0 0 0,0 0 0,1-1 1,0 2-1,0-2 0,-1 1 0,1 0 0,0 0 0,-1 0 1,1-1-1,0 0 0,0-1 1,0 0-1,1-1 1,0 1 0,-1 0 0,0 0 0,2 0-1,0-4 1,6-8 3,-1 1-1,2 0 1,0 0-1,1 2 1,0-1-1,13-12 1,5-7 2,62-82 7,72-80-10,6 46 10,-72 67-4,-46 36-2,-4 2 74,71-50 1,-116 93-74,0-1 1,0 1-1,-1 0 0,0-1 1,1 1-1,0-1 0,0 1 1,-1-1-1,1 1 0,0 0 1,0 0-1,-1 0 0,1 0 1,1 0-1,-2-1 0,1 1 1,0 0-1,0 0 0,-1 1 1,1-1-1,0 0 0,0 0 1,-1 0-1,1 0 0,1 1 1,-1 0 0,-1 0 0,1-1 0,0 1 0,-1 1 0,0-2 0,0 1 0,1 0 0,-1 0 0,0 0 0,0 0 0,1 0-1,-1 0 1,0 0 0,0 0 0,0 0 0,-1 0 0,1 0 0,0 0 0,0 0 0,-1 0 0,1 0 0,0 0 0,0 0 0,-2 2 0,-8 22-3,-2 1-1,0-2 0,-2 1 0,-1-2 0,-1 1 1,-29 31-1,-128 117 10,45-50-12,71-61-2,15-14 1,-2-3 0,-55 43 0,66-64-2,-57 30 0,-33 6-6,96-48 6,-30 9-1,51-18 2,0 0-1,0-1 1,0 0-1,0 1 1,-12-2 0,17 0-1,-1 0 1,0 0-1,1 0 1,-1-1-1,1 1 1,-1-1-1,1 0 1,-1 1 0,1-1-1,-1 0 1,1 0-1,-1 1 1,1-2-1,-1 1 1,1 0-1,0 0 1,-1 0-1,2 0 1,-1-1 0,-1 1-1,2-1 1,-1 1-1,0-1 1,0-1-1,-1 0 2,1 0 1,0 0-1,0 0 0,0 0 0,1 0 0,0 0 0,-1 0 1,1 0-1,0 0 0,0 0 0,0 0 0,1 0 0,0-6 1,1 1 4,1 0 1,0 0 0,8-15 0,17-26 19,41-55 0,-65 98-25,27-34 2,1 1 0,2 0 0,1 3 0,3 2 0,0 1 0,59-38 0,-56 42 4,65-40 21,-102 66-25,1 0-1,0 0 1,0 1-1,0-1 1,1 1 0,-1 0-1,1 1 1,-1-1 0,1 1-1,-1 1 1,1-1-1,0 0 1,6 1 0,-11 0-3,0 1 0,0-1 0,-1 0 0,0 0 0,1 0 0,0 0 0,0 1 0,-1-1 0,0 0 0,1 0 0,0 0 0,0 1 0,-1-1 0,0 1 0,1-1 0,-1 1 0,1-1 0,0 0 0,-1 1-1,0-1 1,0 1 0,1 0 0,-1-1 0,0 0 0,1 1 0,0 1 0,-1-2-2,0 2 0,0-1 0,0 0 0,0 1 0,0-2-1,0 2 1,-1-1 0,1 0 0,0 1 0,-1-2-1,1 2 1,-1-1 0,1 0 0,0 0 0,-1 0 0,-1 1-1,-5 9-6,-2 0 0,-16 16 0,2-1 0,-81 108-1,32-37 8,18-35-4,-60 57 0,-71 48 0,181-163 5,-17 14-2,9-6-2,-2 0 1,0 0-1,0-2 0,-1 1 1,-20 8-1,33-17 3,0-2 0,0 2 0,0-1 0,0-1 0,-1 1 0,1-1 0,0 1 0,0-1 0,-1 1 0,1-1 0,0 0 0,-5 0 0,7-1 1,-1 1 0,1 0 0,-1-1 0,0 1 0,0-1 0,1 1-1,0 0 1,-1 0 0,0-1 0,1 1 0,-1-1 0,1 0 0,0 1-1,-1 0 1,1-1 0,-1-1 0,0 1 1,0-1-1,1 0 1,-1 0-1,0 0 1,1 0-1,0 0 1,0-3-1,-1-1 4,1 0-1,1 0 1,-1 1-1,1-1 1,0 0-1,0 1 1,1-1-1,0 1 1,3-7-1,4-6 12,15-24-1,-24 42-14,83-121 38,-34 50-20,-3 4-8,79-90-1,-5 43-6,-78 76-1,0-2-1,43-56 1,-2-7 9,-80 100 5,-6 10-14,-11 17-5,-8 14 3,-2-1-1,-1-2 1,-36 40-1,-27 8 1,-10 8 0,-5 30 2,3-1 4,66-88 0,0 0-1,-2-2 1,-72 45 0,87-62-3,-39 16 0,53-26-6,1-1 0,-1 0 0,0 1 0,-11 0-1,17-3 3,0 0 0,0 0 0,0 0 0,0 0 0,0 0 0,1 0 0,-1 0 0,0 0 0,0 0 0,1 0 0,-1 0 0,0 0 0,0 0 0,1-1 0,-1 1 0,0-1 0,0 1 0,1-1 0,-1 1 0,0 0 0,1-1 0,-1 0 0,1 0 0,-1 1 0,1 0 0,-1-1 0,0 0 0,1 0 0,0 1 0,0-1 0,-1 0 0,1 0 0,0 1 0,-1-1 0,1 0 0,0 0 0,0 1 0,0-1 0,-1 0 0,1 0 0,0 1 0,1-2 0,-1 1 0,0 1 0,0-1 0,0 0 0,1 0 0,0-4-7,0 1 0,1-1 0,-1 1 0,1 0 0,0 0 0,-1 0 0,2 0 0,0 0 0,4-6 0,71-75-134,-7 9 62,-5-3 49,48-56 16,-81 104 15,61-45-1,41-15 1,-106 73 0,4-5 2,0-1 0,-2-1 0,31-33 0,29-28 10,-76 74-8,1 0 0,0 1 1,1 1-1,24-11 0,-19 13 10,-16 7-8,-4 4-4,-7 7-3,3-8 0,-55 86-20,13-32 18,-2-3 0,-100 89 0,-124 68 13,206-168 2,56-38-30,1 1 0,0-2-1,-11 5 1,17-8 10,1 1 0,-1-1 0,1 0 0,0 0 0,0 0 0,0 0 0,-1 0 0,1 0 0,-1 0 0,1 0 1,-1 0-1,1 0 0,0 0 0,0 0 0,0 0 0,-1 0 0,1 0 0,-1 0 0,1 0 0,-1 0 0,1 0 0,0 0 0,0-1 0,0 1 0,-1 0 0,1 0 0,0-1 0,-1 1 0,1 0 0,0-1 1,-1 1-1,1 0 0,0 0 0,0 0 0,0-1 0,0 1 0,0 0 0,0-1 0,-1 1 0,1-1 0,0 1 0,0 0 0,0 0 0,0 0 0,0-1 0,0 1 0,0-1 0,0 1 0,0-1 1,0-2-38,1 1 1,-1 0 0,0-1 0,1 1-1,0-1 1,0 1 0,-1 0-1,2-1 1,-1 1 0,3-4 0,7-11-15,2 1 0,0 1-1,0 0 1,2 1 0,0 1 0,28-20 0,112-63 46,-140 87 8,205-108 32,-128 69-6,166-64 53,-216 92-66,-9 2 42,-64 40-12,-46 32 102,-111 59-1,139-89-111,0-2-1,-1-2 1,-97 25 0,-36-17 4,-6-14 19,111-10-24,-9 4-8,-89 1-4,169-9-12,-1 0 0,0-1 0,0 0 0,1 0 0,-1-1 0,-13-5 0,20 7-1,1 0 0,-1 0 1,0-1-1,1 1 0,0-1 0,-1 0 0,0 1 0,1 0 1,-1-1-1,1 1 0,0-1 0,0 0 0,-1 1 0,1 0 0,-1-1 1,1 0-1,0 0 0,-1 1 0,1-1 0,0 0 0,0 0 1,0 1-1,0-1 0,0 1 0,0-1 0,0 0 0,0 1 0,0-1 1,0 0-1,0 0 0,0 1 0,1-1 0,-1 0 0,0 1 0,1-1 1,-1 1-1,1-1 0,-1 0 0,0 1 0,0-1 0,1 1 1,-1-1-1,2 0 0,7-6 11,0 1 0,0 0-1,1 1 1,15-6 0,-8 3-4,79-36 17,23-10-9,-46 17-2,-2 0 88,132-48 0,-187 80-35,0 0 0,1 2-1,24-3 1,-40 6-59,2 0 0,-2 0 0,1 0 0,-1 0 0,1 0 0,-1 1 0,1-1 0,2 2-1,-3-2-5,-1 0 0,0 0 0,1 0 0,-1 0 0,0 1 0,0-1-1,1 0 1,-1 1 0,0-1 0,1 0 0,-1 1 0,0-1 0,1 0-1,-1 0 1,0 0 0,0 1 0,0-1 0,0 1 0,0-1 0,0 1-1,0-1 1,0 0 0,1 1 0,-2 1-1,1-1 0,0 1 0,0 0 0,-1-1 0,0 1 0,1-1 0,-1 1 0,1-1 0,-1 1 0,-1-1 0,2 0 0,-1 1 0,-2 1 0,-8 9-8,-26 24-1,11-13 4,11-8-1,-6 7 2,-2-2 1,0 0-1,0-1 0,-39 21 0,37-26 5,-53 17 0,64-26-1,0-1-1,0-1 1,-1 0 0,0 0-1,-22 0 1,34-3-1,-1-1-1,0 1 1,1-1-1,0 0 1,0 1 0,-1-1-1,1 0 1,-1 0-1,1-1 1,-6-2-1,8 3 2,1 0-1,-1 0 0,-1 1 0,2-1 0,-1 0 0,0 0 0,0 0 0,1 0 0,-1 0 0,0 0 0,1 0 0,-1 0 0,1 0 0,0 0 0,-1 0 0,1 0 0,-1-1 0,1 1 0,0 0 0,0 0 0,0 0 0,0-1 0,0 2 0,0-2 0,0 1 0,0 0 0,0-1 0,1 2 0,-1-2 0,1 1 0,-1 0 0,0 0 0,2-2 0,2-4 8,1 0-1,0 0 1,1 0-1,-1 1 1,1 0-1,1 0 0,0 0 1,10-6-1,-6 3-2,1 1-1,-1 1 0,17-8 0,-24 13-2,1 1 1,-2 0-1,2-1 0,-1 2 0,0-1 0,8-1 1,-10 2-1,0 0-1,0 0 1,0 1 0,0-1 0,0 1-1,0-1 1,0 1 0,-1-1 0,2 1 0,-2 0-1,1 0 1,0 0 0,-1 0 0,1 0 0,2 2-1,-3-1-1,1 0 0,-1 0 0,1 0 0,-1 0 0,0 0 0,0 1 0,0-1 0,0 0 0,0 1 0,-1-1 0,0 1 0,1-1 0,-1 1 0,0-1 0,1 0-1,-1 1 1,-1 0 0,1-1 0,0 1 0,-1 3 0,-1 1-2,0 2-1,0-2 1,-1 1-1,0-1 1,-6 12-1,-3 1-1,-1 0 0,-20 23 1,-38 37 3,30-37-2,3 0 0,-79 83 12,100-111-6,1 0-1,-1-2 1,-1 0-1,0 0 1,-30 14-1,39-23-3,1-1 0,-11 3 0,16-6 0,2 1 0,-1-1-1,0 1 1,1-1 0,-2 0-1,2 0 1,-1 0 0,0 0-1,1 0 1,-2 0 0,2-1-1,-1 1 1,0-1-1,1 1 1,-4-2 0,4 1 0,1 1 0,0 0 0,-1-1 1,0 0-1,0 1 0,1-1 0,0 1 0,-1-1 1,1 0-1,-1 0 0,0 1 0,1-1 1,0 0-1,0 0 0,0 0 0,0 0 0,-1 0 1,1 1-1,0-1 0,0 0 0,0 0 0,0-1 1,0-2 2,1 1 1,-1 0 0,1-1 0,0 1 0,0-1-1,2-3 1,7-17 14,2 0 0,21-32-1,37-42-1,-57 80-13,2 1-1,0 0 0,0 1 0,1 0 1,1 2-1,21-15 0,121-66 20,-96 59-21,-59 34-1,9-6 6,0 1 1,21-8-1,-30 15-10,-5 3-5,-8 6-8,-49 36 11,-63 48 5,66-54 0,-56 51 0,26-6 0,-61 50 8,134-124-6,-2-1 1,1 0-1,-2-1 0,1-1 0,-17 8 0,29-15-2,0 1-1,0 0 0,-1 0 0,2-1 1,-1 1-1,-1-1 0,0 1 0,1-1 1,0 0-1,0 0 0,-1 0 0,1 0 1,-4-1-1,6 1 1,0 0 0,-1 0 0,1-1 0,0 1 0,0 0 0,0 0 1,0 0-1,0 0 0,0 0 0,0 0 0,0 0 0,0 0 0,0 0 0,0 0 0,0 0 1,0 0-1,0 0 0,0 0 0,0 0 0,0-1 0,0 1 0,0 0 0,0 0 1,0 0-1,0 0 0,0 0 0,0-1 0,0 1 0,0 0 0,0 0 0,0 0 0,0 0 1,0 0-1,0 0 0,0 0 0,0-1 0,0 1 0,0 0 0,1 0 0,-1 0 0,0 0 1,0 0-1,0 0 0,0 0 0,0 0 0,0 0 0,0 0 0,1 0 0,5-5 11,-4 4-9,13-9-5,-1-1 0,18-16-1,-27 23 1,0-2 0,0 1 0,-1-1 0,1 0 0,-1 0 0,-1-1 0,1 1 0,4-12 0,-3 3-2,42-116-5,-31 92 14,28-49 0,-1 20 5,-25 41-8,-2 1 1,-1-2 0,18-43-1,-27 56-1,-1-1-1,-1 1 0,-1 0 1,4-31-1,-6 45 1,-1 0-1,0 1 0,0-1 0,0 0 0,0 0 1,0 1-1,0-1 0,0 0 0,-1 0 1,1 1-1,0-1 0,0 0 0,-1 0 0,1 1 1,0-1-1,0 0 0,-1 0 0,1 1 0,-1-1 1,0 0-1,1 1 1,-1-1-1,1 1 1,-1 0 0,0 0 0,1 0-1,0 0 1,-1 0 0,1 0 0,-1 0 0,0 0-1,1 0 1,0 0 0,-1 0 0,1 0-1,-1 1 1,0-1 0,1 0 0,0 0-1,0 1 1,-1-1 0,1 1 0,-1-1 0,0 0-1,-5 5 2,1-1 0,0 2-1,-7 6 1,6-6-2,-48 52 8,-41 40-14,-13-11 6,90-75 1,0-1 0,0-1 0,-1-1 0,-28 11 0,43-19 0,0 1-1,0-1 1,-1-1-1,1 1 1,0 0-1,0 0 1,0-1-1,-1 0 1,-7-1 0,11 0 0,1 1-1,0 0 1,-1 0 0,1 0 0,-1-1 0,0 1 0,1 0 0,0 0 0,-1 0 0,1-1 0,-1 1 0,1-1 0,-1 1-1,1-1 1,0 1 0,0 0 0,-1 0 0,1-1 0,-1 0 0,1 1 0,0-1 0,-1 1 0,1 0 0,0-1 0,0 0-1,0 1 1,0-1 0,0-2 1,0 2-1,0-1 1,1 0-1,-1 1 0,1-2 1,0 2-1,-1-1 1,1 1-1,0-1 0,0 0 1,-1 1-1,3-4 1,13-14 3,35-36 1,-5 7 2,48-72-4,-59 73 3,74-76 1,-88 102-7,3 0 1,42-28-1,-37 33 5,-27 15-3,0 0-1,0 0 1,-1 1 0,2-1 0,-1 1-1,-1 0 1,2-1 0,-1 1 0,-1 0-1,2 0 1,-1 0 0,-1 0 0,5 1-1,-6-1-1,0 0 0,0 0 0,0 0 0,0 0 0,0 0 0,1 0 0,-1 1 0,0-1 0,0 0 0,0 1 0,1-1 0,-1 0 0,0 1 0,0-1 0,0 0 0,0 0-1,0 0 1,0 0 0,0 1 0,1-1 0,-1 1 0,0-1 0,0 0 0,-1 1 0,1-1 0,0 0 0,0 0 0,0 0 0,0 1 0,0-1 0,0 0 0,0 1 0,-1-1 0,1 0-1,0 1 1,0-1 0,0 0 0,-1 0 0,1 0 0,0 0 0,-9 14-11,-45 45-12,-49 60 14,65-67 9,-35 45 0,53-73 0,-1-2 1,-24 21-1,8-14 2,-1-1 0,-44 23 0,70-43-7,-26 12-13,35-18-3,-1 0-1,0-2 0,0 2 0,0-1 1,0-1-1,0 1 0,-6 0 1,9-1 15,1 1 0,0-1 0,-1 0 0,1 0 0,0 0 0,0 0 0,0 0 0,-1 0 0,1 0 0,0 0 0,-1 0 0,1 0 0,0-1 0,-1 1 0,1 0 1,0 0-1,0 0 0,0 0 0,0 0 0,-1-1 0,1 1 0,0 0 0,-1 0 0,1 0 0,0-1 0,0 1 0,-1 0 0,1 0 0,0 0 0,0 0 0,0 0 0,0-1 0,0 1 0,0 0 0,0-1 1,0 1-1,0 0 0,0-1 0,0 1 0,-1 0 0,1 0 0,0 0 0,0-1 0,0 0 0,6-12-43,-4 9 16,5-8 26,0 0-1,0 0 0,1 1 0,0-1 0,18-17 1,-3 8 3,37-28 1,24-16 10,21-16 12,-78 62-14,1 2-1,31-14 1,-51 27-1,0 0 0,13-3 1,-19 7-4,0-1 1,0 1-1,0-1 1,0 1-1,0 0 1,0 0-1,1 0 1,-1 0 0,0 0-1,0 1 1,0-1-1,0 1 1,0-1-1,4 3 1,-6-3-2,0 0-1,1 0 1,-1 0 0,1 0-1,-1 1 1,1-1 0,-1 0-1,0 1 1,0-1 0,0 0 0,1 1-1,-1-1 1,0 0 0,0 0-1,1 1 1,-1-1 0,0 1-1,0-1 1,1 1 0,-1-1-1,0 0 1,0 0 0,0 1 0,0-1-1,0 1 1,0 0 0,0-1-1,0 0 1,0 1 0,-6 11-19,-5 0 9,1 0 0,-2-1 0,-15 12 0,2-1 10,-4 3 0,-54 37 0,69-53 0,0 0 0,-1-2 0,0 0 0,0 0 0,-1-2 0,-25 6 0,28-8 0,1-1 0,-1 0 0,0-1 0,1-1 0,-1 0 0,0 0 0,0-1 0,1-1 0,-22-5 0,32 6 0,0 0 0,0 1 0,0-1 0,0 0 0,0 0 0,0 0 0,1 0 0,-1 0 0,0 0 0,1-1 0,-1 1 0,1-1 0,-1 1 0,1-1 0,-1 1 0,1-1 0,-2-4 0,2 3 0,-1-2 0,2 1 0,-1 0 0,0-1 0,1 1 0,-1-1 0,2-6 0,-1-3 1,1 0 1,0 1-1,1-1 1,0 0-1,1 1 1,1 0-1,0-1 1,0 2-1,8-15 1,-7 19-2,35-66 7,-33 64-5,0 1 0,0 0 0,1 0-1,0 1 1,11-9 0,-18 15-2,1 1 0,-1 0 0,1-1 0,0 2 0,-1-1 0,1-1 0,0 2 0,0-1 0,1-1 0,-3 2 0,0 0 0,-1 0 0,1 0-1,-1 0 1,1 0 0,-1 0-1,1-1 1,0 1 0,-1-1 0,1 1-1,-1-1 1,1 1 0,-1 0 0,1 0-1,0-1 1,0 1 0,0-1 0,-1 1-1,1-1 1,0 1 0,-1 0-1,1-1 1,0 0 0,0 1 0,0-1-1,0 1 1,-1 0 0,1-1 0,0 0-1,0 1 1,0-1 0,0 1 0,1 0-1,-1-1 1,0 0 0,0 0-1,8-27 7,-4 11-3,-4 15-3,0 1-1,0 1 1,0-1 0,0 0-1,0 0 1,-1 1 0,1-2 0,0 1-1,0 1 1,0-1 0,0 0-1,-1 0 1,1 1 0,-1-1 0,1 0-1,-1 0 1,1 1 0,-1-1-1,1 1 1,-1-1 0,0 0-1,1 1 1,-1 0 0,0-1 0,0 0-1,1 1 1,-1-1 0,0 1-1,0 0 1,1 0 0,-1 0-1,0-1 1,0 1 0,1 0 0,-1 0-1,-1 0 1,2 0 0,-2 0-1,-2-1-1,-1 1-1,1 0 0,0 1 0,-1 0 1,1-1-1,-7 3 0,-7 3 3,0 1 0,0 1-1,1 1 1,-29 19 0,-56 52 0,92-71-2,-1 0 0,-1 0 0,-18 9 0,30-18 2,0 0 0,0 0 0,0 1 0,0-1 1,0 0-1,0 0 0,0 0 0,-1 0 0,1 1 0,0-1 0,0 0 0,-1 0 0,1 0 1,0 0-1,0 0 0,-1 0 0,1 0 0,0 0 0,0 0 0,0 0 0,0 0 0,0 0 1,-1 0-1,1 0 0,0 0 0,0 0 0,-1 0 0,1 0 0,0 0 0,0 0 0,-1 0 0,1-1 1,0 1-1,3-7 8,11-14 10,-10 16-16,8-10 0,0 0-1,2 1 1,0 0 0,1 2 0,0-1-1,1 1 1,0 1 0,1 1 0,26-12-1,38-7 6,-52 19-7,-13 4-31,-16 5 16,-3 1 2,-22 3-7,25-3 20,-59 11 5,-79 26-1,87-22 1,44-12-1,-1-2 1,2 1-1,-2-2 0,1 1 1,-10-1-1,50-10 51,68-17-55,-89 23-3,-1-1 0,-1-1-1,2 1 1,17-14 0,-25 16 3,-1 0 0,0 0 0,1-1 0,-1 0 0,4-5 0,-4 5 2,-1 1-1,1-1 0,1 1 0,4-5 1,-2 4 1,0 0-1,1 1 1,-1 0 0,1 0 0,-1 1 0,1 0 0,0-1 0,0 2-1,-1-1 1,2 2 0,-1-1 0,10 0 0,10 2 12,51 9 1,-58-7-11,200 24 11,-177-21-8,-1 3-1,0 0 1,0 3 0,67 30 0,-17 3-2,-67-30 2,1-2 0,1 0-1,46 13 1,-66-24-5,0-1 0,1 0 0,-1 0 0,1-1 0,-1 0-1,1 0 1,-1 0 0,1-1 0,-1 0 0,0 0 0,1-2 0,-1 1 0,0 0 0,0-1 0,-1 0-1,1 0 1,0-1 0,0 0 0,-1 0 0,0-1 0,0 1 0,6-8 0,-9 10-6,-1-1-1,-1 1 1,2 0 0,-2-1 0,1 1 0,0-1-1,-1 0 1,1 1 0,-1-1 0,0 0 0,0 0-1,1-5 1,-2 6 1,1 0 0,-1 1 0,0-2-1,0 2 1,-1-1 0,1 0 0,0 0 0,-1 0-1,1 1 1,0-1 0,-1 0 0,0 1 0,0-2-1,1 2 1,-1-1 0,-1 1 0,2-1 0,-1 1-1,-1-1 1,1 1 0,0 0 0,-3-3 0,-7-3-1,0-1-1,-1 2 1,0-1 0,0 2 0,-1-1 0,0 1 0,-23-5-1,10 4 10,1 2-1,-1 1 0,1 1 0,-1 0 1,-33 4-1,-129 22 22,162-21-23,0 2-3,-193 35 38,211-38-33,1 0-1,-1 0 1,2 1-1,-14 6 1,20-9-4,-1 0 1,1 0-1,0 1 1,0-1-1,-1 0 0,1 1 1,-1-1-1,1 1 0,-1-1 1,1 0-1,0 0 1,0 0-1,0 1 0,0-1 1,-1 1-1,1 0 0,0-1 1,0 0-1,-1 1 1,1 0-2,0-1 0,0 0 0,0 1 1,1-1-1,-1 0 0,0 0 1,0 0-1,0 1 0,0-1 0,1 0 1,-1 1-1,0-1 0,0 0 1,0 0-1,0 1 0,0-1 0,1 0 1,-1 0-1,0 0 0,1 0 1,0 0-1,16 6 20,-16-6-21,107 20 20,-26-7-12,-52-7 0,98 21-4,-106-21-3,0 0 0,-1 2-1,37 19 1,-53-25-2,-1 0 1,0 1-1,1 0 0,-2 0 1,1 0-1,0 1 0,0 0 1,-1 0-1,0-1 0,0 1 1,0 1-1,0-1 0,0 1 1,-1-1-1,0 1 0,0-1 1,0 1-1,-1 0 0,1-1 1,-1 2-1,0-1 0,-1 0 1,1 7-1,-2-3-3,0 0 1,0-1-1,-1 1 0,0 0 1,-1 0-1,0-1 0,0 0 1,-9 15-1,4-8 2,-1-2 1,0 1-1,-1-2 0,-14 14 1,-3-1-1,-1-2 0,-2-1 1,-51 30-1,-25 18 2,48-24 0,3 4 0,-67 75 0,99-99 4,-1-2 0,-1 0 0,-52 36 0,32-33 1,29-18 2,0 0-1,1 1 0,1 1 0,0 0 0,-18 19 1,30-29-3,1 2 0,-1-1 0,1-1 1,-1 2-1,1-1 0,0 1 0,-1-1 1,0 4-1,2-6-3,0 0-1,0 1 1,0-1 0,0 1 0,0-1-1,0 0 1,0 0 0,0 0 0,0 1 0,0-1-1,0 0 1,0 1 0,0-1 0,1 1-1,-1-1 1,0 0 0,0 0 0,0 0-1,0 1 1,1-1 0,-1 0 0,0 1 0,0-1-1,0 0 1,0 0 0,0 1 0,1-1-1,0 0 2,0 0-1,0 1 0,0-1 0,0 0 0,0 0 0,0 0 0,0 0 0,-1 0 0,2 0 0,-1 0 0,-1 0 0,2 0 1,-1 0-1,0-1 0,38-8-5,-1-2 0,1-2 0,-2 0 0,-1-3 0,0-1 1,-1-3-1,0 0 0,-2-2 0,36-30 0,23-38 4,-17 15-5,-57 59 6,0 1 1,31-19-1,-12 13 8,-37 21-9,0 0 0,0 0 0,0 0 1,0 0-1,0 0 0,0 0 0,0 0 0,0 0 0,0 0 0,0 0 0,0 0 0,0 0 1,0 0-1,0 0 0,0 0 0,0 0 0,0 0 0,0 0 0,0 0 0,0 0 0,0 0 1,0 0-1,0 0 0,0 0 0,0 0 0,0 0 0,0 0 0,0 0 0,0 0 0,0 0 1,0 0-1,0 0 0,0 0 0,0 1 0,0-1 0,0 0 0,0 0 0,0 0 0,0 0 1,0 0-1,0 0 0,0 0 0,0 0 0,0 0 0,0 0 0,0 0 0,0 0 0,0 0 1,0 0-1,0 0 0,0 0 0,0 0 0,0 0 0,0 0 0,0 0 0,0 0 0,0 0 1,0 0-1,1 0 0,-1 0 0,0 0 0,0 0 0,0 0 0,0 0 0,0 0 0,-3 8 2,-6 11-3,-23 28 1,-9 15 0,8-9 0,-1 0 0,-59 66 0,27-42 8,60-71-5,4-4-2,2-2 0,-2 1 0,1 1 0,0-1 0,0 0 1,0 0-1,1 1 0,-2-1 0,1 0 0,1 1 0,0-1 0,-1 1 0,0-1 0,0 1 0,1-1 1,0 1-1,0 1 0,0-3-1,0 1 0,0-1 0,0 0 0,0 0 0,0 0 0,0 0 1,0 0-1,0 0 0,0 1 0,0-1 0,0 0 0,0 0 0,0 0 0,0 0 1,0 0-1,0 0 0,0 1 0,0-1 0,0 0 0,0 0 0,0 0 0,0 0 1,0 0-1,0 0 0,0 0 0,0 0 0,0 0 0,0 0 0,0 0 0,0 0 1,1 0-1,-1 0 0,0 0 0,0 0 0,0 0 0,0 0 0,0 0 0,0 0 0,1 0 1,-1 0-1,0 0 0,0 0 0,0 0 0,0 0 0,0 0 0,0 0 0,1 0 1,-1 0-1,0 0 0,0 0 0,0 0 0,0 0 0,0 0 0,0 0 0,6-3-2,0 0-1,0-1 1,0 0 0,0 0-1,-1 0 1,5-6-1,6-3-1,-6 5 2,48-42-4,21-16 0,-53 46 5,38-39 0,-43 34 2,-1 0 1,0-1-1,-2-1 0,-2-1 1,23-51-1,-33 63-220,0 1 0,-2 0 0,4-21 0,-5 18-1153</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20:21.184"/>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625 215 520,'-73'354'2701,"63"-323"-2633,-1 0 0,-22 43 0,27-61-68,-1-1-1,-1-1 0,1 0 1,-2 1-1,1-2 0,-2 1 1,0-2-1,-12 11 0,20-19-39,1 0-1,-1 1 1,0-2-1,0 2 1,1-1-1,-1-1 0,0 1 1,1 0-1,-1-1 1,0 1-1,0-1 1,-2 1-1,3-1 25,1 0 1,0-1-1,-1 1 0,1 0 0,0 0 0,0 0 1,0 0-1,0 0 0,-1 0 0,1 0 0,0 0 1,0 0-1,-1 0 0,1 0 0,0 0 0,-1-1 1,1 1-1,0 0 0,0 0 0,0-1 0,0 1 1,0 0-1,0 0 0,0-1 0,0 1 1,-1 0-1,1 0 0,0-1-14,0 0 1,0 0-1,0 0 1,0 0-1,0 0 1,0 1-1,0-1 0,0-1 1,1 2-1,-1-1 1,0-1-1,9-24-242,-7 16 255,2 1 1,-1 0-1,0-1 1,2 1-1,-1 1 1,7-10-1,7-6 15,-2 3 0,-1-2 1,0 1-1,-2-2 0,19-42 0,19-102-6,-7 30 18,-35 105-5,-2-1 0,4-40-1,-10 57 0,1 8-2,-1 1 0,-1-1 0,0 1 0,0-1 0,-1-10 0,1 19-1,0 0-1,0-1 0,0 1 0,0 0 0,0 0 0,0 0 1,0 0-1,0-1 0,-1 1 0,1 0 0,0 0 0,0 0 1,0 0-1,0 0 0,0 0 0,0 0 0,0 0 0,0 0 0,0 0 1,-1 0-1,1-1 0,0 1 0,0 0 0,0 0 0,0 0 1,0 0-1,0 0 0,0 0 0,0 0 0,0 0 0,0 0 1,0-1-1,-1 1 0,1 0 0,0 0 0,0 0 0,0 0 1,0 0-1,-1 0 0,1 0 0,0 0 0,0 0 0,0 0 1,-1 0-1,1 1 0,0-1 0,0 0 0,0 0 0,0 0 1,0 0-1,-6 5 34,2 4 11,-1 0 0,2 1 0,-1 0 0,1-1 0,0 1 0,1 0 0,-1 13 1,-3 6 20,-47 192 98,30-126-85,-9 19-6,23-90-63,0 0 0,-19 35 1,23-50-6,-1-1 0,-9 12 0,13-18-4,0 1 1,0-2-1,0 1 0,0 1 1,0-2-1,-1 1 1,0 0-1,1-1 0,-1 1 1,1-1-1,-6 2 1,8-3-2,-1 0 1,0 0-1,0 0 1,1 0-1,0 0 1,-1 0-1,0 0 1,0 0-1,1 0 1,-1 0-1,1 0 1,-1 0-1,0 0 1,1-1-1,-1 1 1,1 0-1,-1-1 1,0 1-1,1-1 1,0 1-1,-1 0 1,1 0-1,-1-1 1,0 1-1,1-1 1,0 0-1,0 1 1,-1 0-1,1-1 1,-1 0-1,1 1 1,0-1 0,-1 1-1,1-1 1,0 1-1,0-1 1,0 0-1,0 1 1,0-1-1,0 0 1,0 0-1,-1-4 4,1 1-1,0-2 0,0 2 1,1-7-1,2-8-1,0-1 1,2 2-1,11-30 0,-4 7-3,12-23-1,0-6 19,3-17-6,-24 76-10,0 1 1,-1-1-1,0 0 1,0 0 0,-2 0-1,1 0 1,-1 0 0,-1-12-1,-2 7 2,3 15-4,0 0 1,0 1-1,0-1 0,0 0 1,0 1-1,0-1 1,0 1-1,-1-1 0,1 1 1,0-1-1,-1 0 1,1 1-1,-1 0 1,1-1-1,0 0 0,-1 1 1,1-1-1,-1 1 1,1 0-1,-1 0 1,1-1-1,-1 1 0,1-1 1,-2 1-1,2 0 2,-1 0-1,0 0 1,0 1 0,1-1-1,-1 0 1,0 1-1,0-1 1,1 0-1,-1 0 1,0 1 0,0 0-1,1-1 1,-1 1-1,0-1 1,0 0-1,1 1 1,0 0 0,-1 0-1,0-1 1,1 1-1,-1 0 1,1 0 0,0-1-1,-1 2 1,-9 23 56,10-25-57,-22 59 192,-14 40-41,3 33 91,-29 88 739,58-208-954,4-9-19,-1 0 0,-1 0 0,2 0-1,-2 0 1,1 1 0,-1-1 0,0-1-1,0 1 1,0 0 0,0 0-1,0 0 1,-5 3 0,6-5-6,1-1 1,-1 1-1,1-1 0,0 1 1,-1-1-1,0 0 0,1 0 0,-1 0 1,1 1-1,-1-1 0,1 0 1,-1 0-1,0 1 0,1-1 1,-1 0-1,0 0 0,1 0 1,-1 0-1,1 0 0,-1 0 1,-1 0-1,2-1 0,0 1 1,-1-1-1,1 1 0,-1 0 1,1 0-1,-1-1 1,1 0-1,0 1 0,0-1 1,0 1-1,0 0 1,-1-1-1,1 1 0,0-1 1,0 0-1,0 1 1,0 0-1,0-1 0,-1 1 1,1-2-1,1-4 12,-1 0 1,1 0-1,2-9 0,-3 10-15,3-8 5,0-2-1,1 2 0,1-1 1,-1 1-1,8-13 0,-8 17-1,0 1-1,3-17 0,-5 18 0,0-1-1,0 2 1,0-1-1,1 1 1,4-8-1,7-4 0,-10 12 0,0 1 0,0 0 0,-1 0 0,5-10 0,-3-3 0,-3 14 0,-1-1 0,1 1 0,3-8 0,-4 10 0,0 1 0,0-1 0,0 0 0,0 0 0,0 0 0,0 0 0,-1 1 0,1-2 0,0 2 0,0-1 0,-1-1 0,0 2 0,0-6 0,-3-1-1,3 8 1,0 0 0,0 0 0,0 0 0,0 0 0,0 0 0,0 0 0,-1 0 0,1 0 0,0 0 0,-1 0 0,1 0 0,0 0 0,0 0 0,-1 0 0,1 0 0,0 0 0,0 0 0,0 0 0,0 1 0,0-1 0,0 0 0,0 0 0,-1 0 0,1 0-1,0 0 1,0 0 0,-1 0 0,-11 18 0,9-13 2,-1 0-1,1 1 0,1 0 0,-1 0-1,1 0 1,0 0 0,-1 6 0,1-4-1,0-1 1,0 0-1,-1 0 1,-6 12-1,3-11 0,2-2 2,0 0 0,1 0 0,-1 1-1,-3 13 1,2-5 9,2-4-6,0-1 0,0 1 0,1-1 0,0 1 0,1 0 0,0 11 0,1-18-4,0 0 0,0 0 0,-1 0 0,0-1 0,0 1 0,-2 6 0,2-6 1,0 1 0,0-1 0,0 1 0,0 6 0,-3 62 53,4-67-49,0 1 0,0-1 1,2 12-1,-1-12-3,0 0 0,0 0 0,-1 1 0,0 6 0,-6 137-10,3-44 16,2-71-6,1-18-2,-1 0 1,-3 22-1,0-22-1,3-6 0,-2 0 0,0-1 0,-5 15 0,5-18 2,0 1 0,0-1 0,-1 10 0,-3 2 9,5-16-10,2 0 1,-1-1-1,0 0 1,0 1-1,1-1 1,-1 1-1,0 0 1,1 3-1,-1 4 7,1 1-1,-3 16 1,0-12-6,3 0 0,-1 0 1,2 20-1,0-23-5,0 1 1,-1-1-1,-1 1 0,0 0 1,-3 13-1,-1-4-7,5-18 9,-1 2 1,-1-1-1,1 0 0,-1 0 0,1 0 0,-5 7 0,4-29-17,-1 8 15,1-15 6,1 1 0,1-44 0,2 10 2,12-215-29,-10 106 4,-4 142 15,4-105 5,-1 65 11,0 19-6,-2 28-4,0 15 0,-1 0 0,1-1 0,-1 1 0,0-1 0,0 0 0,0 1 0,0 0 0,0-1 1,0 1-1,0-1 0,-1 1 0,0-1 0,0 1 0,-1-3 0,2 5 0,-1 0 0,1 0 0,0 0 0,0 0-1,0 0 1,0 0 0,0 0 0,-1 0 0,1 0 0,0 0-1,0 0 1,-1 0 0,1 0 0,0 0 0,0 1 0,-1-1-1,1 0 1,0 0 0,0 0 0,0 1 0,0-1 0,0 0-1,0 0 1,0 1 0,0-1 0,0 0 0,-1 0 0,1 0-1,-4 10 16,0 1 0,1-2 0,0 2 0,1-1 0,-2 12-1,2-5 2,-29 209 472,5-34 103,-15-4-434,28-140-124,2-6 25,-18 42-1,17-64-39,10-18-5,1 1 0,-1 0 0,0 0 0,0 0 0,2 0 0,-4 7 0,5-9-3,-1 1 0,0-1 1,1 0-1,-1 1 0,1-1 0,0 1 0,-1-2 0,1 2 0,0-1 0,0 0 0,-1 1 0,2-2 0,0 3 0,6 6-11,-5 8-41,-3-15-18,-3-12 39,-3-21 2,2 0 0,1 0 0,1-35 0,-3-63-38,-1 42 51,17-225 95,-5 207-40,6 18-1,-4 45-37,-7 29-88,-5 29-16,-1 29 62,-7 114-669,12-123 191,-2-17-63,4 36 0,-2-52 571,2 0 0,-1 0 0,0 0 0,1 0 0,-2 0 0,3 0-1,-2 0 1,1 0 0,2 2 0,9 15 9,-9-9 46,0 0 0,0 0 0,-2 1 0,1 0 1,-1-1-1,-1 1 0,1 16 0,-10 83 484,-16 21-376,11-71-97,10-47-31,1-2 0,0 24-1,2-31-21,0 0-1,1 0 0,-1 1 0,1-1 1,0-1-1,0 2 0,1-2 1,0 1-1,4 9 0,2 0-9,-1 0-1,0 1 0,-1 0 1,8 32-1,-12-34-6,-1 0 0,0 1 0,-3 24 0,2-7 3,-1-22-9,0 0 0,-2 12-1,-1 12-4,2 31 14,-4 0 0,7-57-58,-6-16 4,5 7 45,-1 0 1,0 0-1,0-1 0,1 0 0,-1 1 0,1 0 0,-1 0 0,1-1 0,0 0 0,0 1 0,1-4 0,-1-12-44,-7-130-350,6 139 377,6-129-80,-1 35 100,11-136-8,-13 204-13,-2 35 27,0-1 0,0 1 0,0 0 0,0 0 0,0 0 0,0 0 0,0 0 0,0 0 0,0 0 0,0 0 0,0 0 0,0 0 0,0-1 0,0 1 0,0 0 0,-1 0 0,1 0 0,0 0 0,0-1 0,0 1 0,0 0 0,0 0 0,0 0 0,0 0 0,0 0 0,-1-1 0,1 1 0,0 0 0,0 0 0,0 0 0,0 0 0,0 0 0,0 0 0,0 0 0,0 0 0,0 0 0,0 0 0,0 0 0,-1 0 0,1 0 0,0 0 0,0 0 0,0 0 0,-1 0 0,1 0 0,0 0 0,0 0 0,0 0 0,0 0 0,-1 0 0,1 0 0,0 0 0,0 0 0,0 0 0,0 0 0,0 0 0,0 0 0,0 0 0,0 0 0,0 0 0,0 1 0,0-1 0,-1 0 0,1 0 0,0 0 0,0 1 0,-7 6 0,-18 41 22,25-48-52,0 0 0,0 0 0,0 1-1,0-1 1,0 0 0,-1 1 0,1-1-1,0 0 1,0 1 0,-1-1 0,0 0-94,1 0 93,0 1 1,0-1 0,0 0 0,0 0-1,-1 0 1,1 0 0,0 0 0,-1 1-1,1-1 1,-1 0 0,1 0 0,0 0-1,0 0 1,0 0 0,-1 0 0,1 0 0,0 0-1,-1 0 1,1 0 0,0 0 0,-1-1-1,1 1 1,0 0 0,0 0 0,-1 0-1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20:48.246"/>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187 1815 200,'1'-1'37,"-1"-1"1,0 1 0,0 0 0,0-1 0,0 1 0,1 0 0,0 0 0,0-1 0,-1 1 0,0 0 0,1-1 0,0 2 0,0-2 0,0 1 0,0 1 0,0-2 0,2 0 0,-3 2-16,0 1 1,1-1-1,-1 0 1,1 1-1,-1-1 0,0 1 1,1-1-1,-1 1 1,0-1-1,0 1 1,0-1-1,0 1 0,1 0 1,-1-1-1,0 0 1,0 1-1,0 0 1,0-1-1,0 1 0,1 2 41,4 24 93,5 54 0,-7 30 220,-3-111-375,-8 149 417,1-11-320,7-131-81,1 1 1,-1-1-1,1 1 0,1-1 0,-1 1 0,1-1 0,4 8 1,-6-12-21,2 0 0,-1-1 1,-1 0-1,1 0 0,-1 1 1,1 0-1,-1 0 0,1-1 1,-1 0-1,0 1 0,-1-1 1,1 1-1,-2 4 0,2-7 5,0-1-1,-1 1 1,1 0-1,-1 0 0,0-1 1,1 0-1,0 1 1,0-1-1,-1 1 1,1-1-1,0 1 0,-1-1 1,1 0-1,-2-6 4,1 1 0,0-1 1,0 0-1,1 1 0,0-1 0,1-10 0,-1 0 1,2-51 2,-1-30 0,-1 95-11,0 1 0,0 0 0,0 0 1,-1-1-1,0 1 0,0 0 0,1 0 1,-3-5-1,3 6 2,0 0 1,-1 1-1,0 0 0,1-1 0,-1 0 1,1 1-1,0-1 0,-1 1 1,0 0-1,1-1 0,-1 1 1,1-1-1,-1 1 0,0-1 1,0 1-1,1 0 0,-1 0 1,1 0-1,-1 0 0,0 0 0,1 0 1,-1 0-1,0 0 0,0 0 1,1 0-1,-1 0 0,0 0 1,0 0-1,-1 0 0,1 1 6,1 0 0,-1 0 0,0-1 0,0 1 0,1 1 0,-1-2 0,0 2 0,0-1 0,1-1 0,-1 2 0,1-1 0,-1 0 0,1 1 0,-1-2 0,1 3 0,-2 4 9,-2 2-8,1-1 0,0 1 0,0 10 0,0-8 2,-6 20 0,3-15 3,2 0 1,-4 20-1,5-19 1,-1 0-1,-7 18 1,8-26-11,-1 0 1,-8 12-1,10-17 0,-1 0 0,0 0 0,0-1 0,0 0 0,0 0 0,0 0 0,-6 4 0,6-5-2,-7 4 32,9-6-29,1 0 0,0 0 0,-1 0 0,1 0 0,0 0 0,0 0 0,0 0 0,-1 0 0,1 0 0,0 0 0,-1-1 0,1 1 0,-1 0 0,1 0 0,0 0 0,0 0 0,0 0 0,0-1 0,-1 1 0,1 0 0,0 0 0,-1-1 0,1 1 0,0 0 0,0 0 0,-1 0 0,1 0 0,0 0-1,0-1 1,0 1 0,0 0 0,0-1 0,0 0 0,0 1 9,0-1 0,0-1 0,0 2 0,0-1 0,0 0 0,1 0 0,-1 0 0,1 0 0,-1 0 0,1 0 0,-1 0 0,0 0 0,1 1 0,0-1-1,0 0 1,-1 0 0,0 1 0,1-1 0,2-1 0,5-8 120,-6 4-88,0-1 0,0 0 0,1-12 0,2-10-10,19-61 2,7-1-10,-25 69-17,41-129 29,-80 262 28,7-21 38,1 19 28,25-107-126,-1 1 1,1-1-1,0 0 0,0 0 0,0 1 0,0-1 0,1 0 0,-1 0 1,1 1-1,-1-1 0,1 0 0,0 0 0,0 1 0,-1-1 1,2-1-1,-1 2 0,0-1 0,1-1 0,-2 2 0,2-2 1,-1 1-1,5 3 0,-3-1-5,0 0 1,0 1 0,0-1-1,0 1 1,0 0-1,-1-1 1,0 2-1,0-1 1,-1 0-1,2 8 1,-1-5-2,-1 0 0,0 1 0,-1 0 0,1-1 0,-4 17 0,0-14 9,3-10-7,0 0 1,0 0-1,-1 0 1,1-1-1,0 1 0,0 1 1,0-2-1,0 1 1,0 0-1,0 0 1,0 0-1,0 0 1,0 0-1,0 0 1,1 0-1,-1 0 1,0-1-1,0 1 0,0 1 1,1-2-1,1 3 1,-1-1 1,0 0-2,0 0-1,1 0 0,-1 0 1,-1 0-1,2 1 1,-1-1-1,-1 0 0,0 0 1,1 1-1,-1-1 0,1 5 1,3 5-7,-4-12 6,1 1-1,0 0 1,-1 0 0,1 0 0,-1 0 0,0 0 0,0 0 0,0 0 0,0 0-1,1 0 1,-1 0 0,0 0 0,0 0 0,0 1 0,-1 5-6,-2 10-3,7-5 32,-2 16-31,-2-16 12,2 0 1,-1 0-1,5 18 0,-5-28 7,0 0 0,0-1 0,-1 1 0,1-1 0,1 1 0,-2-1 0,2 1 0,-1-1 0,0 1 0,1-1 0,-1 0 0,1 1 0,-1-2 0,1 2 0,-1-1 0,1-1 0,0 1 0,-1 0 0,2 0 0,-2-1 0,3 1 0,-4-1-11,1 0 0,-1 1 0,0-1 1,0 0-1,0 1 0,1-1 1,-1 0-1,0 0 0,1 0 0,-1 0 1,0 1-1,0-1 0,1 1 0,-1-1 1,0 0-1,0 1 0,0-1 0,0 0 1,0 0-1,0 1 0,0-1 1,0 1-1,0-1 0,0 1 0,0-1 1,0 0-1,0 0 0,0 1 0,0-1 1,0 0-1,0 1 0,0-1 1,0 1-1,0-1 0,0 0 0,-5 14-12,-2-3-16,7-10 27,0-1 0,0 0 0,0 1 0,0-1 0,0 0 0,0 0 0,-1 0 0,1 1 0,0-1 0,0 0 0,0 1 0,-1-1 0,1 0 0,0 0 0,-1 1 0,1-1 0,0 0 0,0 0 0,0 0 0,0 0 0,0 0 0,-1 0 0,1 0 0,-1 1 0,-9-9-10,8 6 11,1 1 0,-1-1 0,1 2 0,-2-2 0,2 1 0,-1 1 0,0-1 0,1 0 0,-2 0 0,2 1 0,-1-1 0,-1 0 0,-1 0 0,-3 1 0,6 0 0,0-1 0,0 1 0,0 0 0,1 0 0,-2 1 0,1-1 0,1 0 0,-2 0 0,1 0 0,1 0 0,-3 1 0,-6 1 1,8-2 0,0 0-1,0 0 1,1 1 0,-1-1-1,0 0 1,0 0 0,1 1-1,-1-1 1,0 0-1,0 1 1,1-1 0,0 0-1,-1 1 1,0-1-1,0 1 1,1 0 0,-1-1-1,1 0 1,-1 1-1,0 0 1,1 0 0,-1 0-1,0 0 1,1 0-1,-1-1 1,1 1-1,-1 0 1,1-1-1,-1 1 1,0-1-1,1 1 1,-1-1-1,0 1 1,0-1-1,1 1 1,-1-1-1,0 0 1,0 0-1,0 0 1,-14 7-1,13-6 0,2 0 0,-2-1 0,1 1 0,0-1 0,-1 1 0,1 0 0,-1-1 0,2 0 0,-2 0 0,1 0 0,-1 1 0,-2-1 0,-10 1 10,13-1-10,1 0 1,0 0-1,0 0 1,-1 0-1,1 0 1,-1 0-1,1 0 0,-1 1 1,1-1-1,0 0 1,0 0-1,0 0 1,-1 0-1,1 0 0,-1 1 1,1-1-1,0 0 1,-1 1-1,1-1 1,0 1-1,0-1 1,0 0-1,0 0 0,0 0 1,0 1-1,-1-1 1,1 1-1,0-1 1,0 1-1,0-1 0,0 1 1,-3 4 24,3-5-24,-1 0-1,1 1 1,-1-1 0,1 1 0,0-1-1,0 1 1,-1-1 0,1 0 0,0 1-1,-1 0 1,1 0 0,0-1 0,0 0-1,0 1 1,-1 0 0,1-1 0,0 1-1,0-1 1,0 2 0,1 1-2,-1 1 1,0-1 0,-1 0-1,1 0 1,0 0-1,-1 0 1,0 0-1,0 0 1,0 0-1,0 0 1,0 0-1,-1 0 1,1 0-1,-1 0 1,0 0-1,-2 2 1,-3 3 1,6-6 0,0-1-1,0 0 1,0 0 0,-1 1-1,1-1 1,0 0 0,0 0 0,-1 0-1,-2 2 1,-1-1 6,7-1-5,-2-1-1,0 0 1,0 0-1,0 0 1,0 0 0,0 0-1,0 0 1,0 0-1,0 0 1,1 0 0,-1-1-1,0 1 1,0 0-1,0 0 1,1 0-1,-1 0 1,0 0 0,0 0-1,0 0 1,0 0-1,1 0 1,-1-1 0,0 1-1,0 0 1,0 0-1,0 0 1,0 0 0,0 0-1,0-1 1,0 1-1,0 0 1,0 0-1,0 0 1,0 0 0,0 0-2,0 0 0,0-1 1,0 1-1,0-1 1,0 1-1,0 0 0,0-1 1,0 1-1,0 0 1,-1 0-1,1 0 0,0-1 1,0 1-1,0 0 1,0-1-1,0 1 0,1-1 1,-1 1-1,0 0 1,0 0-1,0 0 0,0-1 1,0 1-1,0 0 1,0-1-1,0 1 0,0 0 1,0-1-1,1 1 1,-1 0-1,0 0 0,0 0 1,1 0-1,-1 0 1,0-1-1,1 1 0,-1 0 1,0 0-1,0-1 1,0 1-1,1 0 1,0 0-1,-1-1-1,1 1 1,-1 0 0,1 0-1,-1 0 1,1-1-1,0 1 1,-1-1 0,0 0-1,0 1 1,1 0-1,-1 0 1,1-1-1,-1 0 1,1 0 0,-1 1-1,0 0 1,0-1-1,0 0 1,0 1-1,0-1 1,1-1 0,-4-8-4,3 10 4,0 0 0,0 0 0,-1-1 0,1 1 0,0-1 0,0 1-1,0-1 1,0 1 0,0 0 0,0 0 0,0-1 0,0 1 0,0-1 0,0 1 0,0-1 0,0 1-1,0 0 1,0 0 0,0-1 0,0 1 0,0-1 0,1 1 0,-1-1 0,0 1 0,0 0 0,0 0-1,1-1 1,-1 1 0,0 0 0,1-1 0,-1 0 0,0 1 0,0 0 0,0 0 0,1 0 0,-1-1 0,0 1 0,0-1 0,0 0 0,1 1 0,-1 0 0,0 0 0,0-1 0,0 1 0,0-1 0,0 1 0,0-1 0,0 1 0,0 0 0,-1-1 0,1 1 0,0-1 0,0 0 0,-1-6-1,1 5 0,1 0 1,-1 0-1,0 0 0,0 0 1,0 0-1,0 0 1,0 0-1,0 0 1,-1 0-1,1 0 1,-1-2-1,0 2 0,1 1 1,0-1-1,0 1 1,0 0-1,0-1 1,0 1-1,0-1 1,1 1-1,-1-1 1,1-1-1,1-10-2,-3 4 5,0 0-1,1 0 1,0 0 0,0-1 0,1 1 0,1 0 0,-1 0 0,5-12 0,-4 13 2,0 0 0,-1 0 1,0 1-1,0-11 0,-1 11 1,1-1 1,-1-1-1,2 2 1,2-13-1,85-276 35,-68 223-32,1-5-1,-7 32 11,-13 52 41,0 7-31,-1 39-3,-3 1 0,-11 70 1,5-55 2,3-34-12,2-18 0,2 1-1,-1 22 1,2-30-14,0-4-3,0 0-1,1 0 1,-1 0-1,1 0 1,2 5-1,-3-6 1,1 1 0,0-1 0,-1 0-1,0 1 1,0-2 0,-1 2 0,1-1 0,-2 7 0,0 8-4,-10 60-9,15-91 37,1 0 0,1 1 0,9-18 0,-11 23-16,0 0 1,1 1 0,7-11 0,-10 16-6,-1-1 0,1-1 0,0 2-1,0-1 1,-1 0 0,2 0 0,-1 1 0,-1-1 0,2 0 0,-1 0 0,-1 1 0,2 0-1,-1-1 1,0 1 0,0-1 0,0 1 0,0-1 0,1 1 0,-1 0 0,0 0 0,0 0 0,0 0-1,1 0 1,-1 0 0,0 0 0,0 0 0,0 1 0,1-1 0,1 1 0,-3 0-2,0-1 0,1 1 0,0 0 0,0-1 0,-1 1 1,0-1-1,1 1 0,-1 0 0,1 0 0,-1 0 0,1 0 1,-1 0-1,0-1 0,0 1 0,0 0 0,0 0 0,0-1 0,0 2 1,0-1-1,0-1 0,0 1 0,0 0 0,0 2 0,-5 21-16,5-23 15,-17 38 9,17-38-3,1 1-1,-1-2 0,0 2 0,0-1 1,0 0-1,1 1 0,0-2 0,-1 2 0,1-1 1,-1 0-1,1 0 0,0 0 0,0 0 0,1 1 1,4 7 9,-6-9-14,0 0 0,1 1 1,-1-1-1,0 1 1,0 0-1,0-1 0,0 0 1,0 0-1,1 1 0,-1-1 1,0 0-1,1 1 0,-1-1 1,1 1-1,-1-1 1,0 0-1,0 0 0,0 0 1,1 0-1,-1 1 0,1-1 1,0 0-1,-1 0 0,0 1 1,7-6 5,-2 0-3,-5 5-2,0 0-1,0 0 0,0 0 0,0 0 0,1-1 0,-1 1 0,0 0 0,0 0 0,1 0 1,-1 0-1,0 0 0,0 0 0,1 0 0,-1 0 0,0 0 0,0 0 0,0 0 0,0 0 1,0 0-1,1 0 0,-1 0 0,0 0 0,0 0 0,1 0 0,-1 0 0,0 0 0,0 0 0,1 0 1,-1 0-1,0 0 0,0 0 0,0 1 0,4 7-12,-3 10-13,-4 9 18,7-22 43,0-2-34,-4-2-4,1 0-1,0 1 0,-1-2 0,0 1-1,0 1 1,0-2 0,1 1 0,-1 1 0,0-2 0,0 2 0,1-1 0,-1 0 0,0 0 0,-1 0 0,1 0 0,0 0 0,0 0 0,-1 0-1,1 1 1,0-2 0,0 1 0,-1 1 0,1-2 0,-1 1 0,0 0 0,1 0 0,0 0 0,-3 1 0,-7 4-28,8-7 30,-1 0-1,1 1 1,0-1-1,0 0 1,-1 0-1,1 0 1,0 0 0,0 0-1,0 0 1,1-1-1,-5-2 1,6 4 2,0-1 1,-1 1 0,1-1-1,-1 1 1,0-1 0,1 1-1,0 0 1,-1 0-1,0 0 1,1-1 0,-1 1-1,1 0 1,-1 0 0,1-1-1,-2 1 1,-1 6 18,1-2-10,-3 6 6,3-4 33,6 4-25,-3-7-19,0 0 1,1-1-1,-1 1 0,1 0 1,-1-1-1,2 0 0,1 3 0,-3-4-3,0 0 0,-1 0 0,1-1 0,1 1 0,-2-1-1,1 1 1,1 0 0,-2-1 0,2 0 0,-1 0-1,0 1 1,0-1 0,0 0 0,0 0 0,1 1 0,-2-1-1,2 0 1,-1 0 0,2-1 0,1 0 1,1 0 1,-2-1-1,2 2 1,-1-3-1,-1 2 0,6-4 1,-1 1-2,-4 2 2,1 0 0,0 1 0,0 0-1,0 0 1,-1 0 0,2 1-1,8-1 1,-7 1 2,0-1-1,16-2 1,8-7-7,61-12-5,-71 17 5,-16 4 3,0-1 0,0 2 0,1-2 0,0 1 0,-1 1 1,11 0-1,-3 3 3,20 5 0,-25-6-4,0 1 0,-1-1-1,2-1 1,-2 1 0,1-2-1,1 1 1,-1-1 0,0 0-1,9-1 1,65-16 7,-79 16-8,1 1 0,0-2 0,-1 1 0,0-1 0,4-2 0,-5 3 0,1-1 0,0 1 0,0-1 0,0 2 0,0-2 0,0 1 0,6 0 0,53-1-15,-59 2 16,0 0-1,0 0 0,0 1 0,0-1 1,0 1-1,0 0 0,0-1 0,-1 1 0,1 1 1,0-2-1,3 3 0,-3-1 1,0-1 0,0 1-1,0-1 1,1 0 0,-1 0 0,5 0-1,8 2 6,-10-3-7,0 1 0,0 0 0,0-1 0,-1 0 0,9-2 0,1 4-2,-14-2 2,1 1 0,-1-1 1,1 0-1,0 0 1,-1 0-1,1 0 0,-1 0 1,1 0-1,0 0 0,2-1 1,-2 0-1,0 1 0,1-1 0,0 1 0,-1 0 0,0 0 1,3 1-1,-2-1 2,0 0 0,0 0 0,0 0 0,0 0 0,4-1 0,6-2 7,-1 2-1,24-1 1,-26 2-3,-1-1 0,0 1 0,0-2 0,0 1-1,0-1 1,18-6 0,-11-1-3,10-3 3,0 3-1,-18 5-1,1 1 0,0 1 0,18-4 0,-7 3-1,-15 2-3,0 0 0,0-1 0,1 2 0,0 0 0,-1 0 0,1 0 0,-1 0 0,6 2 0,0 1-1,0-1-1,0 0 1,11 1-1,-17-3 1,-2 0-1,2 0 1,-1 0-1,1 0 0,-1-1 1,0 0-1,0 0 0,0 0 1,0-1-1,8-3 0,3-3-5,23-8 0,-28 9 10,-9 6-1,0 0-1,0 0 1,0 1-1,0-1 0,0 0 1,0 0-1,0 1 1,1 0-1,-1-1 1,2 0-1,2-1-1,1 0 1,0-1-1,-1 0 0,0 0 1,1 0-1,-1 0 1,0-1-1,0 0 0,-1 0 1,1 0-1,7-10 0,1-4-6,-1 0 0,11-21 0,-12 18 5,22-49-4,-5 10 3,-28 59 2,0 0 1,0 1-1,0-1 0,1 0 0,-1 1 1,1-1-1,0 1 0,-1-1 0,0 0 1,1 0-1,0 1 0,-1 0 0,1-1 1,-1 1-1,1-1 0,1 0 0,-2 1 0,0 0 0,0 0 0,1 0 0,-1 0 1,0 0-1,1 0 0,-1 1 0,0-1 0,1 0 0,-1 0 0,0 0 0,0 0 0,0 1 0,0-1 0,1 0 0,-1 0 0,0 1 0,0-1 0,1 0 0,-1 0 0,0 0 0,0 0 0,0 0 0,1 1 0,-1-1 0,0 0 0,0 1 0,0-1 0,0 1 0,1 2-8,0 0 0,0 1 0,-1-1 0,0 1 0,1 6 0,-11 129-43,1 3 65,9-141-10,0 0-1,0 1 1,0-2-1,0 2 0,0-1 1,0 0-1,1 0 0,-1 0 1,1 0-1,0 0 0,-1 0 1,1 2-1,0-3-3,-1 0 0,0 0 1,1 0-1,-1 1 0,0-1 0,0 0 0,0 0 0,1 1 0,-1-1 0,1 0 1,-1 0-1,1 0 0,-1 0 0,0 0 0,0 1 0,1-1 0,-1 0 1,1 0-1,-1 0 0,1 0 0,-1 0 0,0 0 0,0-1 0,0 1 0,1 0 1,-1 0-1,1 0 0,-1 0 0,1-1 0,-1 1 0,0 0 0,0 0 0,0-1 1,1 1-1,-1 0 0,1 0 0,-1 0 0,0 0 0,1-1 0,-1 1 1,0 0-1,0-1 0,2-3-3,-2 4 4,0 0 0,0 0-1,0-1 1,0 1-1,0-1 1,0 1 0,1-1-1,-1 1 1,0 0-1,0 0 1,0-1-1,0 1 1,0-1 0,0 1-1,1 0 1,-1-1-1,0 1 1,1 0 0,-1 0-1,0 0 1,1 0-1,-1-1 1,0 1-1,0 0 1,1 0 0,-1-1-1,1 1 1,-1 0-1,0 0 1,1 0 0,-1 0-1,0 0 1,0 0-1,1 0 1,-1 0 0,1 0-1,-4-1-104,-3 3 91,1-7 19,4 5 5,2 1 10,-1-1-13,1 0-1,0 0 1,0 0-1,-1 0 1,1 0-1,0 0 1,0 0-1,0 0 1,0 0-1,0-1 1,-1 1-1,1 0 1,0 0-1,1-1 1,0 0 2,0 0-8,0 1 1,0-1-1,1 0 0,-1 1 1,0 0-1,1-1 0,-1 1 1,1 0-1,-1 0 1,0 1-1,0-1 0,1 1 1,-1-1-1,0 1 1,0-1-1,1 1 0,-1 0 1,0 0-1,0 0 1,0 1-1,0-2 0,0 2 1,2 2-1,-2-4-3,-2 1-1,2 1 0,-1-2 1,0 1-1,1 0 1,-2 0-1,2-1 0,-1 0 1,1 1-1,-1 0 1,0-1-1,1 1 1,-1-1-1,4 0 0,-5 0 2,0 0-1,0 0 0,0 0 0,0 0 0,0 0 0,0 0 0,0 0 1,0 0-1,0 0 0,0 0 0,0 0 0,1 0 0,-1 0 1,0 0-1,0-1 0,0 1 0,0 0 0,0 0 0,0 0 0,0 0 1,0 0-1,0 0 0,0-1 0,0 1 0,1 0 0,-1 0 1,0 0-1,0 0 0,0 0 0,0-1 0,0 1 0,0 0 0,0 0 1,0 0-1,0 0 0,0 0 0,-1 0 0,1 0 0,0 0 1,0 0-1,0 0 0,0 0 0,0 0 0,0 0 0,0-1 0,0 1 1,0 0-1,0 0 0,0 0 0,0 0 0,-1 0 0,1 0 0,0 0 1,0 0-1,0-1 0,0 1 0,0 0 0,0 0 0,0 0 1,0 0-1,0 0 0,-1-1-1,1 1-1,-1 0 1,1 0-1,-1-1 1,1 1 0,0-1-1,-1 1 1,0 0 0,1-1-1,-1 1 1,1 0 0,0 0-1,-1 0 1,0 0 0,0 0-1,-1 0 5,1 0-1,0 0 0,0 0 0,0 0 0,0 0 1,0 0-1,0 0 0,0 0 0,0 1 0,0-1 1,0 1-1,0 0 0,0-1 0,1 0 0,-2 1 1,1 0-1,1 0 0,-1-1 0,0 1 0,0 0 0,0 1 1,-1 1 0,0 1 1,1-1 0,-1 1 0,-2 6 0,1 3-1,-2 3 1,4-13-1,1 0-1,-1 0 1,0 0-1,0 0 1,1-1-1,-2 1 1,1-1-1,0 0 1,-1 1 0,-2 3-1,0 2 0,0 3 0,2-9 0,1 1 1,1-1-1,-1-1 0,0 2 0,0-1 1,1 0-1,0 0 0,-1 1 1,1-1-1,0 5 0,0-5-4,-1 1-1,1-1 1,0 1-1,-1-1 0,1 1 1,-1 0-1,-1 3 1,2-6 3,-1 0 0,1 0 0,0 0 0,0 0 0,-1 0 0,1 0 1,0 0-1,0 0 0,-1 0 0,1 0 0,0 0 0,0 0 0,0 0 0,0 0 0,0 0 1,-1 0-1,1 0 0,0 0 0,0 0 0,-1 0 0,1 0 0,0 0 0,0 0 0,0 0 1,-1 0-1,1-1 0,0 1 0,0 0 0,0 0 0,0-1 0,0 1 0,-5-4-17,4 1 15,-1 1 0,0 0 1,0 0-1,2-1 0,-2 1 0,1-1 0,-2-4 1,2 5-3,0-1 1,0 1 0,0-1 0,-1 1-1,-2-4 1,-4-4-12,8 8 12,-1 1 1,-1-1 0,2 1 0,-1 0 0,-1 0 0,2 0-1,-2-1 1,1 2 0,0-1 0,-1-1 0,2 2-1,-2-1 1,1 0 0,-1 0 0,1 1 0,-1 0 0,1-1-1,-1 0 1,1 1 0,-1-1 0,1 1 0,-1 0-1,1 0 1,-3 0 0,-1 0 3,1 1-1,0 0 0,0 0 1,-1 0-1,1 0 1,0 0-1,-7 5 1,6-4 0,1 0 1,-2 0-1,2-1 1,-1 1-1,-8 1 1,2-3-4,-4 1 2,0 1 0,1 0 0,-1 1 0,1 1 1,-23 8-1,35-12 0,0 1 0,-1 0 0,0 0 0,1-1 0,0 0 0,-4 1 0,-11 1-7,14-1 2,-2 0 1,1-1-1,0 1 0,-7-2 1,8 0 2,0 1 0,-1 0 0,1 0 0,0 0-1,0 0 1,0 1 0,0-1 0,0 1 0,-4 1 0,3-1-5,0 1-1,0-1 1,0 0-1,0 1 1,-4-2-1,-12 5-13,-9 3 4,-51 8-1,64-13 20,6-2-1,0 0 0,-1-1 0,1 0 0,-1 0 0,-10-3 0,-51-11 10,21 3 12,38 8 2,-2 0 0,2 2 1,-1 0-1,0 1 0,-18 2 0,25-4 24,7 1-46,-1 1 0,1 0-1,0 0 1,0 0-1,0 0 1,0 0 0,-1 0-1,1 0 1,-1 0 0,1 0-1,0 0 1,-1 0-1,1 0 1,0 0 0,0 0-1,-1 0 1,1 0-1,0 0 1,-1 0 0,1 0-1,-1 0 1,1 0-1,0 0 1,-3 2 4,0-1-4,-3-1-3,6 0 1,0 0-1,-1 0 1,0 0 0,1 0 0,-1 0 0,1 0-1,0-1 1,-1 1 0,0 0 0,1 0 0,-1-1-1,1 1 1,0 0 0,-1-1 0,0 1 0,1 0 0,-1 0-1,1 0 1,0-1 0,0 1 0,-1-1 0,1 0-1,-1 1 1,1 0 0,-1 0 0,1-1 0,0 0-1,0 1 1,0-1 0,0 1 0,0 0 0,0-1 0,-1 0-1,1 0 1,-4-7-1,3 6 0,-2 0-1,2 0 1,-1 1 0,-1-2 0,1 2 0,0-1 0,0 1 0,-1 0 0,1 0-1,0-1 1,-1 1 0,-3-1 0,-11-2-23,14 4 23,0 0-1,0-1 0,1 0 1,0 0-1,0 0 1,-1 0-1,0 0 1,1-1-1,0 1 1,0-1-1,0 1 1,0-1-1,0 1 1,0-2-1,-2-1 1,-12-10 1,14 13 0,1-1 0,-1 1 0,2-1 0,-2 1 0,1-1 0,0 1 0,0-1 0,0 0 0,1 1 0,-1-2 0,-1-1 0,-5-25 4,5 23 0,1-6 5,-1 0 0,1 0 0,0-1 0,1 1 0,2-15 0,13-62 27,0-1-23,-7-246-36,-9 234 31,-3-19 6,1 69 14,2 0 0,6-62-1,-5 113-26,4-17 28,0 13 18,-3 5-44,-1 0 0,0 0 1,1 0-1,-1 0 0,1 0 0,-1 0 1,0 0-1,0 0 0,0 0 0,0 0 1,1 0-1,-1 1 0,0-1 1,1 0-1,-1 0 0,0 1 0,1-1 1,-1 0-1,0 1 0,0-1 0,0 0 1,0 0-1,0 0 0,0 1 0,1 0 1,1 2 17,-1 1 0,0-1 0,0 0 1,0 1-1,1-1 0,-2 1 0,0 0 0,1 3 1,0 36 50,-2-24-69,-18 302-7,-11-111-13,21-170 63,-2 0 0,-1 0-1,-20 44 1,24-63 101,22-34 36,-10 9-166,-2 2-12,-1 0 0,1 2 0,-1-2 0,1 1-1,0-1 1,0 1 0,-1 0 0,1 0 0,0 0 0,0 1 0,0-1 0,0 0 0,0 0 0,4 1 0,-8 0-50,0 0 31,0 0 0,1 0-1,-2 0 1,1-1-1,1 1 1,-4-1 0,5 1 10,-35-10-56,30 8 58,0 0 0,0 0 0,0 1 0,-1 0-1,1 0 1,0 1 0,0-1 0,-1 1 0,0 0 0,1 0 0,-9 2 0,10-1 6,0 0 0,0 1 0,0-1 0,0 1 0,1-1 0,-1 2 0,0-1 0,1 0 0,-1 1 0,1-1 0,0 1-1,0 0 1,-3 5 0,-2 2 14,1 2 0,1-1-1,-6 11 1,3-6 5,7-11-18,-1 0 0,1 0 1,0 0-1,0 1 0,1-1 0,-1 0 1,1 0-1,0 1 0,1-1 0,-1 1 1,1-1-1,0 0 0,2 12 0,-2-15-4,0 0 1,0 1-1,0-1 0,0 0 0,0 0 0,-1 1 0,1-1 0,-1 0 0,0 0 0,-1 4 1,1-3-1,0 0 1,0 0 0,0 0-1,1 1 1,-1-1 0,0 5-1,1 8 16,0-1 0,2 1 0,4 23 0,-6-38-11,0 0 0,0 0-1,0 0 1,0 0 0,1 0-1,0 0 1,-1 0 0,1 0-1,-1 0 1,1-1-1,-1 1 1,1 0 0,0 0-1,-1-1 1,1 1 0,0 0-1,0 0 1,0-1 0,0 0-1,0 1 1,-1 0 0,2-1-1,-1 1 1,-1-1 0,3 0-1,0 0 10,-2 0-1,1 0 0,1 0 0,-1 0 1,0 0-1,0 0 0,0 0 1,0-1-1,0 0 0,4-1 0,-2 0 29,0 2 0,0-2 0,1 1 0,-1 1 0,1-1 0,-1 1-1,0 0 1,6 0 0,-6 1-25,0-1 0,0 0-1,0 0 1,0-1 0,1 0-1,-2 0 1,1 1 0,0-1-1,5-3 1,-5 3-12,2-1-1,-2 1 0,1 0 1,0 0-1,-1 0 1,2 1-1,-1 0 1,-1 0-1,2 0 1,4 1-1,13 1 10,-20-3-12,1 1-1,0-1 1,-1 0 0,6-1 0,-6 1-1,1 0 1,-1 0-1,0 1 0,0-1 1,6 1-1,23-5-34,-30 5-71,-4 0 34,-10-1 5,-19-1 24,15-1 19,15 2 18,-1 1-1,-1 0 1,2-1-1,-1 1 0,-1 0 1,2-1-1,-4 2 0,-21 0-17,20-2 21,0 1 0,-1 1 0,1-1 1,0 1-1,0 0 0,-7 3 0,-20 11 139,34-14-112,1 1 0,-1-2 0,1 2-1,-1-1 1,2 0 0,-2 0 0,3 1 0,0 0-16,1-1-1,-1 1 1,1-1 0,-1 0-1,2 0 1,-2-1 0,1 1 0,0-1-1,6-1 1,5 2 6,-12 0-12,1 0-1,-1-1 1,1 2 0,-1-1-1,0 1 1,1-1 0,-2 2-1,2-2 1,5 6 0,-5-4-4,-1 0-1,2 0 1,-1-1 0,0 0-1,0 0 1,7 2 0,-3-1 0,-9-3-9,1 0 0,0 1 1,0-1-1,0 0 1,0 1-1,0-1 0,-1 0 1,1 0-1,1 0 1,-2 0-1,3 0 0,-3 0 6,0 0-1,1-1 0,-1 1 1,1-1-1,-1 1 0,1 0 0,-1 0 1,0-1-1,0 0 0,0 1 0,1-1 1,-1 1-1,0 0 0,1-1 1,-1 1-1,0-1 0,0 0 0,1 1 1,-1 0-1,0-1 0,0 1 0,0-1 1,0 0-1,0 1 0,0 0 1,-1-2-1,1-9 12,-1 0 0,-3-20 0,5 31-2,0 1 0,0-1 0,0 0 0,0 0 0,0 0 0,0 0 1,1 1-1,-2-1 0,2 0 0,-1 0 0,0-1 0,1 1 0,1 0 1,3-2 1,-4 2-10,-1 0 0,-1 0-1,2 0 1,-1-1 0,-1 1 0,1 0 0,1 0 0,-2 0 0,1-1-1,0 1 1,0-1 0,0 1 0,0-1 0,0 1 0,-1-1-1,1 0 1,0 1 0,0-1 0,-1 1 0,0-1 0,2-1 0,-2 1-6,1 1 1,-1-1 0,0 0 0,0 1 0,0-1 0,0 0 0,0 0 0,0 1 0,0-1 0,0 0 0,0 0-1,0 1 1,0 0 0,-1-1 0,1 0 0,0 0 0,-1 1 0,1-1 0,-1 1 0,1-1 0,0 0-1,0 1 1,-1-1 0,1 1 0,-1-1 0,0 0 0,1 1 0,-2-1-4,1 0 1,-1 1-1,1-1 0,-1 1 1,1 0-1,-1 0 0,1-1 1,-1 1-1,1 0 0,-1 0 0,-2 0 1,0 0-4,0 0 0,0-1 0,0 0 1,0 1-1,0-1 0,-3-1 0,-13-3-19,14 4 27,-1 0 0,0-1 0,0 1-1,1-1 1,-1-1 0,1 0-1,0 0 1,-1 0 0,-6-5-1,4 2 9,2 0-1,-1-1 0,2 1 0,-1-2 0,-11-14 1,4 0 19,0-1 0,1-1-1,-16-47 1,21 49-5,1-2-1,1 1 1,1-1-1,1 1 0,1-1 1,2 0-1,0 0 1,1-1-1,1 1 0,2 0 1,0 1-1,2-1 0,10-32 1,2 1 8,30-105 9,8-86-44,-50 215-46,-5 31 55,0 0 0,0 0 0,0 0 0,0 0 0,0 0 0,0 0 0,0 0 0,0 0 0,0 0 0,0 0 0,0 0 0,0 0 0,0 0 0,0 0 0,0 0 0,0 0 0,0 0 0,0 0 0,0 0 0,0 0 0,0 0 0,0 0 0,0 0 0,0 0 0,-1 0 0,1 0 0,0 0 1,0 0-1,0 0 0,0 0 0,0 0 0,0 0 0,0 0 0,0 0 0,0 0 0,0 0 0,0 0 0,0 0 0,0-1 0,0 1 0,0 0 0,0 0 0,0 0 0,0 0 0,0 0 0,0 0 0,0 0 0,0 0 0,0 0 0,-1 0 0,1 0 0,0 0 0,0 0 0,0 0 0,0 0 0,0 0 0,0-1 0,0 1 0,0 0 0,0 0 0,1 0 0,-4 4-3,-5 16 10,-6 35-1,9-36-4,-19 99 23,13-61 78,-22 71-1,3-38 79,-73 147 0,89-214-147,10-16-7,0 0 0,0 1 0,1-1 1,-4 12-1,-1-3 86,4-13-37,3-12-21,2 0-31,0 1 0,1-1 0,3-9 0,-2 8-12,0 0-1,2-19 1,-3-39 8,2-21 13,17-51 9,-6-101 35,-14 210-69,1 0-1,3 1 1,0-1 0,11-34-1,-11 49-5,-3 13-2,-1-1 0,1 0-1,-2 1 1,1-1 0,0 0 0,0 0-1,-1 1 1,0-1 0,0 0-1,0 0 1,0-6 0,-9-6-17,9 19 10,0 1 0,0 0-1,-1-1 1,0 0 0,-1 6-1,-3 13 6,-37 212-16,34-191 10,-8 66-23,-17 88-21,-13-34 39,41-139 22,4-18 0,0 0 1,0 0 0,-1 0-1,0 0 1,0 0 0,-1 0-1,0 0 1,-4 8 0,7-14-10,-1 0 1,1 0-1,0 1 1,0-1 0,0 0-1,0 0 1,0 0-1,-1 0 1,1 0-1,0 0 1,0 0-1,0 1 1,0-1 0,0 0-1,0 0 1,0 0-1,0 0 1,-1 0-1,1 1 1,0-1-1,0 0 1,-1 0 0,1 0-1,0 0 1,0 0-1,-1 0 1,1 0-1,0 0 1,0 0 0,0 0-1,0 0 1,0 0-1,-1 0 1,1 0-1,0 0 1,0 0-1,-1 0 1,1-1 0,0 1-1,0 0 1,-1 0-1,1 0 1,0 0-1,0 0 1,0-1-1,0 1 1,0 0 0,0 0-1,0 0 1,0 0-1,-1 0 1,1 0-1,0 0 1,0 0 0,0-1-1,0 1 1,0 0-1,0 0 1,0-1-1,0 1 1,-1 0-1,1-1 1,0 1 0,0 0-1,-3-15 0,3 14 1,-1-13 10,1 1 0,0-1-1,2-22 1,12-44 12,-3 22-15,33-166 1,-28 149-5,7-49-68,-21 109 29,-2 16 35,0-1 1,0 0 0,0 0 0,0 0-1,0 0 1,0 0 0,0 0 0,-1 0-1,1 0 1,0 0 0,0 0-1,0 0 1,0 0 0,0 0 0,0 0-1,0 0 1,0 0 0,0 0 0,0 0-1,0 0 1,0 0 0,0 0-1,0 0 1,0 0 0,0 0 0,-1 0-1,1 0 1,0 0 0,0 0-1,0 0 1,0 0 0,0 0 0,0 0-1,0 0 1,0 0 0,0 0 0,-1 0-1,1-1 1,0 1 0,0 0-1,0 0 1,0 0 0,0 0 0,0 0-1,0 0 1,0 0 0,0 0 0,0 0-1,0 0 1,0 0 0,0 0-1,0 0 1,0 0 0,0 0 0,0 0-1,0 0 1,0 0 0,0-1 0,0 1-1,0 0 1,0 0 0,0 0-1,0 0 1,0 0 0,0 0 0,0 0-1,0-1 1,-1 2 0,0 0-1,-1-1 1,2 0-1,-2 1 1,1 0-1,0 0 1,0 0-1,0 0 1,0 0 0,0 0-1,0 0 1,1 0-1,-1 0 1,0 0-1,0 0 1,1 1-1,-1-1 1,1 0-1,-1 0 1,0 3 0,-1 4 0,0 1 0,-1 10 0,-1 4-2,-15 73-9,-17 75-16,21-99 9,11-42 7,-2-1-1,-2 0 1,-16 43 0,24-72 12,0 2-1,-1-1 1,0 1 0,0-1-1,0 1 1,0-1 0,0 0-1,-2 2 1,3-2-1,0-1 1,-1 0-1,1 0 1,0 0-1,0 1 1,-1-1-1,1 0 1,0 0 0,-1 0-1,1 0 1,0 0-1,0 0 1,0 0-1,0 0 1,-1 0-1,1 0 1,0 0-1,-1 0 1,1 0-1,0 0 1,-1 0-1,1 0 1,0 0-1,0 0 1,0 0-1,0 0 1,-1-1-1,1 1 1,0 0-1,-1 0 1,1 0-1,0-1 1,-1 0 3,0-1 1,-1 0 0,2 0-1,-1 1 1,0-1 0,0 0-1,1 0 1,0 0 0,-1 0-1,1 0 1,-1 0 0,1 0-1,0-2 1,-1-38 35,2-1 1,2 0-1,12-60 1,39-129 2,-21 101-35,-17 74-12,33-83 0,-36 102-52,-19 48 26,0-1-1,-4 14 0,-8 47 48,9-34-14,-21 108-8,12-49-2,13-74 15,-1-1-1,0 0 0,-11 23 1,7-29 14,10-14-22,0 0 1,0 0-1,0 0 1,-1 0-1,1 0 0,0 0 1,0 1-1,0-1 1,0 0-1,0 0 1,0 0-1,0 0 1,0 0-1,0 0 1,0 0-1,-1 0 0,1 0 1,0 0-1,0 0 1,0 0-1,0 0 1,-1 0-1,1 0 1,0 0-1,0 0 1,0-1-1,0 1 1,-1 0-1,1 0 0,0 0 1,0 0-1,0 0 1,0 0-1,0 0 1,0 0-1,0 0 1,0 0-1,0 0 1,0 0-1,0 0 0,0 0 1,0-1-1,0 1 1,0 0-1,0 0 1,-1 0-1,1 0 1,0-1-1,0-2 6,-1 0-1,0 0 1,1 0 0,0 0-1,0 0 1,0-4 0,7-56 19,2 1-1,2 0 1,4 0 0,36-99 0,-3 49-16,-11 28-2,34-75 1,4-9 3,-14-6-6,26-253-52,-69 253-42,-23 236-6,-49 381-93,28-278 87,18-128 65,-1 0-1,-18 45 0,23-72 35,-2 1 0,-9 16-1,12-23 6,1 0 1,-1-1-1,0 1 0,0-1 0,0 0 0,-1 0 0,1 0 0,-6 3 1,9-6-2,-1 1 0,-1-1 0,2 1 0,-2 0 0,1-1 0,0 0 0,-1 0 0,2 0 0,-2 1 0,1-1 0,0 0 0,-2 0 0,3 0 0,-1 0 0,0-1-1,1 1 1,0 0-1,-1 0 1,0 0-1,1 0 1,-1-1 0,1 1-1,0-1 1,-1 1-1,1-1 1,-1 1 0,1 0-1,-1 0 1,1-1-1,0 1 1,0-1-1,-1 0 1,1 1 0,0 0-1,-1-1 1,1 0-1,0 1 1,0-1 0,0 1-1,0 0 1,-1-1-1,1 0 1,0 0-1,0 1 1,0-9 14,0-1-1,0 1 1,1 0-1,0 0 1,3-12 0,15-49 33,-8 35-29,73-238 30,25 7-20,-35 102-45,-68 155 11,-6 9 3,0 0 1,0 0 0,0 0-1,0 0 1,0 0 0,0 0-1,0 0 1,0 0-1,0 0 1,0 0 0,1 0-1,-1 0 1,0 0 0,0 0-1,0 1 1,0-1 0,0 0-1,0 0 1,0 0 0,0 0-1,1 0 1,-1 0-1,0 0 1,0 0 0,0 0-1,0 0 1,0 0 0,0 1-1,0-1 1,0 0 0,0 0-1,0 0 1,0 0 0,0 0-1,0 0 1,0 0 0,0 0-1,0 0 1,0 0-1,0 0 1,0 0 0,0 0-1,0 0 1,0 0 0,0 0-1,0 1 1,0-1 0,0 0-1,-1 19-41,1-15 37,-6 55-17,-13 61 0,-25 132 5,-23 104-85,49-285 63,-31 82 1,44-143 36,1 1 0,-1 0 0,-14 19 0,17-28 3,1 0-1,0-2 1,0 2 0,-1-1 0,1 1 0,-1-1 0,1 0 0,-1 0-1,1 0 1,-1 0 0,0 0 0,0 0 0,1-1 0,-1 1 0,-2 0 0,2-1 0,2 0 1,-1 0-1,-1 0 1,2 0-1,-1 0 1,0-1 0,0 1-1,0 0 1,0-1-1,0 1 1,1 0 0,-2 0-1,1-1 1,1 0-1,-1 1 1,0-1-1,0 1 1,1-1 0,-1 0-1,0 0 1,1 1-1,-1-1 1,1 0 0,-1 0-1,1 1 1,-1-1-1,0 0 1,1 0-1,0-1 1,-3-6 12,1 0 0,1 0 1,-1 0-1,1 0 0,0-10 0,1-8 23,0 0-1,8-53 0,20-50 11,-12 63-27,-4 8-5,77-311 37,-18 120 57,-51 186 51,2 2 0,40-79-1,-57 131-132,0 0 0,0 0 0,1 1 0,0 0 0,1 0 1,12-11-1,-8 12 112,-11 7-137,0 0-1,0 0 1,1 0 0,-1 0 0,0 0 0,0 0-1,0 0 1,1 0 0,-1 0 0,0 0-1,0 1 1,0-1 0,0 0 0,0 0 0,0 0-1,0 0 1,0 0 0,0 0 0,1 1-1,-1-1 1,0 0 0,0 0 0,0 0 0,0 0-1,0 0 1,0 0 0,1 0 0,-1 0-1,0 0 1,0 0 0,0 1 0,0-1 0,0 0-1,0 0 1,0 1 0,0-1 0,0 0-1,-3 21 4,1-17-16,-67 354-15,-31 171 52,75-389-18,15-86-2,-20 113 23,-12-11 14,40-152-39,1 1 1,-2-1-1,1 1 0,0-2 0,0 2 0,-4 4 1,-2-2 11,8-7-15,0 0-1,0 0 0,-1 0 1,1 0-1,0 0 0,0 0 1,0 0-1,0 0 0,0 0 0,0 0 1,0 0-1,0 0 0,0 0 1,0 0-1,0 0 0,0 0 1,-1 0-1,1 0 0,0 0 1,0 0-1,0 0 0,0-1 0,0 1 1,0 0-1,-1 0 0,1 0 1,0 0-1,0 0 0,0 0 1,0 0-1,0 0 0,0-1 0,0 1 1,0 0-1,0 0 0,0 0 1,-1 0-1,1 0 0,0-1 1,0 1-1,0-2 3,0 1 0,0-2 1,0 1-1,0 1 0,0-2 0,2-3 1,46-189 71,-47 189-74,26-76 23,65-142 0,-66 173-23,47-67 0,-41 70-22,31-63 0,-63 111 20,0 0 0,0 0 0,1 0 0,-1 0 1,0-1-1,0 1 0,0 0 0,1 0 0,-1 0 0,0-1 1,0 1-1,0 0 0,0 0 0,0 0 0,0 0 0,0 0 1,0 0-1,0-1 0,0 1 0,0 0 0,0 0 1,0-1-1,0 1 0,0 0 0,0-1 0,0 1 0,0 0 1,0 0-1,0 0 0,0 0 0,0 0 0,0 0 0,0-1 1,0 1-1,0 0 0,0 0 0,0 0 0,-1-1 1,-3 8-46,3 15 4,-1-10 35,1 0 0,-5 16-1,-58 238-18,13-53-1,-40 231-54,50-227 69,20-126 6,19-83 6,-1 0 0,0 0-1,-6 11 1,0-7-2,9-12 2,0 0 0,0 0 0,0 0 0,-1 0-1,1 0 1,0 0 0,0 0 0,-1 0 0,1 0 0,0 0-1,0 0 1,0 0 0,-1 0 0,1 0 0,0 0-1,0 0 1,0 0 0,0 0 0,0 0 0,0 0-1,0 0 1,-1 0 0,1-1 0,0 1 0,0 0 0,0 0-1,-1 0 1,1 0 0,0 0 0,0-1 0,0 1-1,0 0 1,0 0 0,-1 0 0,1-1 0,0 1 0,0 0-1,0 0 1,-1-3-3,0 0 0,0-1 0,1 1 0,0-1 0,-1 1 1,1-4-1,0-26-2,1 0 1,2 0 0,8-39-1,-10 63 5,62-273 24,-38 186-17,-5 15-4,5 0-1,48-109 1,-40 118-5,83-194-32,-95 208 25,-2-1-1,19-103 1,-30 105-12,2-96 1,-10 146 16,0 2-1,1 2 1,-1-1-1,0-1 0,-1 2 1,0-2-1,1 1 1,-1 1-1,0-1 0,0-1 1,-2-3-1,3 8 4,0 0 0,0-1-1,-1 1 1,1 0 0,0 0 0,0 0 0,-1-1 0,1 1 0,0 0 0,-1-1-1,1 1 1,0 0 0,0 0 0,0-1 0,-1 1 0,1 0 0,-1 0-1,1 0 1,0 0 0,-1 0 0,1 0 0,0 0 0,0 0 0,-1 0-1,1 0 1,-1 0 0,1 0 0,-1 0 0,1 0 0,-1 0-1,0 0 1,0 1-1,1 0 1,0-1-1,-1 1 1,0-1-1,0 0 1,1 1-1,0 0 1,-1 0-1,1-1 1,-1 0-1,0 1 0,1 0 1,0 0-1,0 0 1,-8 16-2,2 1-1,0-1 1,-5 30 0,-5 63 1,11-67-2,-30 175-3,9-71-31,-6 39-30,-6 38 29,32-182 36,-24 139-10,29-172 14,-1 0 0,-1-1-1,-4 11 1,0-8 10,7-11-10,-1 0-1,1 1 1,0-1-1,0 0 1,0 0 0,0 0-1,0 0 1,0 0 0,0 0-1,0 0 1,0 0-1,0 0 1,0 0 0,0 0-1,-1 0 1,1 0 0,0 0-1,0 0 1,0 0-1,-1 0 1,1 0 0,0 0-1,0 0 1,0 0 0,-1 0-1,1 0 1,0 0-1,0 0 1,0 0 0,0 0-1,0 0 1,0 0-1,0 0 1,0 0 0,-1 0-1,1-1 5,-1-1 1,0 1-1,1 0 0,0 0 0,-1-1 0,1 1 0,0-1 0,0 1 0,-1 0 1,1-1-1,0 1 0,1-3 0,0-13 17,2 0-1,-1 1 1,2-1 0,8-24-1,-6 21-12,76-204 38,16 5-35,-47 111-11,77-201 6,-124 299-7,7-22-9,-11 31-7,-2 2 9,-1 8-2,-3 14-11,-5 45 0,4-15 14,-13 63 5,-98 536-22,110-610 7,-2-1 0,-29 77 0,36-112-26,0 0-1,0-1 1,0 0-1,0 0 1,-9 10-1,12-15 10,-1 1 0,-1 0-1,2 0 1,-1 0-1,-1 0 1,2 0-1,-2-1 1,1 0 0,-2 2-1,3-2 26,0 0-1,0 0 0,0 0 1,0 0-1,0 0 1,-1 0-1,1 0 1,0 0-1,0 0 0,0 0 1,-1 0-1,1 0 1,0 0-1,0 0 1,-1 0-1,1 0 0,0-1 1,0 1-1,0 0 1,0 0-1,0 0 1,0 0-1,0 0 0,0-1 1,0 1-1,-1 0 1,1 0-1,0 0 1,0 0-1,0 0 0,0 0 1,0 0-1,0 0 1,0-1-1,-1 1 0,1 0 1,0 0-1,0-1 1,0-2-75,0 0 1,0 0-1,0 0 0,0 0 1,1 0-1,0-5 1,14-51-245,33-82 0,-31 93 286,50-125 15,20-59 21,-59 142 1,64-171-8,-92 259 12,16-32-5,-2-2-1,10-41 1,-3-46-34,-17 92 2,-9 34 29,2 0 10,1 0 0,-1 0 0,1 1 0,1 0 0,-2-1 0,2 1 0,-1-1-1,1 1 1,-1 0 0,2 0 0,-2 5 0,0-1 2,-83 404 22,70-284-28,-13 94-7,-13-5 6,25-163 13,16-53-8,0 1 0,-1-2 0,0 2 0,1-1 0,-1 0 0,1 1 0,-1-2 0,0 2 0,0-1 0,1-1 0,-1 2 0,0-1 0,-2 1 0,3-2-2,0 0 1,0 0 0,0 0-1,-1 0 1,1 0 0,0 0-1,0 0 1,0 0 0,0 0-1,0 0 1,0 0 0,0 0-1,-1 0 1,1 0 0,0 0-1,0-1 1,0 1 0,-1 0-1,1 0 1,0 0 0,0 0-1,0 0 1,0 0 0,-1 0-1,1-1 1,0 1 0,0 0-1,0 0 1,0 0 0,0 0-1,0 0 1,0 0 0,-3-11 25,2-7-9,2 1 0,-1-1 0,2 1 0,4-19-1,94-404 116,-79 376-97,3 0 0,43-86-1,-26 82-25,-28 47-5,20-41-1,-30 52-4,-7 12-3,-12 20 1,6-5 6,2 0-1,0 1 0,1 0 0,0 0 0,2 1 0,-6 33 0,-24 130-1,-19 99-7,17 4-40,5-41 12,0-78 34,31-165 1,-6 28 1,4-23 14,2-15 38,3-21 2,12-49 0,-10 56-45,55-224 40,-39 182-46,50-109 0,1 36 9,25-56 0,-3 12-1,-40 81 0,-52 101-13,7-15-4,-8 15 4,0 0 0,0 0 0,0 0 0,0 0 0,0 0 0,0 0 0,0 0-1,0 0 1,0 0 0,0 0 0,0 0 0,0 0 0,0 0 0,0 0 0,0 0 0,0 1 0,0-1-1,0 0 1,0 0 0,0 0 0,1 0 0,-1 0 0,0 0 0,0 0 0,0 0 0,0 0-1,0 0 1,0 0 0,0 0 0,0 0 0,0 0 0,0 0 0,0 0 0,0 0 0,0 0-1,0 0 1,0 0 0,0 0 0,0 0 0,1 0 0,-1 0 0,0 0 0,0 0 0,0 0-1,0 0 1,0 0 0,0 0 0,0 0 0,0 0 0,0 0 0,0 0 0,0-1 0,0 1-1,0 0 1,0 0 0,0 0 0,-3 12-5,-42 153 21,11-20 14,-43 162-15,47-210-19,-21 71-9,-14 56-15,62-214 27,-13 42 3,15-50-1,1-2 0,-1 2-1,0-1 1,1-1 0,0 1 0,-1 0-1,0 0 1,1 0 0,-1 0 0,1 0-1,-1-1 1,-1 1 0,2 0 0,-1 0-1,0-1 1,0 0 0,1 1 0,-3 1-1,2-2 1,1 0 0,0 0-1,0 0 1,-1 0-1,1 0 1,0 0 0,-1-1-1,1 1 1,0 0-1,0 0 1,0 0-1,0 0 1,0 0 0,-1 0-1,1-1 1,0 1-1,0 0 1,-1 0-1,1 0 1,0 0 0,0-1-1,0 1 1,-1 0-1,1 0 1,0 0 0,0 0-1,0-1 1,-1-10 24,2-3-8,2 1 0,0-1 0,0 1 0,9-21-1,29-54 15,-39 84-30,289-575 33,-262 518-33,-22 53 3,-7 8-4,1 0 0,-1 0-1,0 0 1,0 0 0,0 0 0,1 0 0,-1 0 0,0 0-1,0 0 1,0 0 0,0 0 0,0 0 0,0 0 0,0 0-1,1 0 1,-1 0 0,0 0 0,0 0 0,0 0 0,1 0-1,-1 0 1,0 0 0,0 0 0,0 0 0,0 0 0,1 0-1,-1 0 1,0 1 0,0-1 0,0 0 0,0 0 0,0 0-1,0 0 1,0 1 0,0-1 0,0 0 0,0 0 0,0 0-1,0 1 1,0-1 0,0 0 0,0 0 0,0 0 0,0 0-1,0 0 1,0 0 0,0 0 0,0 1 0,0-1 0,0 0-1,0 0 1,0 1 0,0-1 0,0 0 0,0 0 0,0 15-9,-1-1 0,-1 1 0,0-1 0,-8 28 0,7-25 8,-52 170-10,12-45 8,11-29 8,-78 183 0,83-240 11,26-54-14,0-1 0,0 1 0,1-2 1,-1 2-1,0-1 0,0 0 0,0 1 0,0-2 0,0 1 0,0 1 0,-1-2 0,-1 2 0,3-2-1,0 0-1,0 0 1,0 0-1,0 0 1,0 0-1,0 0 1,0 0-1,0 0 1,0 0-1,0 0 1,-1 0-1,1 0 1,0 0-1,0 0 1,0 0-1,0 0 1,-1 0-1,1-1 1,0 1-1,0 0 1,0 0 0,0 0-1,0 0 1,0 0-1,0 0 1,-1-1-1,1 1 1,0 0-1,0 0 1,0 0-1,0 0 1,0 0-1,0 0 1,0 0-1,0 0 1,0 0-1,0 0 1,0-1-1,0 1 1,0 0-1,0 0 1,2-14 28,8-21 9,27-63 0,28-37-9,-23 50-17,96-209-9,-116 251-3,2 1 0,43-57 0,-63 93-1,0 0 0,1 1-1,-1 0 1,1 0 0,0 1 0,0-1 0,0 1 0,10-6 0,-14 10 1,-1 0-1,1-1 0,-1 1 1,1 0-1,-1 0 0,0 0 1,1 0-1,-1 0 0,1 0 1,-1 0-1,1 0 0,-1 0 1,0 0-1,1 0 0,-1 0 1,1 0-1,0 0 1,-1 0-1,0 0 0,0 0 1,1 0-1,-1 0 0,1 0 1,0 0-1,-1 0 0,0 1 1,0-1-1,1 0 0,-1 1 1,1-1-1,-1 0 0,0 1 1,1-1-1,-1 0 0,0 0 1,1 1-1,-1 1-2,1-1 1,-1 1-1,1-1 0,-1 1 0,0-1 0,0 1 1,0-1-1,0 1 0,0-1 0,0 2 1,-2 11-12,-1 0 0,-1 0 0,-5 15 0,2-9 6,-49 134-36,-17 56 10,-24 138 32,86-312 2,-31 99 17,39-127-8,0 0 0,-8 15 0,11-23-9,0 0 1,0 0-1,0 0 1,0 0-1,-1 0 1,1 1-1,0-1 1,0 0-1,0 0 1,0 0-1,0 0 1,0 1-1,0-1 1,-1 0-1,1 0 1,0 0-1,0 0 1,0 0-1,0 0 1,-1 0-1,1 1 1,0-1-1,0 0 1,0 0-1,0 0 1,0 0 0,0 0-1,0 0 1,0 0-1,0 0 1,-1 0-1,1 0 1,0 0-1,0 0 1,0 0-1,-1 0 1,1 0-1,0 0 1,0 0-1,-3-9 25,3-1-13,0-1 0,0 1-1,2-1 1,-2 0 0,3 1 0,-1-1 0,5-12-1,-1 2 3,48-144 52,15 4-38,-48 115-25,-4 8-3,1 2 0,2 0 0,1 0 0,2 3 0,1 0 0,2 0 0,37-33 0,-51 54-4,-1 1-1,0-1 1,-1 0 0,0-1-1,13-21 1,-21 26-14,-3 5-8,1 3 23,-1 0 1,0 1-1,1-1 1,0 0 0,-1 1-1,0-1 1,1 1 0,-1-1-1,1 0 1,0 0-1,-1 1 1,1-1 0,-1 1-1,0 0 1,1-1-1,0 0 1,0 1 0,-1 0-1,-85 156-50,68-120 53,3 2 1,-15 51-1,22-61-2,-36 126-12,25-100 0,3 1 0,-14 90 0,26-108 15,-3 12 56,30-116-40,1 1 0,42-76 0,4 27-1,-27 46-11,131-185 11,-170 247-15,-1 3-1,0-1 0,0 0 0,0 0 0,1 1 0,-1 0 0,1 0 0,0 0 1,7-5-1,-10 7-1,-1 1 1,0 0-1,1 0 1,-1 0-1,1-1 1,-1 1 0,1 0-1,-1 0 1,0-1-1,1 1 1,0 0-1,-1 0 1,1 0-1,-1 0 1,0 0 0,1 0-1,0 0 1,-1 0-1,1 0 1,-1 0-1,0 0 1,1 0-1,0 1 1,-1-1 0,1 0-1,-1 0 1,0 1-1,1-1 1,-1 0-1,1 0 1,0 0 0,-1 1-1,0-1 1,0 1-1,1 0 1,0 0-6,0 1 1,-1 1 0,0-2-1,1 1 1,-1 0 0,0 0-1,0 0 1,0 0 0,0 4-1,-5 29-20,-1 0 1,-19 59-1,13-51 21,-10 36-3,-42 98 0,31-102 12,-44 72 1,74-141-1,-2 1 1,-10 11-1,6-10 2,5-7 1,4-2-6,0 0 1,0-1 0,0 1 0,0 0 0,0 0 0,1 0-1,-1-1 1,0 2 0,1-2 0,-1 1 0,1 0-1,0-1 1,0-1 1,10-29 18,2 1-1,0 1 0,20-30 0,47-56 4,7-10-8,-63 85-14,-13 21-2,1-1 0,22-26 0,-34 46-2,0 1 1,1 0-1,-1-1 1,0 1-1,0-1 1,0 1-1,1-1 1,-1 1-1,1 0 1,0 0-1,-1-1 1,0 1-1,0 0 1,1-1-1,0 1 1,-1 0 0,1-1-1,-1 1 1,0 0-1,1 0 1,0 0-1,0 0 1,-1 0-1,1 0-1,-1 1 1,0-1 0,1 1 0,-1-1 0,0 1 0,1-1 0,-1 0 0,0 0-1,0 1 1,0-1 0,0 1 0,0-1 0,0 1 0,0-1 0,0 0 0,0 1-1,0-1 1,1 1 0,-2-1 0,1 1 0,-3 29-75,-10 21 34,-3 0 0,-43 96 0,-24 54 59,65-162-4,16-36-8,0 1 0,0-1 0,-1 1 0,1-1 0,-1 0 0,-4 5 0,7-8-4,0 0 1,0 0-1,0 0 1,-1 0-1,1 1 1,0-1 0,0 0-1,0 0 1,0 0-1,-1 0 1,1 0-1,0 0 1,0 0-1,0 0 1,-1 0-1,1 0 1,0 0-1,0 0 1,0 0-1,0 0 1,0 0-1,0 0 1,0 0-1,0 0 1,-1 0-1,1 0 1,0 0-1,0 0 1,0 0-1,-1 0 1,1 0-1,0 0 1,0 0-1,0-1 1,0 1 0,-1 0-1,1 0 1,0 0-1,0 0 1,0 0-1,0-1 1,0 1-1,0 0 1,0 0-1,0 0 1,0 0-1,0 0 1,0 0-1,0 0 1,0 0-1,0 0 1,0-1-1,0 1 1,0 0-1,0 0 1,0 0-1,0-1 1,0 1-1,0 0 1,0 0-1,0 0 1,0-1 0,0 1-1,0 0 1,0 0-1,0 0 1,0-4 7,0 0 0,1 0 0,-1 1 0,1-1 0,1-4 0,16-52 7,2 1 0,3 1 1,50-89-1,-45 91-9,-18 35-3,0 1 0,20-27 0,-20 36-27,-10 11 23,0 0 0,0 0 1,0 0-1,0 0 0,1 0 1,-1 0-1,0 0 0,0 0 0,0 0 1,0 0-1,1 0 0,-1 0 1,0 0-1,0 0 0,0 0 0,0 0 1,0 0-1,0 0 0,0 0 1,0 0-1,1 0 0,-1 0 0,0 0 1,0 0-1,0 0 0,0 0 1,1 0-1,-1 0 0,0 1 0,0-1 1,0 0-1,0 0 0,2 9-25,-2 2 5,-1 0-1,1-1 1,-2 1-1,-3 10 0,-14 46-24,18-64 43,-41 100-36,18-49 37,-39 99 27,48-126-4,15-27-20,0 1 0,0-1 0,0 0 0,0 0-1,0 1 1,0-1 0,-1 1 0,1-1 0,0 1 0,0-1 0,-1 0 0,1 0-1,-1 0 1,1 1 0,0-1 0,0 0 0,0 1 0,-1-1 0,1 0-1,-1 1 1,1-1 0,-1 0 0,1 0 0,0 0 0,0 0 0,-1 0-1,1 0 1,-2 0 0,2 0 3,0-2-1,0 1 1,0 1 0,0-1 0,0-1-1,0 2 1,0-1 0,0 0-1,0 0 1,0 0 0,0-1 0,2-11 15,1 1 1,0 1 0,0-1 0,1 0-1,7-12 1,31-56 14,-38 71-29,27-43 46,74-97 1,-97 140-44,0 0 0,11-9 1,-18 17-11,1-2 0,0 2 0,0-1 0,0 1 0,0 0 0,0 0 0,0-1 0,1 1 0,-1 1 0,0-1 0,1 0 0,-1 0 0,1 1 0,-1 0 0,4-1 0,-6 1 1,1 0 0,-1 0 0,0 0 0,0 0 0,0 0 0,0 0 0,0 0 1,0 0-1,0 0 0,0 1 0,0-1 0,0 0 0,0 0 0,0 0 0,0 0 0,1 0 0,-1 0 0,0 0 0,0 0 0,0 0 1,0 0-1,0 0 0,0 0 0,0 0 0,0 1 0,0-1 0,0 0 0,0 0 0,0 0 0,0 0 0,0 1 0,0-1 0,0 0 1,0 0-1,0 0 0,0 0 0,0 1 0,0-1 0,0 0 0,0 0 0,0 0 0,0 0 0,0 0 0,0 0 0,0 0 0,-1 0 0,1 0 1,0 0-1,0 0 0,0 0 0,0 0 0,0 0 0,0 1 0,0-1 0,0 0 0,0 0 0,0 0 0,0 0 0,0 0 0,0 0 1,-1 0-1,-1 4-13,-1 0 1,1 0-1,0 1 1,0-1-1,1 0 1,-3 7-1,-7 21-10,-29 42-8,30-54 27,-3 9 4,0 0-1,-12 47 1,-3 63 11,1-2 64,26-134-59,0 0 1,1 0 0,0 1 0,0-1 0,0 6 0,0-8-13,0-1 1,0 1-1,0-1 1,0 0-1,0 0 1,0 1-1,0-1 1,0 1-1,0 0 1,0-1-1,0 0 0,0 0 1,0 0-1,1 1 1,-1-1-1,0 1 1,1-1-1,-1 1 1,0-1-1,1 0 1,-1 0-1,0 0 0,0 0 1,0 1-1,1-1 1,-1 0-1,1 1 1,-1-1-1,1 0 1,-1 0-1,0 0 1,0 0-1,1 1 0,-1-1 1,1 0-1,-1 0 1,1 0-1,-1 0 1,0 0-1,0 0 1,1 0-1,-1 0 1,1 0-1,-1-1 0,1 1 1,-1 0-1,0 0 1,0 0-1,1-1 1,-1 1-1,1 0 1,-1 0-1,1-1 1,-1 1-1,2-1 3,-1-1-1,0 1 1,1-1 0,-1 1 0,1-1-1,-2 1 1,2-1 0,-1 0 0,-1 1-1,1-2 1,0 2 0,0-1 0,0-4-1,1 3-1,37-130 38,-25 80-26,20-53-1,-29 95-16,-1 2-5,1 0 0,-2-1 0,1 0 1,-2 0-1,1 1 0,-2-2 0,1 1 0,-1-15 0,-1 24 3,1 1 0,-1-1 1,0 1-1,0 0 1,-1-1-1,1 0 1,0 1-1,0-1 0,0 1 1,0 0-1,0-1 1,0 1-1,0-1 0,0 1 1,-1-1-1,1 1 1,0 0-1,-1 0 0,1-1 1,0 1-1,-1-1 1,1 1-1,0-1 0,0 1 1,-1 0-1,1 0 1,-1 0-1,0 0 1,1 0-1,0-1 0,0 1 1,-1 0-1,1 0 1,-1 0-1,0-1 0,1 1 1,0 0-1,-1 0 1,0 0-1,0 1 0,1-1 0,-2 0 0,1 1 1,1-1-1,-1 0 0,0 0 0,0 1 0,1-1 0,-1 1 0,0-1 0,0 1 1,1-1-1,0 1 0,-1 0 0,0-1 0,0 1 0,1-1 0,0 1 1,-1 0-1,1 0 0,-2 1 0,-27 56-34,-2 2 17,-15 78-1,33-92 20,-29 65 1,40-105 4,-1 0-1,0 0 0,0 0 0,-1-1 0,0 1 1,-7 7-1,11-13-4,0 0 1,0 0-1,0 1 1,0-1-1,-1 0 1,1 0-1,0 0 1,0 0-1,0 0 1,0 0-1,0 1 1,0-1-1,0 0 1,0 0-1,-1 0 1,1 0-1,0 0 0,0 0 1,0 0-1,-1 0 1,1 0-1,0 0 1,0 0-1,-1 0 1,1 0-1,0 0 1,0 0-1,0 0 1,0 0-1,0-1 1,0 1-1,0 0 1,0 0-1,-1 0 0,1 0 1,0 0-1,0 0 1,0-1-1,0 1 1,-1 0-1,1 0 1,0 0-1,0 0 1,0-1-1,0 1 1,0 0-1,0 0 1,-1 0-1,1 0 1,0 0-1,0 0 1,0 0-1,0-1 0,0 1 1,0 0-1,0 0 1,0 0-1,0-1 1,0 1-1,0 0 1,0 0-1,0-1 1,1-13-63,5-11-131,16-43 0,17-25 124,-28 68 72,-11 24-2,13-28-3,0 0 0,29-44 1,-36 61 0,8-9 3,-13 21-2,-1-2 0,1 1 0,0 1 0,0-1 0,-1 0 0,1 0 0,0 1 0,0-1 0,0 0 0,0 1 0,0-1 0,0 1 0,1 0 0,-2-1 0,1 1 0,2-1 0,-3 1 0,1 0-1,-1 0 0,0 0 0,0 0 0,1 0 0,-1 0 1,0 0-1,0 0 0,0 0 0,0 0 0,0 0 0,0 0 1,1 0-1,-1 0 0,0 0 0,0 0 0,1 1 0,-1-1 0,0 0 1,0 0-1,0 0 0,1 0 0,-1 0 0,0 1 0,0-1 1,0 0-1,0 0 0,0 0 0,0 0 0,0 0 0,0 0 0,0 0 1,0 1-1,0 7-54,-3 3 26,-1-1 1,-1 1 0,-6 11-1,-5 12-6,-13 38-24,-35 75-13,55-129 70,-2-1 1,0 0-1,-1-1 0,-1 1 1,-29 26-1,24-28 14,-1 0-1,1-3 1,-3 1 0,-30 13-1,51-25-7,-1 0 0,0-1 0,0 1-1,0-1 1,0 0 0,0 0 0,0 0-1,0 0 1,0 0 0,0 0 0,0 0-1,0 0 1,-2 0 0,3 0-2,0 0 1,0 0-1,0 0 1,0 0 0,0 0-1,0 0 1,0 0-1,0 0 1,-1 0-1,1 0 1,0 0-1,0 0 1,0 0-1,0 0 1,0 0-1,0 0 1,-1 0 0,1 0-1,0 0 1,0 0-1,0 0 1,0 0-1,0 0 1,0-1-1,0 1 1,0 0-1,0 0 1,0 0 0,0 0-1,-1 0 1,1 0-1,0-1 1,0 1-1,0 0 1,0 0-1,0 0 1,0 0-1,0 0 1,0-1 0,0 1-1,0 0 1,0 0-1,0 0 1,0 0-1,1 0 1,-1 0-1,0 0 1,0 0-1,0 0 1,0 0 0,0 0-1,0 0 1,0 0-1,0-1 1,0 1-1,0 0 1,1 0-1,-1 0 1,0 0-1,0 0 1,0 0-1,0 0 1,0 0 0,1 0-1,6-5 42,1 0 0,1 1 0,-1 0 0,0 0 0,11-3 0,-19 7-43,1 0 1,-1 0-1,0 0 1,0 0-1,0 1 1,0-1-1,0 0 1,0 0 0,0 0-1,0 0 1,0 0-1,0 0 1,0 0-1,0 0 1,0 0-1,1 1 1,-1-1 0,0 0-1,0 0 1,0 0-1,0 0 1,0 0-1,0 1 1,0-1-1,0 0 1,0 0 0,0 0-1,0 0 1,0 0-1,0 0 1,0 0-1,0 0 1,0 0-1,0 0 1,0 0 0,0 1-1,0-1 1,0 0-1,0 0 1,0 0-1,0 0 1,0 1 0,0-1-1,0 0 1,0 0-1,0 0 1,0 0-1,-1 0 1,1 0-1,0 1 1,0-1 0,0 0-1,0 0 1,0 0-1,0 0 1,-8 14-24,-11 14-15,2-7 21,0-2 0,-2 1 0,-36 28 0,52-45 27,-2 1-1,1-1 1,-1 0 0,1 0-1,-2-1 1,2 1 0,-1-1-1,-9 2 1,13-4-8,1 1-1,0-1 1,0 0 0,0 0 0,-1 0-1,1 0 1,0 0 0,-1 0 0,1 0 0,0 0-1,-1 0 1,1 0 0,0 0 0,0 0-1,0 0 1,0-1 0,-1 1 0,1 0-1,0 0 1,-1 0 0,1 0 0,0 0 0,-1 0-1,1 0 1,0 0 0,0 0 0,0-1-1,0 1 1,0-1 2,-1 0-1,1 1 1,0-1-1,0 0 0,0 1 1,0-1-1,0 1 1,0-1-1,0 0 1,0 0-1,0 1 1,0 0-1,1-1 1,-1 0-1,0 0 1,5-10 21,1 1 0,-1 1 0,2-1 0,0 0 0,13-14 0,2-3-3,-4 5-10,0 1 1,2 0-1,0 2 1,33-25-1,-16 17-5,-15 12-6,36-33-1,-52 42-2,-3 3-5,0 0 1,0 0-1,0 0 1,6-3 0,-9 6 4,0 0 1,0 0 0,0 0 0,0 0 0,0 0-1,0 0 1,0 0 0,0 0 0,0 0 0,0 0-1,0 0 1,0 0 0,0 0 0,0 0 0,0 0 0,0 0-1,0 0 1,0 0 0,0 0 0,0 0 0,0 0-1,0 0 1,0 0 0,1 0 0,-1 0 0,0 0-1,0 0 1,0 0 0,0 0 0,0 0 0,0 0-1,0 0 1,0 0 0,0 0 0,0 0 0,0 0 0,0 0-1,0 0 1,1 0 0,-1 0 0,0 0 0,0 0-1,0 0 1,0 0 0,0 0 0,0 0 0,0 0-1,0 0 1,0 0 0,0 0 0,0 0 0,0 0 0,0 0-1,0 0 1,0 0 0,0 0 0,0 0 0,0 0-1,0 0 1,0 0 0,0 0 0,0 0 0,0 0-1,0 0 1,0 0 0,0 0 0,0 0 0,0 0-1,0 1 1,-2 4-54,-7 10-6,-1 1 30,-1 0 0,-2 0 1,-26 26-1,4-9 5,3 1 0,-35 47 0,7-6 22,-14 17 23,58-67-3,13-18-4,-2 0 1,1-1 0,-1 1 0,1-1 0,-2 0 0,-8 9 0,13-15-12,1 0 0,0 0 1,0 0-1,0 0 1,0 0-1,0 0 0,0 0 1,0 0-1,0 0 1,0 0-1,0 0 0,0 0 1,0 0-1,0 0 1,0 0-1,0 0 0,0 0 1,0 0-1,0 0 1,0 0-1,-1 0 0,1 0 1,0 0-1,0 0 1,0 0-1,0 0 1,0 0-1,0-1 0,0 1 1,0 0-1,0 0 1,0 0-1,0 0 0,0 0 1,-1 0-1,1 0 1,0 0-1,0 0 0,0 0 1,0 0-1,0 0 1,0 0-1,0 0 0,0 0 1,0 0-1,0 0 1,0 0-1,0 0 0,0 0 1,0 0-1,0-1 1,0 1-1,0 0 1,0 0-1,0 0 0,0 0 1,0 0-1,0 0 1,0 0-1,0 0 0,0 0 1,0-1-1,1 1 1,-1 0-1,0 0 0,0 0 1,0 0-1,0 0 1,2-7 30,6-12-10,2 0-1,1 1 1,1 1 0,0 0-1,0 0 1,21-20 0,3-2-13,-20 21-9,1 0 1,22-16 0,25-13-20,-88 72-242,-65 72 172,-26 40 28,72-83 45,37-46 16,-2 0-1,1-1 1,0 1-1,-1-1 1,-1-1-1,1 0 1,-1 0-1,-10 5 0,16-10 2,-1 2 0,0-2 0,0 0 0,0 0 0,-1 0 0,2 0 0,-2 0 0,1-1 0,0 0 0,0 1 0,0-2 0,-1 1 0,1 0 0,0 0 0,0-1 0,0-1 0,0 2 0,0-2 0,0 1 0,0-1 0,0 0 0,-6-3-1,9 3 8,-1 1-1,1 0 1,-1-1-1,1 1 0,-1-1 1,1 1-1,0-1 0,0 1 1,0-1-1,-1 1 0,2-1 1,-1 0-1,0 0 1,0 0-1,1 0 0,-1 1 1,1-2-1,-1 1 0,1 1 1,-1-2-1,1 2 0,0-1 1,0-1-1,1 1 1,-1 1-1,0-2 0,1 2 1,0-5-1,3-5 20,0 2-1,0-2 1,1 1-1,8-11 1,-5 7-13,157-257 110,-149 249-120,2 0 0,37-37 0,-35 39-11,0-1 0,19-27-1,-37 45-2,0-1 0,0 1 0,-1-1 0,1 0-1,-1 1 1,0-1 0,1-4 0,-2 3-117,-3 7 69,-8 5 44,1 1 0,0 0 1,0 0-1,1 1 1,0 0-1,-11 16 0,3-5 8,6-8 2,-8 9-2,1 2-1,1-1 1,-23 40 0,-15 53 2,-28 50 25,62-124 58,21-41-76,0 0 0,0 0-1,0 0 1,0 0 0,0 0 0,0 0 0,0 0 0,0 0 0,0 0 0,0 0 0,0 0-1,0 0 1,0 0 0,0 0 0,0 0 0,0 0 0,0 0 0,0 0 0,0 0-1,0 0 1,0 0 0,0 0 0,0 0 0,0 0 0,0 0 0,-1 0 0,1 0-1,0 0 1,0 0 0,0 0 0,0 0 0,0 0 0,0 0 0,0 0 0,0 0-1,0 0 1,0 0 0,0 0 0,0 0 0,0 0 0,0 0 0,0 0 0,0 0 0,0 0-1,0 0 1,0 0 0,0 0 0,0 0 0,0 0 0,0 0 0,0 0 0,1-5 36,29-56 71,-21 43-99,63-120 36,-11 27-37,-59 107-13,1-1 1,0 2 0,0-2 0,3-2 0,-6 7 1,0-1 0,0 1 0,0 0 0,1 0 0,-1 0 0,0 0 0,0 0 0,0 0 0,0 0 0,0 0 0,0 0 0,1 0 0,-1-1 0,0 1 0,0 0 0,0 0 0,0 0-1,0 0 1,1 0 0,-1 0 0,0 0 0,0 0 0,0 0 0,0 0 0,0 0 0,0 0 0,0 0 0,0 0 0,0 0 0,0 1 0,0-1 0,0 0 0,0 0 0,1 0 0,-1 0 0,0 0 0,0 0 0,0 0 0,0 0 0,0 0 0,0 0 0,0 1 0,0-1 0,1 0 0,-1 0 0,0 0 0,0 0 0,0 0 0,0 0 0,0 0 0,0 0 0,0 0 0,0 0 0,0 0 0,0 0 0,0 0 0,0 1 0,0-1-1,0 0 1,0 0 0,0 0 0,0 0 0,0 0 0,0 1 0,0-1 0,0 0 0,0 0 0,0 0 0,-8 19-71,0-6 43,-23 57-41,-41 87 28,56-126 38,-40 56 0,51-79 4,-2 0 0,1-1 0,0 1 0,-2-1 0,1-1 0,-1 0 0,0 0 0,0 0 0,-1 0 0,1-2 0,-14 7 0,19-11 2,0 2 1,0-1-1,-1-1 0,1 0 1,0 0-1,-1 0 1,1 0-1,-6 0 0,8 0 1,1 0 0,0 0-1,-1 0 1,0 0-1,1 0 1,-1 0 0,1-1-1,-1 1 1,1 0-1,-1-1 1,0 1-1,1 0 1,0-1 0,0 1-1,-1 0 1,0 0-1,1-1 1,-1 1 0,1-1-1,0 1 1,0-1-1,0 1 1,-1 0 0,1-1-1,0 0 1,-1 1-1,1-1 1,0 1-1,0-1 1,-1 1 0,1-1-1,0 0 1,0 1-1,0 0 1,0-1 0,0 0-1,0 0 1,0 1-1,0 0 1,0-1-1,1 0 1,-1 1 0,0-1-1,0 1 1,1 0-1,-1-1 1,0 0 0,1 1-1,-1-1 1,0 1-1,1-1 1,10-17 63,19-22 0,-21 27-53,10-11 9,1-1-1,17-31 0,23-52 5,14-14-17,-68 113-45,-8 9-60,-12 17 20,-61 93 28,25-38 46,18-25-6,-56 66-1,25-49 3,60-60 5,0-1 0,-1 0 0,1 0 1,-6 4-1,7-7 1,2 1 1,-2-1-1,1 1 0,0 0 0,-1-1 1,2 0-1,-2 0 0,1 1 0,0-1 1,-1 0-1,1 0 0,-1 0 0,1 0 1,0 0-1,0 0 0,-1 0 0,1-1 1,-2 1-1,3 0 3,-1 0 0,0 0 0,1-1 0,-1 1 0,1 0 0,0-1 0,0 1 0,-1 0 0,1-1 0,-1 1 0,1 0 0,-1 0 0,1-1 0,0 1 0,0-1 0,0 1-1,0-1 1,-1 1 0,1 0 0,0 0 0,0-1 0,-1 0 0,1 1 0,0-1 0,0 1 0,0 0 0,0-1 0,0 1 0,0-1 0,0 0 0,0 1 0,0-1 0,5-16 77,-2 12-69,34-82 113,-12 35-86,-18 36-30,1 0 0,0 0 0,1 1 0,14-17 0,77-109 6,-94 131-24,-1 1-1,0-2 0,5-13 1,-10 23 7,0 1 0,0 0 0,0 0 0,0 0 0,0-1 0,0 1 0,0 0 0,0-1 1,0 1-1,0-1 0,0 1 0,0 0 0,0 0 0,0 0 0,0-1 0,0 1 0,0-1 1,0 1-1,0 0 0,0-1 0,0 1 0,0 0 0,0 0 0,0 0 0,-1 0 0,1-1 0,0 1 1,0 0-1,-1-1 0,1 1 0,0 0 0,-1 0 0,1-1 0,0 1 0,0 0 0,0 0 1,0 0-1,-1 0 0,1 0 0,-1 0 0,1 0 0,0 0 0,-1 0 0,1 0 0,0 0 0,0 0 1,0 0-1,-2 0 0,1 0-4,-2 0 1,2 0-1,-1 0 1,-1 0 0,2 1-1,-1-1 1,-3 2-1,-5 2 2,1 1 0,-1 0 0,1 1 0,-17 12 1,-30 33-30,16-14 27,20-19 11,0 2 1,-18 23-1,29-31 5,-1 1 0,2 0-1,-1 0 1,3 2 0,-9 15-1,6-15 22,6-13 11,6-10 39,18-31-17,-21 39-63,0 1 0,0-1-1,0 0 1,0 1 0,0-1 0,0 0 0,0 0 0,0 1 0,0-1 0,0 0 0,0 0 0,0 0 0,0 0 0,0 0 0,0 1 0,0-1 0,0 0 0,0 1 0,1-1-1,-1 0 1,0 0 0,0 0 0,0 1 0,1-1 0,-1 0 0,0 0 0,0 0 0,1 0 0,-1 0 0,0 0 0,0 0 0,0 0 0,0 0 0,0 0 0,1 0 0,-1 0 0,0 0-1,0 0 1,1 0 0,-1 0 0,0 0 0,1 0 0,-1 0 0,0 0 0,0 0 0,0 0 0,0 0 0,0 0 0,1 0 0,-1 0 0,0 0 0,0 0 0,1 0 0,-1 0-1,0 0 1,0 0 0,1 0 0,-1-1 0,0 1 0,0 0 0,0 0 0,0-1 0,0 1 0,0 0 0,0 0 0,0-1 0,0 1 0,0 0 0,1 0 0,-2 8-22,0-5 15,1 0 0,-1 0 0,0 0 0,1 0 1,-1 0-1,0 0 0,0 0 0,0 0 0,-1-1 1,1 1-1,-1-1 0,0 1 0,1 0 0,-4 2 1,3-3 7,0 0 0,0 0 0,0-1 0,-1 2 0,1-2 0,-1 1 0,1-1 0,-1 0 0,1 0 0,-1 0 1,0 1-1,1-2 0,-1 1 0,0 0 0,-4 0 0,7-2 3,-1 1 0,1-1-1,0 1 1,-1-1 0,1 1 0,0 0 0,0-1 0,0 1 0,0-1-1,0 0 1,0 1 0,0 0 0,-1-1 0,1 1 0,0-1-1,0 0 1,0 1 0,0 0 0,1-1 0,-1 0 0,0 1 0,0-1-1,0 1 1,0 0 0,0-1 0,0 1 0,1-2 0,4-14 37,-5 16-39,3-9 17,5-14 31,19-38 1,-24 54-48,1 1 1,-1 0-1,1 1 1,1-1-1,-1 1 1,1-1-1,0 2 1,0-1-1,0 0 1,11-6-1,-11 9-3,0-1-1,-1 2 1,2-1-1,6-1 1,-12 3-2,0 1 0,0-1 1,0 0-1,0 0 0,0 0 0,0 0 1,0 0-1,0 0 0,0 0 1,0 0-1,0 0 0,0 1 0,0-1 1,0 0-1,0 0 0,0 0 1,0 0-1,0 0 0,0 0 0,0 1 1,0-1-1,0 0 0,0 0 1,0 0-1,0 0 0,0 0 1,0 0-1,0 0 0,0 0 0,0 0 1,0 0-1,0 0 0,0 0 1,0 0-1,0 1 0,0-1 0,0 0 1,0 0-1,0 0 0,0 0 1,0 0-1,0 0 0,0 0 0,0 0 1,0 1-1,0-1 0,0 0 1,0 0-1,0 0 0,0 0 0,1 0 1,-1 0-1,0 0 0,0 0 1,0 0-1,0 0 0,0 0 0,0 0 1,1 0-1,-1 0 0,0 0 1,0 0-1,0 0 0,0 0 1,0 0-1,1 0 0,-10 10-51,6-6 37,-3 7-1,-1-1 1,1 1-1,1 0 1,-6 16-1,-1 1 0,-2 3-8,-24 38 0,30-55 25,-1-2 0,-1 1 1,0-1-1,-1 0 0,-13 11 1,10-13 15,14-9-13,-1-1 0,1 1-1,0-1 1,-1 0-1,0 0 1,1 1 0,-1-1-1,1 0 1,0 0-1,-1 1 1,0-1-1,0 0 1,1 0 0,0 0-1,-1 0 1,0 0-1,0 0 1,1 0-1,0 0 1,-1 0 0,0 0-1,1 0 1,-1 0-1,0-1 1,1 1 3,0-1-1,0 1 1,0 0-1,0 0 1,0-1 0,0 1-1,0-1 1,0 1-1,0-1 1,0 1 0,0 0-1,0 0 1,0 0-1,1-1 1,-1 1 0,0-1-1,0 1 1,0-1-1,0 1 1,0 0 0,0 0-1,1 0 1,-1 0-1,0-1 1,1 0 0,9-9 67,-7 7-56,3-5 11,0 1 0,1 1-1,1-1 1,-2 1 0,12-7 0,-15 11 0,-2 1-23,-1 1 0,1-1-1,-1 1 1,1 0 0,-1 0 0,0-1 0,1 1-1,0-1 1,-1 1 0,1 0 0,-1-1 0,1 1-1,-1 0 1,1 0 0,0 0 0,-1 0 0,0 0-1,1 0 1,0 0 0,0 0 0,-1 0 0,1 0-1,-1 0-7,0 1 0,0-1 0,0 0 0,0 1 0,0-1 0,0 0 0,0 1 0,0-1 0,0 0 0,0 0 0,0 0 0,0 0 0,0 1 0,-1-1 0,1 0 0,0 1 0,0-1 0,0 0 0,0 0 0,0 1 0,0-1 0,0 0-1,0 0 1,-1 0 0,1 0 0,0 0 0,-1 0 0,1 0 0,0 0 0,-1 1 0,-8 6-43,6-6 49,1-1-1,-1 0 1,1 0-1,-1 1 1,1-1-1,-1 0 0,0-1 1,0 1-1,1 0 1,-1 0-1,1-1 1,-1 0-1,1 0 0,-1 1 1,0-2-1,1 1 1,0 0-1,0-1 1,-1 1-1,1-1 1,0 1-1,-3-4 0,4 4 5,0-1-1,0 1 1,1-1-1,0 1 0,-1 0 1,1 0-1,-1-1 1,1 1-1,0-1 0,0 1 1,0-1-1,0 1 0,0-1 1,0 1-1,0-1 1,0 1-1,1 0 0,0-3 1,10-25 55,-10 26-56,6-14 4,1 0 1,1 1-1,0 1 0,18-23 1,-26 38-61,-2 4 8,-2 6-18,-17 26-26,4-10 49,9-11 26,-2 0 0,0-1 0,-15 17 0,18-24 15,-1 0 0,0 0 0,-1-1 0,1 0 0,-1 0 0,0-1 0,-12 6 0,17-9 1,0-1 0,-1 0 0,1 1-1,-1-2 1,-5 3 0,8-3-3,1 0 0,0 0-1,0 0 1,0 0 0,-1 0 0,1 0-1,0 0 1,-1 0 0,1 0 0,-1 0 0,1 0-1,0-1 1,0 1 0,0 0 0,0 0-1,-1 0 1,1 0 0,0-1 0,-1 1-1,1 0 1,0 0 0,-1 0 0,1-1-1,0 1 1,0 0 0,0 0 0,0 0-1,0-1 1,0 0 4,0 0-1,0 1 1,0-1 0,0 0-1,0 0 1,0 1 0,0-1-1,0 0 1,0 0 0,1 1-1,-1-1 1,1 0 0,-1 0-1,1 1 1,-1 0-1,1-2 1,8-9 28,0 0 0,1 1 0,0 0 0,0 0 0,22-14 0,-30 23-25,0-1-1,0 1 1,1-1-1,0 2 1,-1-2-1,4 0 1,-6 2-9,1 0 1,-1 0-1,0 0 0,0 0 1,1 0-1,-1 0 0,1 0 1,-1 0-1,1 0 0,-1 0 1,0 0-1,0 0 0,1 0 1,-1 0-1,1 0 0,-1 0 0,1 1 1,-1-1-1,0 0 0,0 0 1,0 0-1,1 0 0,-1 0 1,1 1-1,-1-1 0,0 0 1,1 1-1,-1-1 0,0 0 1,0 1-1,0-1 0,0 0 1,0 0-1,1 1 0,-1-1 1,0 1-1,0-1 0,0 1 1,0-1-1,0 0 0,1 0 1,-1 1-1,0-1 0,0 1 1,0-1-1,0 1 0,-1-1 1,1 0-1,0 0 0,0 1 1,0-1-1,0 1 0,-1 0 0,1 3-9,-1 0 0,-1 0-1,1-1 1,-1 2 0,1-1-1,-1-1 1,0 0-1,0 1 1,0 0 0,-1-1-1,0 0 1,0 0-1,0 0 1,0 0 0,-4 4-1,2-4 10,0 0-1,0 1 0,0-1 0,-1 0 1,0 0-1,1-1 0,-1 1 1,0-2-1,-10 4 0,13-5 5,0 0 0,0 0 0,0 0-1,0 0 1,0-1 0,0 1 0,0-1 0,0 0-1,-4-1 1,6 2-1,0 0 0,1-1 0,-1 1 0,0 0 0,0 0 0,1-1 0,-1 1-1,0-1 1,1 0 0,-1 1 0,1 0 0,-1-1 0,1 0 0,-1 0 0,0 1 0,1 0 0,0-1 0,0 0-1,-1 0 1,1 1 0,-1-1 0,1 0 0,0 0 0,0 1 0,-1-1 0,1 0 0,0 0 0,0 1 0,0-1-1,0 0 1,0 0 0,0 1 0,0-2 0,1 1 0,-1 1 0,0-1 0,0 0 0,1 0 0,-1 1 0,1-2-1,20-33 62,0-6-40,-15 29-21,0 0 0,6-15-1,-12 24-37,-3 5 2,-4 10-8,-1 1 28,-1-1 0,0 0 0,0 0-1,-1 0 1,-1-1 0,-15 13 0,-14 14 0,28-26 6,-18 14 0,6-6 6,22-19 2,-17 14 7,19-15-7,-2 1 0,1-1 0,0 1 0,0-1-1,0 1 1,0-1 0,-1 0 0,2 0 0,-2 0 0,1 0 0,0 0 0,-1 0 0,2 0-1,-2 0 1,1 0 0,-2-1 0,3 1 2,0 0-1,-1 0 1,1 0-1,-1-1 1,1 1-1,-1 0 1,1 0-1,0-1 1,0 1-1,0 0 1,-1 0-1,1 0 1,0-1-1,-1 1 1,1 0 0,0-1-1,-1 1 1,1-1-1,0 1 1,0 0-1,0 0 1,0-1-1,0 1 1,0-1-1,0 1 1,0-1-1,0 1 1,0 0-1,0 0 1,0-1-1,0 1 1,0-1-1,0 1 1,0-1-1,0 1 1,0 0 0,0-1-1,8-16 65,-6 12-55,1 0 2,1-1-1,0 1 1,-1-1 0,2 2 0,5-7-1,-5 6-2,-1-1 0,1 1 0,7-12-1,-3 1 3,-6 9-9,0 1 0,1 0 0,-1 0 0,2 0 0,-1 1 1,9-9-1,-8 9-4,1 0 0,9-12 0,-3 8-19,-9 10-23,-8 5-27,-42 30 32,40-31 37,3-2-1,0 1 0,-1-1 0,2 1 0,-1 0 0,1-1 0,0 2 1,-1-1-1,-3 9 0,2-5-2,0-1-1,0 1 1,-1-2 0,-9 11 0,-6 7-4,18-20 7,1-2 1,1 0-1,-1 0 1,0 0-1,0 0 1,0 0-1,1 0 1,-2-1 0,1 1-1,1-1 1,-2 1-1,-2 0 1,5-2 0,0 0-1,0 0 1,-1 0 0,1 0-1,0 0 1,0 0 0,0 0-1,0 0 1,0 0 0,0 0-1,0 0 1,-1 0 0,1 0-1,0 0 1,0 0 0,0 0-1,-1 0 1,1 0 0,0-1 0,0 1-1,0 0 1,-1 0 0,1 0-1,0 0 1,0 0 0,0 0-1,0 0 1,0 0 0,0 0-1,0 0 1,0-1 0,0 1-1,0 0 1,0 0 0,0 0 0,0-1-1,0 1 1,0 0 0,0 0-1,0-1 1,0 1 0,0 0-1,0 0 1,0 0 0,0 0-1,0 0 1,0 0 0,0 0-1,0-1 1,0 1 0,0 0 0,0 0-1,3-16 48,30-102 23,7-32-58,-30 117-13,-7 24-2,0-1 1,-1 0-1,0 0 0,1-10 1,3-53-19,-6 73 17,0-1 1,0 1-1,0-1 1,1 0-1,-1 1 1,0 0-1,0 0 1,0-1-1,-1 0 1,1 1 0,0-1-1,0 1 1,0 0-1,0-1 1,0 1-1,0-1 1,0 1-1,0-1 1,-1 1-1,1 0 1,0 0-1,-1-1 1,1 1-1,-1-1 1,1 1-1,0 0 1,0-1-1,0 1 1,-1 0-1,1 0 1,-1 0-1,0 0 1,1-1-1,0 1 1,-1 0-1,-1 0-4,0 0 0,0 1 0,0-1 0,0 0 0,1 0 0,-2 1 0,-1 1 0,-4 1 13,5-2-7,0 0 1,0 0 0,0 1-1,0-1 1,0 1-1,0 0 1,0 0-1,1 0 1,0 0 0,-1 0-1,1 1 1,-1-1-1,2 1 1,-1-1 0,-1 1-1,2 0 1,-1 0-1,-1 4 1,-3 2 0,0-1 0,0 1 0,-12 11 0,6-7 0,11-12 0,-12 11-1,13-12 2,-1 0-1,1 1 0,0-1 0,0 0 1,0 0-1,-1 0 0,1 0 0,0 0 0,-1 0 1,1 0-1,-1 0 0,1 0 0,0 0 1,0 0-1,0 0 0,-1 0 0,1 0 1,0 0-1,-1 0 0,1 0 0,-1-1 1,1 1 0,0-1 0,-1 1 0,1-1 0,-1 1 0,1 0 0,-1-1 0,1 0 1,0 1-1,0-1 0,0 1 0,-1 0 0,1-1 0,0 0 0,0 0 0,-1 0 0,0-7 12,1 1 0,0-1-1,0 1 1,1-1-1,0 0 1,0 1 0,1-1-1,2-8 1,0 0-6,18-64 25,45-111 0,-25 97-21,-21 46-6,-8 23-5,23-34 1,2-6-2,-30 50-13,14-21 0,-21 36 11,-1 0 0,1-1 0,-1 1 0,1 0 0,-1 0 0,0 0 0,0-1 0,0 1 0,0-1 0,1 1 0,-1-1 0,0 1 0,0 0 0,1 0 1,-1-1-1,0 1 0,0-1 0,0 1 0,0-1 0,0 1 0,0 0 0,0 0 0,0-1 0,0 1 0,0-1 0,0 0 0,0 1 0,-1 0 0,0 0 0,1 0 0,0 0 0,-1 0 0,1 0 0,-1 0 0,0 0-1,1 1 1,0-1 0,-1 0 0,1 1 0,-1-1 0,1 1 0,-1-1 0,1 0 0,0 0-1,0 1 1,-1 0 0,-13 15-15,1 0 1,-21 36-1,20-27 10,1 1-1,-11 31 1,-16 59-8,21-56 10,-5 11 29,-43 89-1,65-157-16,-2 4 5,4-15 27,6-22 22,16-48 0,19-33-35,-41 109-24,15-37 4,2 0 0,1 1 0,3 0 0,26-37 0,8 6 2,-31 40-4,-2 0 0,37-63 0,-18 3-50,-40 83-45,-4 6 60,-3 8 22,-42 121 5,-12 29-1,37-108 10,-26 88 0,-16 100 48,58-210-7,7-18 8,0-10-51,1-1 1,-1 1-1,0 0 1,1 0-1,-1 0 1,1 0-1,-1 0 0,0 0 1,0 0-1,0 0 1,1-1-1,-1 1 1,0 0-1,1-1 0,-1 1 1,0 0-1,0-1 1,1 1-1,-1 0 1,0 0-1,0 0 0,0-1 1,0 1-1,0-1 1,0 0-1,118-203 115,19-33-104,-69 114-4,-16 18 1,-11 21 3,-12 30-15,-26 51-5,-1 8-39,-6 15 29,0 0 0,-9 26 0,4-16 12,-127 458 13,104-386 1,26-86-5,-1 1 0,-1-2-1,-17 28 1,23-41-3,0 1 0,1 0 0,-2-1 0,2-1 0,-1 2 0,-4 1 0,6-4-1,0 0 0,0 0 0,0 0 0,0 0 0,0 1 0,0-1 0,0 0 0,0 0 0,0 0 0,0 0 1,-1 0-1,1 1 0,0-1 0,0 0 0,0 0 0,-1 0 0,1 0 0,0 0 0,0 0 0,0 0 1,-1 0-1,1 0 0,0 0 0,0 0 0,0 0 0,0 0 0,0 0 0,0 0 0,0 0 0,-1 0 0,1 0 1,0 0-1,0 0 0,0 0 0,-1 0 0,1-1 0,0 1 0,0 0 0,0 0 0,-1 0 0,1 0 0,0 0 1,0-1-1,0 1 0,0 0 0,0 0 0,0 0 0,0 0 0,0-1 0,0 1 0,0 0 0,0 0 1,0 0-1,0 0 0,0 0 0,0-1 0,0-4 6,0 0-1,1 1 1,0-2 0,0 1-1,1 1 1,-1-1 0,1 0-1,2-5 1,3-6 7,34-94 26,42-104-9,-61 164-26,2 1 1,40-57 0,-58 97-5,44-61 2,-40 57 0,1 1 0,0 0-1,12-11 1,-22 23-3,-1 0-1,0-1 1,1 1 0,-1 0 0,0 0-1,0 0 1,1 0 0,-1-1 0,1 1-1,-1 0 1,1 0 0,-1-1-1,0 1 1,0 0 0,1 0 0,-1 0-1,1 0 1,-1 0 0,1 0 0,-1 0-1,1 0 1,-1 0 0,0 1 0,1-1-1,-1 0 1,0 0 0,1 1 0,-1-1 0,0 0-1,0 0 1,0 0 0,0 0 0,0 1 0,0-1-1,1 1 1,-1-1 0,0 0 0,0 1 0,0-1-1,0 0 1,0 0 0,0 1 0,-1 19-39,-6 13 12,-2 0 1,-21 51 0,-101 252-5,127-327 32,-4 17 2,-1-2-1,0 1 1,-18 26 0,24-44 0,-1-1-1,-1 0 1,-4 5 0,9-10-2,0-1 0,0 1 0,0-1 0,-1 1 0,1-1 0,-1 0 0,1 0 0,-1 0 0,1 1 0,0-1 0,0 0 0,-1 0 0,1 1 0,-1-1 0,1 0 0,-1 0 0,1 0 0,0 1 0,0-1 0,-1 0 0,0 0 0,1 0 0,-1 0 0,1 0 0,0 0 0,0 0 1,-1-1-1,0 1 0,1 0 0,-1 0 0,1 0 0,-1-1 0,1 0 0,-1 1 0,0 0 1,1-1-1,0 0 1,0 0-1,-1 1 0,1-1 1,-1 0-1,1 0 1,0 1-1,-1-1 0,1 0 1,0 0-1,0 1 0,0-1 1,0 0-1,0-1 1,2-10 14,-1-1 0,2 0 1,7-22-1,-5 20-7,70-200 44,-69 201-50,0-1 0,1 1 1,1 1-1,0-1 0,1 1 1,13-16-1,47-38 13,-69 66-15,3-2 0,0 0 0,0 1 0,0-1 0,0 0 0,0 1 0,0 0 1,0 0-1,0 0 0,7-2 0,-9 4-1,-1 0 1,1 0-1,-1 0 0,0 0 1,0 0-1,1 0 1,-1 0-1,1 0 0,-1 0 1,1 0-1,-1 0 0,0 0 1,0 0-1,1 0 1,-1 0-1,1 0 0,-1 0 1,1 0-1,-1 0 1,0 1-1,0-1 0,0 0 1,1 0-1,-1 1 0,1-1 1,-1 0-1,0 1 1,1-1-1,-1 0 0,0 0 1,0 0-1,0 1 0,0-1 1,0 1-1,0-1 1,1 1-1,-1-1 0,0 0 1,0 0-1,0 1 0,0-1 1,0 1-1,0-1 1,0 1-1,0-1 0,0 0 1,0 0-1,0 1 1,0 0-1,0 2-7,-1-1 1,1 1-1,0 0 1,-1 0-1,-2 5 1,-4 5-6,0 0-1,-13 18 1,-9 17-4,7 0 18,-16 54 1,24-60 11,-2-1 1,-28 51 0,44-90-16,0-2 1,-1 2 0,0-1 0,0 0-1,1 0 1,-1 0 0,0 0 0,0 0-1,1 0 1,-1-1 0,-1 3 0,2-5-3,0 1 1,0-1 0,0 1 0,0 0 0,0-1 0,0 2 0,0-2-1,0 1 1,1 0 0,-1-1 0,1 2 0,0-3 0,11-26 12,1 1 1,1 0 0,1 1 0,34-45 0,-33 53-8,0 1 0,2 1 0,-1 0 0,2 2 0,0 0-1,1 1 1,1 1 0,33-16 0,-46 25-1,99-47 4,-98 47-149,0-1 1,-1 0 0,1 0 0,-1-1 0,0 0 0,0-1 0,-2 0 0,12-11 0,19-20-218,327-245 60,-268 224 316,-87 54-14,-5 2 0,1 1 1,0-1-1,0 2 0,-1-1 1,1 0-1,7-1 1,-10 3-4,-1-1 0,0 1 1,1 0-1,-2 0 0,2 0 1,-1 0-1,0 0 0,1 0 1,-2 0-1,2 1 1,-1-1-1,0 1 0,1-1 1,-2 1-1,2-1 0,-1 0 1,-1 1-1,2 0 0,-1 0 1,0-1-1,0 1 1,0 0-1,-1 0 0,1-1 1,0 1-1,0 1 0,-1-2 1,1 1-1,0 1 0,0-2 1,-1 3-1,2-1-4,-1 0 0,-1 0 0,1 1 0,0-1 0,-1 0 0,1 0 0,-1 1 0,0-1 0,0 0 1,0 0-1,0 1 0,0 0 0,0-1 0,0 0 0,-1 0 0,-1 4 0,-4 3-11,4-7 15,1-1-1,-1 2 1,1-2 0,0 1 0,0 1 0,0-2-1,0 1 1,0 1 0,0-1 0,0 3-1,0 0 1,-3 20-16,-8 25 0,3-23 19,-6 23-1,15-45 8,-2 0 0,1 1 0,1 0 0,0 0 0,0 0 0,0 9 0,0-15-6,0 0-1,0 0 0,1 0 1,-1 1-1,0-1 1,0 1-1,0-1 0,0 0 1,1 1-1,-1-1 1,0 0-1,1 0 1,-1 0-1,0 1 0,0-1 1,0 0-1,0 1 1,1-1-1,-1 0 0,0 0 1,1 1-1,-1-1 1,1 0-1,-1 0 1,0 0-1,0 0 0,0 0 1,1 0-1,-1 0 1,1 0-1,-1 0 0,1 0 1,-1 0-1,0 0 1,0 0-1,0 0 1,1 0-1,-1 0 0,1 0 1,-1 0-1,1 0 1,-1 0-1,0 0 0,0-1 1,1 1-1,17-11 4,-16 11-4,11-10 1,-1 0 1,18-17-1,-18 14-2,25-17-1,21-12-21,-55 40 21,-2 1-1,1-1 1,0 0 0,-1 0 0,1 1-1,-1-1 1,1-1 0,-1 2 0,2-5 0,-2 4-3,0 0 1,0 1-1,0-2 1,1 2-1,-1-1 1,0 1-1,0-1 1,1 1 0,2-3-1,3 1-83,-11 8 38,-4 0 45,2-1 1,-1 2-1,1-1 1,0 0-1,0 1 0,0 0 1,1 0-1,1 0 1,-9 14-1,-5 13 2,-32 45 0,-15 24-1,36-42 7,14-27 2,-29 46 0,35-67 11,15-22 11,0 0-21,49-87 13,-44 79-16,0 1 0,2 0-1,21-25 1,2 0-11,-20 24 1,-13 16 3,-1-1 0,1 1 0,-1-1 0,1 0 0,-1-1 0,0 1 0,0 0 0,0-1 1,-1 1-1,4-8 0,-3 3-6,2-12-28,-4 20 34,0 0 1,0-1 0,-1 0 0,1 0 0,0 1-1,0 0 1,0-1 0,-1 1 0,1-1 0,0 0-1,0 1 1,0 0 0,0 0 0,-1-1 0,1 0-1,-1 1 1,1-1 0,-1 1 0,1 0 0,0 0 0,0 0-1,-1-1 1,0 1 0,1-1 0,-1 1 0,1 0-1,0 0 1,-1-1 0,-1 1 0,0 2-20,-1 3 22,0 0 0,0 1-1,-8 8 1,6-10 1,2 1-1,0-1 1,0 2 0,0-2 0,0 1 0,-3 7-1,-17 47 15,19-48-13,3-9 2,-1 0 1,2 0-1,-1 0 1,0 1-1,0-1 0,1 0 1,0 0-1,0 1 0,-1-1 1,1 0-1,0 0 0,1 3 1,-1-4-4,0-1 1,0 0-1,0 1 0,0-1 1,1 1-1,-1-1 1,1 0-1,-1 1 0,0-1 1,1 0-1,-1 0 1,0 0-1,0 1 0,1-1 1,-1 0-1,1 0 1,0 1-1,-1-1 1,0 0-1,0 0 0,1 0 1,-1 0-1,1 1 1,0-1-1,-1 0 0,0 0 1,0 0-1,1-1 1,0 1-1,-1 0 0,1 0 1,-1 0-1,0 0 1,1 0-1,-1-1 0,1 1 1,-1 0-1,1 0 1,-1-1-1,16-8 37,-8 3-38,-1-1 0,0 0-1,0 0 1,9-14 0,-9 12 0,0 0 0,0 1 0,11-10 0,-12 13 1,-1 0-1,1-1 1,-2 0-1,7-10 1,-7 10 0,1 0 0,-2 1 1,3-1-1,-2 1 0,10-8 1,46-32 4,-9 9 2,-51 36-8,1-1-1,1 0 1,-2 0-1,2 1 1,-1 0-1,0 0 1,0-1-1,0 1 1,1-1-1,-1 1 1,0 0-1,1 0 1,-2-1-1,2 1 1,-1 1-1,0-1 1,1 0-1,-1 0 1,0 0-1,0 1 1,0-1-1,1 1 1,-2-1-1,2 0 1,-1 1-1,0 0 1,0 0-1,0-1 1,0 1-1,0 0 1,0 0-1,0-1 1,0 1-1,0 1 1,-1-2-1,1 1 1,0 1-1,0-2 1,-1 2-1,0-1 1,1 0-1,-1 0 0,1 0 1,-1 0-1,1 1 1,-1 1-1,1 10-11,0 1-1,-2-1 1,1 1-1,-1-1 1,-1 1-1,-4 14 1,1-9 6,0 0 0,-2-1 0,-15 31-1,-12 7-1,22-37 13,0 1 0,-9 21 0,0-1 20,21-40-24,0 1 0,0-1 0,-1 0 0,1 1-1,0-1 1,-1 0 0,1 1 0,0-1 0,0 0-1,-1 0 1,1 0 0,0 1 0,0-1-1,0 0 1,0 1 0,0-1 0,0 1 0,0-1-1,0 0 1,0 0 0,0 1 0,0-1 0,0 0-1,0 1 1,0-1 0,0 1 0,0-1-1,0 0 1,0 1 0,10-4 39,3-2-8,-12 5-30,2-1 0,0 0 0,0 1 1,0-2-1,0 1 0,0 0 0,0 0 1,0 0-1,0-2 0,-1 2 0,1-1 1,-1 0-1,4-4 0,22-16 0,-22 18-5,-1 0 1,1 0-1,-1-1 1,0 0-1,0 0 0,0-1 1,-1 1-1,5-8 1,-9 13 1,23-46-19,-21 41 11,0-1 0,0 1 1,0 0-1,-1-1 0,0 1 0,1-12 0,-2 17 6,0-1 1,0 1-1,0 0 0,0 0 1,0 0-1,0-1 0,0 1 1,0-1-1,0 1 0,0-1 1,-1 1-1,1 0 0,0 0 1,0 0-1,0-1 1,0 1-1,-1 0 0,1-1 1,0 1-1,-1 0 0,1-1 1,0 1-1,0 0 0,0 0 1,0 0-1,0 0 0,-1 0 1,1-1-1,-1 1 0,1 0 1,0 0-1,-1 0 0,1-1 1,-1 1-1,-1 0 0,2 0 0,-2 1 0,1-1 0,0 0 0,0 0 0,0 1 0,0-1 0,0 0 0,-2 1 1,-23 16 0,24-17-1,-88 60 5,-25 15-2,97-62-1,0-1 1,-29 13 0,35-19-1,9-5 1,1 0 0,0 1 0,-1-2 0,1 1 0,-1 0 0,0 0 0,0-1 0,1 0 0,-1 0 0,0 0 0,1 0 0,-1 0 0,0 0 0,1 0 0,-4-2 0,3 1 0,2 1 0,-1 0 1,1-1-1,-1 0 0,1 0 1,-1 0-1,2 0 0,-2 0 0,1 0 1,0-1-1,-1 2 0,2-2 0,-2 1 1,1 0-1,1-1 0,-1 1 0,-1-1 1,2 1-1,0-1 0,-1 1 0,0-1 1,0 0-1,1 1 0,0-1 1,0 1-1,0-5 0,0 1 1,0-1 0,0 0 1,1 0-1,0 1 0,0-1 0,1 1 0,0-1 0,0 0 1,3-4-1,0-1 4,1 0 1,0 0-1,11-14 0,-5 12 2,0 1 0,26-21 0,-23 21-3,0 0 0,14-18-1,27-33 5,-17 19-8,48-69 0,-83 108-5,-1 0-1,0 0 1,0-1-1,0 1 1,-1-1-1,1 0 1,-1 0-1,-1 0 0,1 0 1,-1 0-1,1-12 1,-2 18 1,0-1-1,-1 0 1,1 0 0,0 1 0,0-2 0,-1 1 0,1 1 0,0-1-1,0 0 1,0 0 0,-1 1 0,0-1 0,1 0 0,-1 0 0,1 1 0,0-1-1,-1 0 1,0 0 0,0 1 0,1 0 0,-1-1 0,0 0 0,0 0-1,1 1 1,-1 0 0,0 0 0,0-1 0,1 1 0,-2 0 0,1-1-1,1 1 1,-1 0 0,-1 0 0,-4-1-10,1 1 0,-1 0 0,1 0 0,-9 2 0,5-1 13,-10 2-7,-1 0 1,1 1-1,-24 9 0,-54 24 7,47-12 7,-60 37 0,-23 13 14,103-62-10,0 0 0,-50 12 0,65-21-16,-1-1 1,0-1 0,1 0 0,-1-1 0,0-1 0,0 0 0,-23-3 0,32 1-77,-1 0-1,1 0 1,-1-1 0,1 0-1,0 0 1,0 0 0,0-1-1,0-1 1,-10-7 0,12 7 34,1 1 0,-1 0 0,1-1 1,0 0-1,0 1 0,1-2 0,0 1 1,0 0-1,0 0 0,0-1 0,0 0 0,-1-8 1,1-2 34,1 1 0,0 0 0,1-1 0,1 1 0,2-23 0,16-76-1,-14 96 8,10-51 5,11-68-14,-11-33-5,-13 135 13,-1 0 1,-11-66-1,9 90 5,0 0-1,-1 1 1,0-1-1,-1 1 0,-1 0 1,1-1-1,-10-11 1,12 18 2,0 1-1,0-1 1,-1 1 0,0 0 0,0 0 0,0 0 0,0 1 0,0-1 0,-1 1 0,1 0 0,-1 0 0,0 0 0,1 0-1,-1 1 1,0-1 0,0 1 0,0 0 0,0 0 0,0 0 0,0 1 0,-1-1 0,-4 1 0,-3 2 6,1-1 1,0 1-1,0 1 1,-1 0-1,-14 7 1,10-5-1,4 0 2,0 0-1,-18 10 1,25-12-5,1 0-1,-1 0 1,1 1 0,0 0 0,0-1 0,0 1-1,1 1 1,-6 7 0,-24 43 7,3 3 1,3 0-1,-28 89 0,40-97-12,7-25-1,-10 27 0,15-47 3,1-1 0,0 1 1,-1-1-1,0 0 0,0 0 0,0-1 0,-1 1 0,0 0 0,1 0 0,-6 2 0,9-6 1,-2 2-1,1-1 1,0-1 0,-1 0 0,2 1-1,-2 0 1,1 0 0,0-1 0,-1 0-1,1 0 1,-1 0 0,1 1 0,0-1 0,0 0-1,-1 0 1,1 0 0,-1 0 0,1 0-1,0-1 1,-1 1 0,1 0 0,-1 0-1,1-1 1,0 1 0,0-1 0,-1 0-1,1 1 1,0-1 0,0 0 0,0 0-1,0 1 1,-1-1 0,2 0 0,-1 0-1,0 0 1,0-1 0,-1-1 0,-1-1-1,0-1 0,1 1 1,0-1-1,-1 0 1,1 0-1,1 0 0,-2-7 1,-4-40 9,6 43-7,-1-35 3,2-1 0,10-78 0,2-24 1,-12 122-7,1 0 0,-1 0 0,-1-1 0,-1 1 0,-8-37 0,9 58 0,0 1-1,0-1 1,-1 0 0,1 0 0,-2 1-1,2 0 1,-1-1 0,-4-4-1,5 7 2,0 0-1,0 0 0,-1 0 0,1 0 1,0 0-1,-1 0 0,1 0 0,-1 0 0,1 1 1,-1 0-1,1-1 0,-1 0 0,1 1 1,-1-1-1,1 1 0,-1 0 0,1 0 1,-1 0-1,1 0 0,-1 0 0,0 0 0,-2 1 1,1 0 2,-1 0 1,1-1-1,-1 2 1,0-1-1,1 1 1,0-1-1,-1 2 1,1-1-1,0-1 1,0 2-1,0 0 1,-4 3-1,-2 3 8,1 1 0,-10 15-1,5-7-3,-3 6-1,1 1 1,2 0 0,1 1-1,1 0 1,-13 41 0,19-51-5,-1 0 0,-1 0 1,0-1-1,-1 0 0,-1-1 0,-20 25 1,29-38-3,-1-1 1,1 1 0,0-1 0,-1 1-1,0 0 1,0-1 0,1 0 0,0 0-1,-1 1 1,0-1 0,0 1 0,1-1-1,-1 0 1,-1 1 0,-1-4 5,5-3 3,-1 0-4,1 0-1,-1-1 1,0 1-1,1-10 1,-2 10-6,0 1 0,1-1 0,0 1 0,0-1 0,0 0 0,1 1 0,3-7 0,-1 2 0,1 4 2,-1-1 1,-1-1-1,0 1 0,0-1 0,0 1 0,-2-1 0,1 0 0,1-11 0,-3 10 2,0 0-1,-2-14 0,1 13-2,0 1 1,1-12-1,0 12 2,1-41 13,-1 43-13,0 1 0,-1 0 0,0 0 0,0 0 1,-5-12-1,3 6-1,3 9-1,-1 1 0,0 0 0,0 0 0,0-1 0,0 0 0,-2-1 0,3 4 0,0-1 0,-1 1 1,1 0-1,0 0 0,0 0 0,0 0 0,0 0 1,-1-1-1,1 1 0,0 0 0,-1 0 0,1 0 1,0 0-1,-1 0 0,1 0 0,0 0 0,0 0 1,0 0-1,-1 0 0,1 1 0,0-1 0,-1 0 1,1 0-1,0 0 0,-1 0 0,1 0 0,0 1 1,0-1-1,0 0 0,-1 1 0,-6 5 10,4-3-8,1 2-1,0-1 1,0 0 0,1 1-1,-1-1 1,1 1-1,0 0 1,0-1 0,0 1-1,1 0 1,0 0-1,0 7 1,0-5-3,-1 0 0,1 0 0,-2 1 0,-2 11 0,2-12 1,-4 9 2,2 0-1,-7 32 0,6 2 62,-20 78 1,-9-18-18,31-104-38,0 2 0,-8 11 0,11-19-6,0 1 0,-1 0 0,1 0 0,-1-1 0,0 2 0,1-1 0,-1-1 1,0 1-1,0 0 0,1-1 0,-1 1 0,0-1 0,0 1 0,1-1 0,-2 1 0,1 0 0,1-1 0,-1 0 0,-1 0 0,2 0 0,-1 1 0,-1-1 0,2 0 0,-1 0 0,-1 0 0,2 0 0,-1 0 0,-2 0 0,2-1 1,0 1 0,1 0 0,-1-1-1,0 1 1,1-1 0,-1 0 0,1 1 0,-1 0-1,1-1 1,-1 0 0,1 0 0,-1 1 0,1-1-1,0 0 1,0 0 0,-1 1 0,1-1 0,0 0 0,0 0-1,-1 1 1,1-1 0,0 0 0,0 0 0,0 0-1,0 0 1,0 0 0,1 1 0,-1-1 0,1-1-1,-1-3 10,0-13 2,3 1-1,-1-1 1,1 1-1,10-31 1,33-66 22,-38 98-28,16-54 143,-17 46 24,14-30 1,-17 47-144,-3 4-1,1 0-1,-1 0 1,1-1 0,-1 1 0,1-1 0,-1 0-1,-1 1 1,1 0 0,-1-1 0,1-7-1,-1 6-12,-2-2-12,2 7-5,0 0-1,-1 0 1,1 0 0,-1 0 0,1 0 0,-1 0-1,1 0 1,0 0 0,-1 1 0,1-1 0,-1 0-1,1 1 1,-1-1 0,1 1 0,0-1-1,0 0 1,0 0 0,-1 1 0,1-1 0,-1 2-1,-2 2 11,0 1 0,0 1-1,0-1 1,1 0-1,0 1 1,0-1 0,1 1-1,-1 0 1,1 0-1,-1 6 1,-1 6 3,-58 256 61,61-269-74,-6 17 4,5-20-4,1-2 0,0 1-1,-1 0 1,1 0 0,-1-1 0,1 1 0,0 0-1,0 0 1,-1-1 0,0 0 0,1 1 0,-1 0-1,1 0 1,-1-1 0,0 0 0,0 1 0,1-1 0,0 1-1,-1 0 1,0-1 0,-1 0 0,2 0-1,-1 0 1,1 0-1,0 0 1,-1 0 0,1 0-1,0 0 1,0 0-1,0 0 1,0 0-1,-1 0 1,1-1-1,0 1 1,-1 0-1,1 0 1,0-1 0,0 1-1,-1 0 1,1 0-1,0-1 1,0 1-1,0 0 1,0 0-1,0 0 1,0 0-1,0-1 1,0 1 0,0 0-1,0-1 1,0 0-1,-3-9 6,3 8-4,-3-17 11,2-1 0,1 1 1,2-32-1,15-61-2,-5 28-13,7-100 10,-17 175-8,-2 0 0,1 0 0,-1 0-1,-1-13 1,-3 28-3,-1 4 15,5-8-10,-28 137 38,-1 39-18,27-172-17,0 1 0,0-1-1,-1 1 1,0-1-1,0 0 1,0-1-1,-6 9 1,6-9 6,3-5-9,0 0-1,0 0 0,0 0 0,0 0 0,-1 0 0,1 0 0,0-1 1,0 1-1,0 0 0,0 0 0,0 0 0,0 0 0,0 0 0,0 0 0,0 0 1,0 0-1,-1 0 0,1 0 0,0-1 0,0 1 0,0 0 0,0 0 0,0 0 1,0 0-1,0 0 0,-1 0 0,1 0 0,0 0 0,0 0 0,0 0 0,0 0 1,0 0-1,0 0 0,0 0 0,0 0 0,0 0 0,0 0 0,0 0 0,0 0 1,0 0-1,0 1 0,-1-1 0,1 0 0,0 0 0,0 0 0,0 0 0,0 0 1,0 0-1,0 0 0,0 0 0,0 0 0,0 0 0,-1 1 0,3-13 32,0 5-30,22-87 28,-20 78 17,-2-1-1,0 1 1,0-32-1,-2 48-46,0-1-1,0 0 1,0 0-1,0 1 1,0-1 0,0 0-1,0 0 1,-1 1 0,1 0-1,0-1 1,0 0-1,-1 0 1,1 1 0,0 0-1,-1-1 1,1 0 0,0 0-1,0 1 1,-1 0-1,1-1 1,-1 1 0,0-1-1,1 0 1,0 1 0,-2 0-1,1 0 2,1 0-1,0 0 1,-1 0-1,0 1 1,0-1-1,1 1 1,0-1-1,-1 1 1,1-1-1,-1 0 1,0 1-1,1-1 1,0 1-1,0 0 1,-1-1-1,1 0 1,0 1-1,-1 0 1,1 0-1,0-1 1,-1 0-1,1 1 1,0 0 0,0 0-1,0-1 1,0 1-1,0 1 1,-19 80 60,4-15-26,-38 102 0,51-163-33,0-1-1,-1 1 1,0-1-1,0 0 1,-1 1 0,1-2-1,-1 1 1,0 0-1,-1-1 1,-7 8-1,12-14 4,-1 0 0,0 0 0,0 1 0,1-1 0,0 0 0,-1 0 0,1 0 0,0-3 0,0 2-5,1 0 0,-1-1 1,1 1-1,0 0 1,2-4-1,2-10-1,0-16 0,-4 22 2,1 1 0,0 1 0,5-18 0,0 3 3,0-2 1,-1 1-1,-2-2 1,-1 1-1,0 0 1,-3-28-1,0 48-4,1 3 0,-1-1 0,0 1 0,-1-1 0,1 1 0,0 0 0,-1 0 1,-1-4-1,-1 3 4,1 6 8,-1 11 28,-1 20 2,5 29-16,1-44-25,-2 0 0,-3 35 1,1-45-3,-2 16-5,0-1-1,-11 30 1,13-47 4,0-1 0,-1 1 1,1-1-1,-1 1 1,0-1-1,-1 0 0,1 0 1,-1 0-1,0-1 0,0 1 1,0-1-1,-1 0 1,1 0-1,-8 5 0,11-9 2,0 1-1,1-1 0,-1 0 1,1 0-1,0 0 0,-1 0 0,0 1 1,0-1-1,1 0 0,0 0 1,-1 0-1,0 1 0,0-1 1,1 0-1,0 0 0,-1 0 0,0 0 1,0-1-1,1 1 0,0 0 1,-1 0-1,0 0 0,1-1 1,-1 1-1,0 0 0,0-1 2,0 0-1,1 0 1,0 1 0,-1-1-1,0 0 1,1 0-1,-1 1 1,1-1 0,0 0-1,-1 0 1,1 0-1,0 0 1,-1-2 0,0-4 6,1 1 1,-1 0 0,1-12 0,1 18-9,-1-10 3,1-1 1,1 2 0,1-1 0,4-15 0,19-39 1,-7 19 3,3-7 1,9-28 4,-21 50-11,29-108 12,-39 138-35,-1 1 11,-4 10 11,-4 16 21,-21 89-9,-12 48 0,38-144-8,-1-1 0,-1 0 0,-11 27 0,13-39-2,0 1 0,-1-1 1,1 0-1,-2 0 0,1-1 0,-1 1 1,1-1-1,-2 0 0,1-1 0,-10 8 1,15-13-3,1 0 1,-1 0 0,1 0 0,-1 0-1,1 0 1,0 0 0,0-1 0,0 1-1,-1 0 1,1 0 0,-1 0 0,1 0-1,-1 0 1,1 0 0,0 0-1,0 0 1,0-1 0,-1 1 0,1 0-1,0-1 1,-1 1 0,1 0 0,0-1-1,0 1 1,-1 0 0,1 0 0,0 0-1,0-1 1,0 1 0,0-1 0,0 1-1,0-1 1,0 1 0,0 0-1,0 0 1,0-1 0,0 0 0,-1 0 4,-1-4 0,1 0 0,-1 0 0,2-1 0,-1 1 0,0 0 0,1 0 0,0-1 0,0 1 0,0 0 0,1-1 0,2-7 0,1-6 10,16-33 0,-6 14-4,8-19-7,54-102 0,-74 154-2,0 2 0,0-1-1,0 1 0,-1-1 0,3-5 1,-4 8-4,0 0 0,0 0 0,1 0 0,-1 0 0,0 0 0,0 0 0,0 0 0,-1 0 0,1 0 0,0 0 0,0 0 0,-1 0 0,1 0 0,0 0-1,0 0 1,-1 0 0,1 1 0,-1-1 0,0-1 0,1 2 0,-2-2 0,2 1 0,-1 1 0,1 0 0,-1 0 0,1 0-1,-1 0 1,0-1 0,1 1 0,0 0-1,-1 0 1,0-1 0,0 1 0,1 0 0,0 0-1,-1 0 1,0 0 0,0 0 0,1 0 0,0 1-1,-1-1 1,0 0 0,0 0 0,-11 4 14,9-2-8,0 0-1,0 0 1,0 0 0,0 0-1,0 0 1,1 1 0,0-1-1,-1 1 1,-2 3 0,-18 29 22,12-16-21,-1 3 4,1-1 1,0 1-1,2 1 0,-10 38 1,10-35-8,0 7 3,3-15-4,1 0 0,-2 0 0,1 0-1,-3-1 1,-18 31 0,27-48-1,0-1 0,0 1-1,0 0 1,0 0 0,0 0 0,0 0-1,0 0 1,0 0 0,0-1 0,0 1 0,0 0-1,0 0 1,0 0 0,0 0 0,0 0-1,0 0 1,0 0 0,0 0 0,0 0-1,0 0 1,0 0 0,0 0 0,0 0-1,0 0 1,0 0 0,0 0 0,-1 0-1,1 0 1,0 0 0,0 0 0,0 0 0,0 0-1,0 0 1,0 0 0,0 0 0,-1 0-1,1 0 1,0 0 0,0 0 0,0 0-1,0 0 1,0 0 0,0 0 0,0 0-1,-1 0 1,1 0 0,0 0 0,0 0-1,0 0 1,0 0 0,0 0 0,0 0 0,0 0-1,0 0 1,0 0 0,0 0 0,0 0-1,0 0 1,0 0 0,0 0 0,0 1-1,0-16 16,0 8-16,2 0 0,2-13 0,6-7 0,-5 13 1,-1 1 1,1 1 0,8-13-1,-10 19-1,0 1-1,-1-1 0,1 0 1,-2 0-1,1-1 0,-1 1 1,1 0-1,-2-1 0,1-6 1,0 4 0,0 0 0,0-1 0,4-10 0,-2 14 0,-1 0 0,8-10 0,2-7 0,-12 22 0,0-1 0,0 1 0,0 0 0,1 0 0,-1-1 0,0 1 0,0-1 0,0 1 0,-1-2 0,1 2 0,0 1 0,0-1 0,0 1 0,0-1 0,0 1 0,0 0 0,0 0 0,0-1-1,0 0 1,0 1 0,0-1 0,0 1 0,0 0 0,0 0 0,0-1 0,0 0 0,0 1 0,0-1 0,0 1 0,1 0 0,-1 0 0,0-1 0,1 1 0,-1-1 0,0 1 0,1 0 0,-1-1 0,0 1 0,0 0 0,0 0 0,1 0 0,-1-1-1,2 1 1,-3 0 0,0 0-1,0 1 1,1-1-1,0 0 1,-1 1-1,0-1 0,0 1 1,1-1-1,0 1 1,0-1-1,-1 1 1,0-1-1,1 1 0,-1 0 1,1-1-1,0 1 1,0 0-1,0 0 0,0-1 1,-1 0-1,1 1 1,0 0-1,0 0 1,0 1-1,0 22 1,1-9 0,-3-6 0,1-1 0,-1 0 0,0 1 0,-6 11 0,-4 20 0,3 31 0,-3-23 5,6-32 4,2 1 1,-2 17-1,3-14 1,1-15-5,2 0-1,-1 1 0,0-1 1,1 0-1,0 0 0,0 1 1,1 0-1,0-1 0,2 10 0,0 2 0,-3-15-3,0-2 0,0 2 0,0-1 0,0 1 0,0-1-1,0 1 1,0-1 0,1 0 0,-1 1 0,1-1 0,0 0 0,-1 0 0,1 1 0,1 1 0,6 9-3,0 0 0,-1 0 0,0 1 1,7 22-1,-1-6-12,-13-28 14,0 0-1,0-1 1,0 2-1,0-1 1,0-1 0,0 1-1,0 1 1,0-2-1,0 1 1,0 0-1,0 1 1,0-1 0,0-1 0,0 1 0,0-1-1,0 0 1,0 0 0,-1 1 0,1-1 0,0 1 0,0 0 0,0-1 0,1 0 0,-1 0-1,0 1 1,0-1 0,0 1 0,0-1 0,0 1 0,0-1 0,0 0 0,0 0-1,0 1 1,1-1 0,-1 1 0,1 0 0,0-1 1,-1 1-1,0-1 0,0 1 0,1 0 1,-1-1-1,0 1 0,1 0 0,-1 0 0,0-1 1,0 1-1,0 0 0,0 0 0,0-1 1,0 1-1,0 0 0,0 0 0,0 1 0,-3 15 3,-2 0-6,3-8 0,0-1-1,0 1 1,-1 13 0,3-17 3,0 5-4,0-1 0,0 1 0,-1 0 0,-1 0 1,0-1-1,0 1 0,-7 17 0,2-12 4,2 1 0,-6 18 0,2-4 7,8-25-5,0 0 1,0 1-1,1-1 1,-1 1-1,1 6 0,-2 15 14,-1 12 0,3-10-14,-2-10-2,3 23 0,0-24-3,-3 26-1,1-26 3,0-11 1,0 1 0,0-1 0,-2 9 0,0 4-1,3-17 2,0 0-1,0-1 0,-1 1 0,0-1 1,1 0-1,-1 1 0,-2 3 0,-10 24 23,13-28-22,-1 0 0,1 1 0,-1-1 1,1 1-1,0-1 0,0 0 0,0 0 1,1 1-1,-1 0 0,2 1 0,-1 12 2,-8 66-12,2-43 18,4-36-8,1 1 0,0 0 0,0 0 0,-2-1 1,1 0-1,1 0 0,-5 7 0,5-9 0,-1 0-1,1-1 0,0 0 1,-1 1-1,1 0 0,0 0 1,-1-1-1,1 1 1,-1 0-1,1 0 0,0-1 1,0 0-1,0 1 1,0 0-1,0 0 0,0-1 1,0 1-1,0 0 1,0 0-1,0-1 0,0 1 1,0 0-1,1 0 0,-2 8 17,1-9-17,0 1 1,0-1-1,0 0 1,0 1-1,0-1 0,0 0 1,0 1-1,0-1 0,0 0 1,0 0-1,0 0 1,0 1-1,0-1 0,0 0 1,0 1-1,0-1 0,0 0 1,1 1-1,-1-1 1,0 0-1,0 0 0,0 0 1,1 0-1,-1 1 0,0-1 1,0 0-1,1 0 1,-1 1-1,0-1 0,0 0 1,0 0-1,0 0 0,1 1 1,1 1-3,0 0 1,-1 0-1,1 1 1,-1-1-1,1 0 1,-1 1-1,0-1 1,1 1-1,-2 0 1,1 0-1,0 0 1,0-1-1,-1 1 1,0 5-1,-3 7 1,1-10-1,1-2 1,1 2 0,-1-1-1,-1 7 1,3-7 0,-1 1 1,0-1-1,-1 0 0,1 0 1,0 0-1,-1 0 0,0 1 1,0-2-1,-1 1 0,1 1 1,-1-2-1,1 1 0,-5 4 1,4 3-10,1-7-3,-3-9 2,0-17-34,0 6 36,1-1-1,1 1 1,0-1-1,1-26 1,0 1-1,0 28 10,-7-148-8,8 142-5,0 1 0,-3 0 0,1-1 1,-8-28-1,10 48 12,0 0 1,0-1-1,0 1 1,0 0-1,0 0 1,0-1-1,0 1 1,0 0-1,-1 0 1,1-1-1,0 1 1,0 0-1,0 0 1,0 0-1,0 0 0,0 0 1,0 0-1,-1 0 1,1-1-1,0 1 1,0 0-1,0 0 1,0 0-1,-1 0 1,1 0-1,0-1 1,0 1-1,0 0 1,0 0-1,0 0 1,0 0-1,0 0 1,-1 0-1,1 0 1,0 0-1,0 0 1,-1 0-1,1 0 1,0 0-1,0 0 0,-1 0 1,1 0-1,-6 8 8,-4 15 18,10-22-26,-5 14 18,2 0 0,1 1 0,0 0 0,1 0 0,1 22 0,8 94 31,-12 21-77,2-146 28,2 2 1,-3-2-1,-3 13 0,4-11 7,0-1 0,-3 13 0,5-20-3,0 0 1,0 0-1,1 0 0,-1 0 1,0 1-1,1-2 0,-1 2 1,1-1-1,-1-1 0,0 2 1,1-1-1,0-1 0,0 1 1,-1 1-1,0-2 1,3 3-1,4 8-6,-6-9 3,0 0-1,-1 0 1,0 0-1,1 0 1,-1 1-1,0-2 1,0 1-1,0 1 0,0-1 1,-1 0-1,1 0 1,0 1-1,0-2 1,-1 1-1,0 1 1,0-2-1,1 1 0,-2 1 1,1-2-1,0 1 1,0 0-1,0-1 1,-3 4-1,3-4 2,0 2 0,0-2 0,1 1 0,-1 0 0,0 0 0,1 0 0,0 0 0,-1 0 0,1 0 0,0 3 0,-2 8 3,-3-4-9,5-9 5,0 0-1,0 0 1,0 0 0,0 0 0,0 0-1,0 0 1,0 0 0,-1 0 0,1 0-1,0 0 1,0 0 0,0 0 0,0 0-1,0 0 1,0 0 0,0 0 0,0 0-1,0 0 1,0 0 0,0 0 0,0 0-1,0 0 1,0 0 0,0 0 0,0 0 0,-1 0-1,1 0 1,0 0 0,0 0 0,0 0-1,0 0 1,0 0 0,0 0 0,0 0-1,0 0 1,0 0 0,-1 0 0,1 0-1,0 0 1,0-1 0,0 1 0,0 0-1,0 0 1,0 0 0,0 0 0,0 0-1,-4-17-21,3 11 21,-4-25-9,-3-65 0,10-33-20,-1 78 24,0 43 3,-1-1 1,0 1-1,-1 0 1,0 0-1,0 0 1,-4-14-1,5 22 3,0 0 0,0 0 0,0 0 0,0-1-1,-1 1 1,1 0 0,0-1 0,0 1 0,0 0-1,0 0 1,0-1 0,0 1 0,-1 0 0,1 0-1,0 0 1,0 0 0,-1 0 0,1-1 0,0 1-1,0 0 1,0 0 0,0 0 0,0-1 0,0 1-1,-1 0 1,1 0 0,0 0 0,-1 0 0,1 0-1,0 0 1,-1 0 0,1 0 0,0 0 0,0-1-1,0 1 1,0 0 0,-1 1 0,1-1-1,0 0 1,-1 0 0,1 0 0,-1 1 0,1 0 0,-2-1 0,1 1 0,1 0 0,0 0-1,-1-1 1,0 1 0,0 0 0,1 0 0,-1 2 0,-2 2 4,1 1 1,-1 0-1,0 7 0,-10 65 4,11-64 0,0-1 0,1 0 0,0 1 0,1-1-1,1 17 1,1-26-8,-1 0-1,-1 0 0,2 0 1,-1 0-1,4 5 1,-3-6-1,0 0 0,-1 0 0,0 0 0,0 1 0,0-1 0,0 1 0,0-1 0,-1 0 0,1 4 0,-2 1-5,1-1 1,-2 0 0,1 0-1,-2 0 1,-3 11 0,-4 15-11,-10 60 25,20-92-10,0 1 1,-1 0-1,1 0 0,-1 0 0,0-1 1,0 1-1,0 0 0,0-1 0,0 1 1,0-1-1,0 1 0,-1-1 0,1 1 1,0-1-1,-1 0 0,-2 2 0,3-2 1,0-1 0,0 1 0,0-1 0,0 0 0,1 0 0,-2 0-1,1 0 1,1 0 0,-1 0 0,-1 0 0,2 0 0,-1 0 0,0 0-1,0 0 1,0-1 0,0 1 0,0 0 0,1-1 0,-1 0 0,-1 1 0,2 0-1,-1-1 1,0 1 0,0-1 0,1 0 0,-1 1 0,0-1 0,1 0 0,-1 0-1,1 1 1,-1-1 0,1 0 0,-1 0 0,0-1 0,-2-3 2,0 0 0,0-1 1,1 0-1,1 1 0,-2-1 1,2 1-1,-1-1 0,2 0 0,-1 0 1,0 0-1,1 0 0,-1 0 1,2 0-1,-1 0 0,1 1 0,0-1 1,0 0-1,1 0 0,0 0 1,5-10-1,-4 8-3,0 0 0,0 1 0,0-2 0,0 1 0,-1 0 0,-1 0 0,2-10 1,0-61-9,-3 69 9,0-5-2,0-16-5,0 28 7,0 1-1,0 0 1,-1 0-1,1-1 1,-1 1-1,0 1 1,1-2-1,-2 1 1,1 1-1,1-2 1,-3 0-1,-15-27-16,15 26 20,1 0 1,0 1-1,0-1 1,1 0-1,-3-7 1,3 8-4,0 0 1,-1-1-1,1 0 1,-1 1-1,1 0 0,-5-6 1,2 5 2,5 6 3,-5 8 31,3-6-36,0 1 0,1 0 0,-1-1 0,1 1 0,0-1 0,1 7 0,-2 18 2,0 3-3,1-26 0,0 0 0,-1 0 0,-1 8 0,-1-4 0,3-6 0,-2-1 0,1 1 0,1 0 1,0-1-1,0 7 0,0-7 1,0-1 0,0-1 0,0 1 0,0 0 0,0-1 0,0 2 0,0-2 0,0 1 0,0 0 0,-1-1 0,1 1 0,-1-1 0,0 1 0,0 2 0,0-4 0,0 1-1,1 0 1,0 0 0,-1 0 0,1 0-1,-1 0 1,1 0 0,0 0 0,-1 0-1,1 0 1,0 1 0,0-2 0,0 1-1,0 2 1,9 13 12,-9-16-13,26 43 24,-23-38-25,1 1 0,-2 0 0,1 0 0,-1 0 0,0 0 0,0 0 0,2 10 0,-4 6 2,0-18 0,0-1 0,0 1 0,0-1 0,0 0 0,0 0 0,1 1 0,1 3 0,1 2 1,0 1 1,0 9-1,-2-16-2,1 3-1,0 0 0,0 0 0,0-1 0,1 1 0,3 6 1,6 12-3,-8-13 1,-1 0 1,0 0 0,-1 1-1,0 0 1,0 11 0,6 40-4,1 1-13,-10-29 10,0-24 11,1 0-1,3 22 0,7 51-9,-11-81 7,1-2 0,0 0 0,-1 0 1,1-1-1,0 1 0,0 0 1,0 0-1,0-1 0,0 1 1,0 0-1,0 0 0,0-1 1,0 1-1,1-1 0,-1 1 1,0 0-1,0-1 0,1 1 1,-1 0-1,1 0 0,-1 0 1,1 0-1,0 0 0,0 0 0,-1 0-1,1 0 1,0 0 0,0 1 0,-1-1 0,0 0 0,1 0 0,-1 1 0,1-1 0,-1 0 0,0 1-1,0-1 1,0 0 0,0 0 0,0 1 0,0-1 0,0 0 0,-1 3 0,-4 28-6,5-32 6,-1 0 0,1 1 0,0-1-1,0 1 1,0-1 0,0 0 0,-1 0 0,1 1 0,0-1 0,0 1 0,0-1 0,0 1 0,0-1 0,0 0 0,0 0 0,0 1-1,0-1 1,1 1 0,-1-1 0,0 0 0,0 1 0,0-1 0,0 0 0,1 1 0,0-1-1,-1-1 1,0 1-1,0 0 0,1 0 1,-1 0-1,0 0 1,1 0-1,-1-1 0,1 1 1,-1-1-1,0 1 1,0 0-1,0-1 0,0 1 1,0 0-1,1 0 0,-1-1 1,0 1-1,0-1 1,0 1-1,0-1 0,1 1 1,0-2-3,5-18-11,3 0 0,0 2 0,0-1 1,17-23-1,-21 35 14,0 0 0,1-1 0,11-9 0,-9 8-4,0 0 0,0-1 0,11-19 1,-8 12-6,-7 11 7,-1-1 0,6-13-1,-7 14 5,0 1-1,0 0 1,1 0-1,0-1 1,-1 2-1,1-1 1,7-7-1,-10 12-2,0 0 0,0 0 0,0 0 0,0 0 0,0 0 0,0 0 0,1 0 0,-1-1 0,0 1 0,1 0 0,-1 0 0,0 0 0,1 0 0,-1 0 0,0 0 0,0 0 0,0 0 0,0 0 0,0 0 0,1 0 0,-1 0 0,0 0 0,1 0 0,-1 0 0,0 0 0,1 0 0,-1 0 0,0 0 0,0 0 0,0 0 0,0 0 0,0 1 0,1-1 0,-1 0 0,0 0 0,0 0 0,1 0 0,-1 0 0,0 0 0,0 0 0,0 1 0,1-1 0,-1 0 0,0 0 0,0 1 0,0-1 0,0 1 0,0-1-2,1 1 0,-1 0 0,1 0 0,-1 0 0,1 0-1,-1 0 1,0-1 0,0 2 0,0-1 0,0-1 0,0 3 0,-3 14-30,0 0 1,-1 0-1,-9 20 1,-23 49-49,2-7-2,26-57 67,-11 21-1,14-36 20,1 1 0,-1-2 0,1 1 0,-2 0 0,0 0 0,-7 6 0,12-12-2,1-1 0,-1 1 0,1-1 0,0 0 0,-1 0-1,1 1 1,-1-1 0,0 1 0,1-1 0,0 1-1,-1-1 1,1 0 0,-1 0 0,0 0 0,1 0 0,0 0-1,-1 0 1,0 0 0,0 1 0,1-1 0,0 0 0,-1 0-1,0-1 1,0 1 0,1 0 0,0 0 0,-1 0 0,-1 0-1,-4-9 32,6 9-30,-1 1-3,0 1 1,0 0-1,1-1 1,-2 1-1,1 0 1,1 0 0,-2-1-1,1 1 1,0-1-1,-1 0 1,1 0-1,-1 1 1,1-1-1,-1 0 1,1 0 0,-1 0-1,-3 1 1,-4 4 4,7-5-2,0 0-1,0 0 1,1 0 0,-2 0-1,1 0 1,-3 0 0,4 0-2,0 0 0,0 0 0,-1-1 0,2 1 0,-1 0 0,0 0 0,0 0 0,0 0 0,0 0 0,0 0 0,1 0 0,-1 0 0,1 0 0,-1 1 0,0-2 0,1 2 0,0-1 0,-1 0 0,1 3 0,-8 12 0,-2-2-9,-10 11 1,19-23 9,0-1-1,0 0 1,-1 1 0,1-2-1,-1 2 1,1-1 0,-1-1 0,1 1-1,-2 1 1,2-2 0,-1 0 0,1 1-1,-4 1 1,5-1 35,5 2-17,6 2-11,-4-5-8,-7 1-1,0-1 1,1 0-1,-1 0 1,0 0 0,0 0-1,0 0 1,0 0 0,1 0-1,-1 0 1,0 0-1,0 0 1,1 0 0,-1 0-1,0 0 1,1 0-1,-1 0 1,0 0 0,0 0-1,0 0 1,0 0 0,0-1-1,1 1 1,-1 0-1,0 0 1,0 0 0,0 0-1,1 0 1,-1 0 0,0 0-1,0 0 1,1-1-1,-1 1 1,0 0 0,0 0-1,0-1 1,0 1-1,0-1 1,0 1-1,0 0-1,0 0 1,1 0 0,-1-1-1,0 1 1,0-1 0,1 1-1,-1-1 1,0 1 0,0 0-1,0 0 1,0-1 0,0 1 0,0-1-1,0 1 1,0-1 0,0 1-1,0 0 1,0-1 0,0 1-1,0-1 1,0 1 0,0-1-1,0 1 1,-1 0 0,1 0-1,0-1 1,-1 0 0,-9-7-18,-1-1 27,7 2-2,-7-10 12,11 17-16,0 0-1,0-1 0,0 1 0,-1-1 1,1 1-1,0 0 0,0 0 1,-1-1-1,1 1 0,0-1 0,0 1 1,0-1-1,0 1 0,0 0 1,0 0-1,0-1 0,0 1 0,0-1 1,0 1-1,0-1 0,0 1 0,0 0 1,0 0-1,0-1 0,1 1 1,-1-1-1,0 1 0,0 0 0,1-1 1,-1 1-1,0 0 0,0 0 1,0-1-1,1 0 0,1 0 2,1 0 0,-1-1 0,0 0 0,0 1 0,4-5 0,4-4 7,-8 8-7,0 1 0,0 0 0,0 0 0,1 0 0,-1 0 0,0 0 0,3 0 0,11-5 12,11-8-8,-25 14-9,-1 0 0,1-1 0,-1 1 0,1-1 0,-1 1 1,1 0-1,-1-1 0,1 1 0,-1 0 0,1 0 0,-1 0 0,1 1 0,-1-1 0,1 0 0,-1 1 0,3 0 0,-4-1 0,0 0-1,0 1 1,1 0-1,-1-1 1,0 1-1,0-1 1,0 0-1,0 0 0,0 1 1,0-1-1,0 1 1,0 0-1,0-1 1,0 0-1,0 0 1,0 1-1,0-1 1,0 1-1,0 0 0,-1-1 1,1 0-1,-5 12-21,5-9 20,-21 37-22,15-23 23,-2-2-1,1 0 1,-2 1 0,-12 15 0,8-17 10,11-12-6,0-1 0,1 1 0,-1-1 0,1 1 0,-1-1 0,1 1 1,-2 4-1,2-6-1,1 0 1,0 1-1,0-1 1,-1 1 0,1-1-1,0 1 1,0-1-1,0 0 1,-1 1-1,1-1 1,0 1-1,0 0 1,0-1 0,0 0-1,0 0 1,0 1-1,1 0 1,-1-1-1,0 1 1,0-1 0,0 0-1,0 1 1,1-1-1,-1 1 1,1 0-1,0 3 2,1-2-8,2 2-21,-4-3 26,0-1 0,0 0 0,-1 1 1,1-1-1,0 0 0,0 0 0,0 0 1,0 1-1,0-1 0,0 1 0,0-1 0,0 0 1,-1 1-1,1-1 0,0 0 0,-1 0 1,1 0-1,0 0 0,-1 0 0,1 0 0,0 1 1,0-1-1,0 0 0,-1 0 0,1 0 1,-1 0-1,0 1 0,-1 0-1,0-1-1,-1 1 1,1 0-1,-1-1 1,0 1-1,-2-1 1,3 0 0,0 0 1,0 0 0,0 0-1,0 1 1,0 0-1,0-1 1,0 1-1,0-1 1,0 2-1,-3 0 1,-16 9 1,19-9 1,-4 2 4,2-4 2,7-2 1,5-4 3,-10 3-12,-5 1-6,-4 1-7,11 1 29,0 0 0,0 1-5,0 0-10,0-1 0,0 1-1,0 1 1,0-2 0,-1 1-1,1 0 1,-1 0 0,1-1-1,-1 1 1,1 0 0,0 0-1,-1-1 1,1 1 0,-1 0-1,0 0 1,1-1 0,-1 0-1,0 1 1,0 0 0,1 0-1,-1-1 1,0 0 0,0 1-1,-3 1 1,5 1 4,-3-3 32,5 6-38,0-6-1,-1-1 1,1 0-1,-1 0 1,1 0-1,2-3 1,-5 4 3,1-1-1,-1 1 1,0 0-1,1 0 1,-1-1-1,0 0 1,0 1-1,0-1 1,0 1-1,0 0 1,1-1-1,-1 0 1,0 1 0,0-1-1,0 0 1,2-6 5,-1 4-4,0-1-1,0 1 1,1 0 0,-1 0 0,2 0 0,-2 0 0,1 0-1,1 1 1,-1-1 0,0 1 0,1 0 0,2-3 0,7-5 2,0-1 1,15-19 0,-9 11-3,-15 14-3,0 1 0,0 0 0,1-1 0,-2 1 0,1-1 1,0 1-1,-1-1 0,2-7 0,-1 1-2,0 1 0,0-21-1,6-16-12,-7 26-145,-2 0 0,0 1 0,-2 0 0,-3-21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20:50.014"/>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103 89 336,'-1'9'696,"-11"42"119,-9 99 0,4-21 4,15-117-761,-2 12 14,0 0-1,-2-1 0,-16 44 1,21-66-61,0 1 0,1-1 0,-2 1 0,1-1 0,1 1 0,-2-1 0,-1 2 1,3-3-11,0 1 0,0-1 1,0 0-1,-1 0 1,1 0-1,0 0 0,0 0 1,0 0-1,0 0 1,0 0-1,0 0 0,0 0 1,0 0-1,0 0 1,0 0-1,0 0 0,0 0 1,0 0-1,0 0 1,0 0-1,0 0 0,0 0 1,0 0-1,0 0 1,-1 0-1,1 0 0,0 0 1,0 0-1,0 0 1,0 0-1,0 0 0,0 0 1,0 0-1,0 0 1,0 0-1,0 0 1,-1 0-1,1-1 0,0 1 1,0 0-1,0 0 1,0 0-1,0 0 0,0 0 1,0 0-1,0 0 1,0 0-1,0-1 0,0-7 41,5-13-17,0 0 0,8-22 0,-6 25-7,-1-1 0,7-39 0,-8-73-6,0 3 0,-5 123-12,4-30-1,13-56 1,-11 81-12,-3 8 5,-3 9 7,-2 3 47,1-1-1,1 2 1,0-1 0,1-1 0,1 12-1,1 9 102,0 31 31,1 6-37,13 75 0,-14-132-110,-1 1 0,1 0 0,6 14 1,-8-22-24,2 1 1,-2 0-1,1-1 1,1 1 0,0-1-1,-1 0 1,1 0-1,0 0 1,0 0-1,0 0 1,0 0 0,5 2-1,6 2-138,0-1-1,15 5 1,-12-4-309,24 11 0,23 22-41,-43-26 283,0 0 0,36 16 0,-25-15-220,-25-11 380,-1-1 0,1 0 0,0 0 0,0 0 0,0-1 0,1-1 0,-2 2 0,2-3 0,-1 1 0,1 0 0,8 0 0,-6-4 29,1 1 1,0 0 0,-1-2-1,1 0 1,-1 1 0,0-2 0,13-8-1,-11 7 4,0 0-1,0 0 0,25-6 0,-8 9-2,-7 2-2,-20 1 8,0 0 0,0 1 1,0-1-1,1 0 0,-2 0 1,1 0-1,1 1 0,-2 0 0,1 0 1,3 1-1,11 3 3,5-4-3,-2-1 0,38-5 0,-43 4 0,-11 1 1,1 0 0,0 0 0,0 1 0,-1-1 0,0 1 0,1 0 1,0 0-1,3 2 0,-4-2 0,1 1 0,1-2 0,-2 1 0,1 0 0,6 0 0,-9-1-1,1 0-1,-1 0 0,0-1 1,1 1-1,-1-1 1,0 0-1,0 1 0,0-1 1,1 0-1,-2 0 0,2 1 1,0-3-1,0 3 0,-1-2 0,0 1 1,0 1-1,1-1 0,-1-1 0,1 2 1,-1 0-1,0-1 0,4-1 0,2-1-2,-6 2 3,-1 1-1,1-1 1,-1 1 0,0-1 0,1 1-1,-1 0 1,1 0 0,0 0 0,-1 0-1,0-1 1,1 1 0,0 0 0,0 0-1,-1 0 1,0-1 0,2 1-1,-1 0 0,-1 0 0,1 0 0,-1-1-1,1 1 1,0 0 0,-1 0 0,0 0-1,1 0 1,0-1 0,-1 1 0,1-1-1,-1 1 1,0-1 0,1 1 0,-1 0-1,1-1 1,-1 0 0,1 1-1,-1-1 1,0 1 0,0 0 0,0-1-1,0 0 1,1 0 0,-1 1 0,0 0-1,0-3 1,3-15-11,-3 17 11,1-4-6,-1-25 11,0 28-10,0 1 0,-1-1 1,1 0-1,-1 0 0,1 1 1,-1-1-1,0 0 0,0 1 0,1-1 1,-1 1-1,0-1 0,0 1 1,0-1-1,-2-1 0,-8-4-329</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21:38.129"/>
    </inkml:context>
    <inkml:brush xml:id="br0">
      <inkml:brushProperty name="width" value="0.05" units="cm"/>
      <inkml:brushProperty name="height" value="0.05" units="cm"/>
    </inkml:brush>
  </inkml:definitions>
  <inkml:trace contextRef="#ctx0" brushRef="#br0">419 120 240,'0'4'109,"-2"1"1,1 0-1,0-1 0,-1 1 0,0-1 1,1 1-1,-2-1 0,0 1 1,1-1-1,-1 0 0,0 0 0,0 0 1,0-1-1,-1 0 0,1 1 1,-1-1-1,-4 3 0,-3 0-13,2-1-34,0 1 0,-10 3 0,15-9-60,0 2-1,0-1 1,1-1-1,-1 1 1,0 0-1,0-1 1,0 0 0,-7 0-1,10-1-1,0 1-1,0 0 1,1 0-1,-1-1 0,0 1 1,1 0-1,-1 0 1,1-1-1,-1 1 1,0-1-1,0 0 1,1 1-1,0 0 0,-2-2 1,1 1-12,28-4 16,-18 4-2,0-1 1,0 1-1,1 1 0,19 2 0,-9-1 3,14 0-5,-15 1 1,0-2-1,27-3 1,-46 3-1,0 0 0,0 0 0,0 0 0,1 0 0,-1 0 0,0 0 0,0 0 0,0-1 0,1 1 0,-1 0 1,0 0-1,0 0 0,0-1 0,0 1 0,1 0 0,-1 0 0,0 0 0,0-1 0,0 1 0,0 0 0,0 0 1,0 0-1,0 0 0,0 0 0,0 0 0,0-1 0,0 1 0,0 0 0,0 0 0,0-1 0,0 1 0,0 0 1,0 0-1,0-1 0,0 1 0,0 0 0,0 0 0,0 0 0,0 0 0,0 0 0,-1 0 0,1 0 0,0-1 1,0 1-1,0 0 0,0 0 0,-1 0 0,1 0 0,0-1 0,0 1 0,0 0 0,-1 0 0,1 0 1,0 0-1,0 0 0,0 0 0,0-1 0,-6 0 113,1-1 0,0 0 0,0 1 0,-1 0 0,1 0 0,0 0 0,-9 1 0,-14-2 287,-28-7 55,19 4-350,0-2 0,0-1 0,-38-15 0,64 19-91,1-2-1,-1 0 1,-11-8 0,22 14-14,0 0 0,0 0 0,0 0 0,0 0 0,0 0 0,0 0 0,0 0 0,0 0 0,0 0 0,0-1 0,0 1 0,0 0 0,-1 0 0,1 0 0,0-1 0,0 1 0,0 0 0,0 0 1,0-1-1,0 1 0,0 0 0,0 0 0,0 0 0,0 0 0,0 0 0,0 0 0,0 0 0,0-1 0,1 1 0,-1 0 0,0 0 0,0 0 0,0-1 0,0 1 0,0 0 0,0 0 0,0 0 0,0 0 0,0-1 0,0 1 1,0 0-1,0 0 0,0 0 0,1 0 0,-1 0 0,0 0 0,0 0 0,0 0 0,1 0 0,-1 0 0,0 0 0,0 0 0,1 0 0,-1 0 0,0 0 0,0 0 0,0 0 0,0 0 0,0 0 0,12-4 7,-11 4-4,3-2 3,0 2 1,1-1 0,-1 0 0,1 0-1,-1 1 1,1 0 0,-1 0-1,1 0 1,6 2 0,3 1 4,22 7 0,-21-5-6,7-3 28,-16-1-19,-102-15-22,77 11 6,-1 0 1,0-1-1,1-1 0,0-1 0,0-1 1,-26-13-1,43 18-41,-1 1 1,1-1-1,0 1 0,0-1 0,0 0 1,1 0-1,-2 0 0,2 0 1,-1 0-1,1 0 0,-1 0 0,2 0 1,-4-6-1,4 7 10,0 1 1,0 0-1,-1-1 1,1 0-1,0 0 0,0 1 1,0-1-1,0 0 1,0 0-1,0 1 0,0 0 1,1-1-1,-1 0 0,0 0 1,0 1-1,1 0 1,-1-1-1,0 0 0,0 0 1,0 1-1,2-2 1,-1 1 16,0 1 0,1-1 0,-2 0 0,2 0 1,-1 1-1,0-1 0,1 1 0,-1-1 0,1 0 1,-2 1-1,2 0 0,-1 0 0,1 0 1,2 0-1,17-2 13,2 2 0,38 4-1,44 14 36,-54-8-26,10 3 6,-36-7-5,34 5 0,-51-11-125,-5-3-374</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21:45.127"/>
    </inkml:context>
    <inkml:brush xml:id="br0">
      <inkml:brushProperty name="width" value="0.05" units="cm"/>
      <inkml:brushProperty name="height" value="0.05" units="cm"/>
    </inkml:brush>
  </inkml:definitions>
  <inkml:trace contextRef="#ctx0" brushRef="#br0">530 1 120,'-12'4'188,"-17"9"98,27-11-225,0-2 0,-1 2-1,2-1 1,-1 0 0,0 1-1,0 0 1,0-1 0,1 1-1,-1-1 1,-1 4 0,2-4 28,1 1 1,-1-1-1,0 1 1,1-1 0,0 1-1,0-1 1,0 1 0,-1-1-1,1 1 1,0 0-1,1 3 1,-1-5-68,0 1-1,0 1 1,0-2-1,0 2 1,0-1-1,0-1 1,0 2-1,0-1 1,0 0-1,0 0 1,-1 0-1,1 0 1,-1 0-1,1 0 1,-1 0-1,1 0 1,0 0-1,-1-1 1,0 2-1,0-1 1,1-1-1,-1 1 1,0 0-1,0 0 1,1-1-1,-1 0 1,0 1-1,-2 1 1,-18 12 24,-6 2-35,13-12-5,9-2-2,0 0 0,0-1 1,-8 2-1,12-3 0,-1 0 1,1 0-1,-2 1 1,2-1 0,-1 1-1,1 0 1,-1-1-1,1 0 1,0 1-1,0 0 1,-1 0 0,1 0-1,0 0 1,-1 0-1,1 0 1,0 1 0,0-2-1,0 2 1,0-1-1,0 0 1,0 1-1,-1 1 1,1-1 3,-1-1 1,0 1-1,1-1 1,-2 1-1,1-1 1,1 0-1,-2 1 1,1-2-1,0 1 0,0 0 1,-4 0-1,-7 5-7,11-1 1,2-5-2,1 1 1,-1-1-1,0 0 0,0 0 0,0 0 0,0 0 1,0 0-1,0 0 0,0 1 0,0-1 0,0 0 1,0 0-1,0 0 0,-1 1 0,1-1 0,0 0 0,0 0 1,0 1-1,0-1 0,0 0 0,0 0 0,0 0 1,0 0-1,0 0 0,0 0 0,0 0 0,0 0 0,0 0 1,-1 0-1,1 1 0,0-1 0,0 0 0,0 0 1,-1 0-1,1 0 0,0 0 0,0 0 0,-1 0 0,1 0 1,0 0-1,0 0 0,0 1 1,-1-1 0,0 0 0,0 0 0,1 1 0,0-1 0,-1 0 1,1 0-1,-1 0 0,0 1 0,1-1 0,0 1 0,0-1 0,-1 1 0,1-1 0,-1 0 0,1 0 0,-1 1 0,1 0 0,0-1 1,0 1-1,0-1 0,-1 1 0,1-1 0,0 1 0,0 0 0,0-1 0,-1 0 0,1 1 0,0 0 0,0 0 0,0-1 0,0 0 0,0 1 1,1 0-1,-1 0 0,-2 4 3,-1-2 3,5-2 4,-2-1-11,0 0 0,0 1 0,0-1 0,0 0 0,-1 0 0,1 0 0,0 0 0,0 0 0,0 0 0,0 0 0,0 0 0,0 0 0,0 0 0,0 1 0,0-1 0,0 0 0,-1 0 0,1 0 0,0 0 0,0 0 0,0 0 0,0 1 0,0-1 0,0 0 0,0 0 0,0 0 0,0 0 0,0 0 0,0 0 0,0 0 0,0 0 0,0 0 0,0 0 0,0 0 0,0 0 0,0 0 0,0 0 0,0 1 0,1-1 0,-1 0 0,0 0 0,0 0 0,0 0 0,0 0 0,0 0 0,0 0 0,0 1 0,0-1-1,1 0 1,-1 1 0,0-1 0,0 0 0,0 0 0,0 0 0,1 1 0,-1-1-1,0 1 1,0-1 0,0 1 0,0-1 0,0 0 0,0 0 0,0 1 0,0-1 0,-1 0-1,1 1 1,0-1 0,0 1 0,0-1 0,0 0 0,0 0 0,-1 0 0,1 1-1,0-1 1,0 0 0,-1 1 0,1-1 0,0 0 0,0 1 0,0-1 0,0 0-1,-1 0 1,1 0 0,-1 0 0,1 0 0,0 1 0,-1-1 0,1 0 0,0 0-1,0 0 1,-1 0 0,1 0 0,0 0 0,-1 0 0,0 0 0,1 0 0,0 1 0,0-1 1,0 0-1,0 0 0,-1 0 1,1 0-1,0 0 0,0 0 1,-1 0-1,1 1 0,0-1 1,0 0-1,-1 0 0,1 0 1,0 0-1,0 0 0,0 0 1,0 0-1,0 0 0,0 1 1,0-1-1,0 0 0,0 1 1,0-1-1,0 0 0,0 1 1,-1-1-1,1 0 1,0 0-1,0 0 1,0 0-1,0 1 1,-1-1-1,1 0 1,0 0-1,0 1 1,0-1 0,-1 0-1,1 0 1,0 1-1,0-1 1,0 0-1,0 0 1,0 0-1,-1 0 1,1 0-1,0 0 1,-1 0-1,1 0 1,0 0-1,-1 0 1,1 0-1,0 0 1,0 0-1,0 0 1,-1 0-1,1 0 1,0 0 0,0 0 0,-1 0-1,1 0 1,0 0 0,-1 0-1,1 0 1,0 0 0,0 0 0,0 0-1,0 1 1,0-1 0,0 0-1,-1 0 1,1 0 0,0 0 0,0 0-1,0 1 1,-1-1 0,1 0-1,0 0 1,0 0 0,0 0 0,-1 1-1,1-1 1,0 0 0,0 0-1,0 0 1,0 0 0,0 0 0,0 0-1,0 1 1,0-1 0,0 0-1,0 0 1,0 1 0,0-1 0,0 0-1,0 0 1,0 1 0,0-1-1,0 0 1,0 0 0,0 0 0,0 0-1,0 0 1,0 0 0,0 1-1,0-1 1,0 0 0,0 0 0,0 1-1,1-1 1,-1 1 2,0-1 0,0 0 0,1 1-1,-1-1 1,0 1 0,0 0 0,0-1 0,0 0 0,0 1 0,0 0-1,0-1 1,0 1 0,0-1 0,0 0 0,-1 1 0,1 0-1,0-1 1,0 1 0,-1-1 0,1 0 0,0 1 0,0 0 0,0-1-1,0 1 1,-1-1 0,-3 6 52,0 0 25,-4 5-18,7-10-58,1 0 0,-1 0-1,1 0 1,-1 0 0,0 1-1,0-2 1,0 1-1,0 1 1,1-2 0,-3 3-1,-3 3 1,6-6-3,0 1 0,0-1 0,0 0 0,0 1 0,0-1 0,0 1 0,0-1 1,0 0-1,0 0 0,0 0 0,-1 1 0,1-1 0,0 0 0,0 1 0,-1-1 0,1 0 0,0 1 0,-1-1 0,1 0 0,0 0 0,0 0 0,0 0 0,-1 0 0,1 0 0,-1 0 0,1 1 0,0-1 0,-1 0 0,1 0 0,0 0 0,0 0 0,-1 0 0,1 0 0,-1 0 0,1 0 0,0 0 0,-1 0 0,1 0 0,0 0 0,0 0 0,-1-1 0,0 1 0,-18 32 41,18-31-41,1-1 0,-1 0 0,1 1 1,-1 0-1,1-1 0,0 1 0,-1-1 1,1 0-1,-1 0 0,0 1 0,1-1 1,0 0-1,-1 1 0,1-1 0,-1 0 0,0 1 1,1-1-1,-1 0 0,0 0 0,1 0 0,-1 0 0,1 0 0,0 0 0,0 1 1,-1-1-1,1 0 0,-1 1 0,1-1 0,-1 1 0,1-1 0,0 0 0,0 0 0,-1 1 1,1-1-1,0 1 0,-1-1 0,1 1 0,0-1 0,-1 1-1,1 0 0,0 0 1,-1-1-1,0 1 0,0 0 0,1-1 0,-1 1 0,0-1 0,0 0 0,1 1 1,-1 0-1,0-1 0,0 1 0,1-1 0,-1 0 0,-1 0 0,1 1 1,-1-1 0,2 1-1,-2-1 1,1 1 0,0-1-1,0 1 1,0 0 0,0 0-1,0-1 1,0 1 0,1 0-1,-3 1 1,3-1 0,0-1 1,-1 1-1,1-1 0,-1 0 1,1 1-1,-1-1 0,1 1 1,0-1-1,-1 0 0,1 1 1,-1-1-1,0 0 1,1 0-1,0 0 0,-1 0 1,-1 1-1,2-1 0,0 0-1,-1 0 0,1 0 1,-1 1-1,0-1 1,1 0-1,0 0 1,0 1-1,-1-1 1,0 0-1,1 0 1,-1 0-1,1 1 1,0-1-1,0 1 1,0-1-1,-1 1 1,1-1-1,-1 0 1,0 2-1,-2 2 26,0 2 0,-1-2 0,0 1 0,0-2 0,0 2 0,-10 5 0,2 1 59,-3-1-52,13-9-21,0 0-1,0 0 0,0 0 1,0 1-1,0-1 1,0 1-1,1-1 1,-1 1-1,1 0 1,-1-1-1,-1 4 1,5-8-8,1 1 0,-1-1 0,0 1 0,1 0 1,-1 0-1,1 0 0,4-2 0,1 0-7,-2-1 0,11-8 0,21-19-20,-37 32 23,5-6 5,-1 0 0,9-11 0,-8 10-6,0 1 0,12-11 0,10-11 4,-26 26-3,1 0 1,-1 0 0,0 0 0,0 0-1,1 0 1,0 1 0,0-1 0,0 1 0,0-1-1,-1 1 1,6-1 0,-8 2-1,1 0 0,-1 0 0,1 0 0,-1-1 0,0 1 0,0 0 0,0 0 0,1-1 0,-1 1 0,1 0 0,-1-1 0,0 1 0,1 0 0,-1 0 0,0 0 0,0 0 0,0-1 0,0 1 0,0-1 0,1 1 0,-1-1 0,0 1 0,0 0 0,0 0 0,1-1 0,-1 0 0,0 1 0,0-1 0,0 1 0,0 0 0,0 0 0,0 0 0,1-1 0,-1 1 0,0-1 0,0 1 0,0 0 0,0-1 0,0 1 0,0 0 0,0 0 0,1 0 0,-1 0 0,0-1 0,1 1 0,-1 0 0,0 0 0,1-1 0,-1 1 0,0 0 0,0 0 0,1-1 0,1 1 0,-1 0 0,1 0 0,0-1 0,-1 0 0,1 0 0,-1 1 0,1-1 0,-1 0 1,0 0-1,1 1 0,-1-2 0,0 1 0,0 0 0,1 0 0,-1 0 0,-1 0 0,2-1 0,0-1 0,19-26 31,-19 28-29,0-1 0,0 0-1,0 1 1,1 0 0,-1-1 0,0 1 0,0 0 0,1 0 0,-1 0-1,0 0 1,0 1 0,1-1 0,3 0 0,12-5 11,-13 4-14,0 1 0,0-1 0,0 1 0,0-1 0,0 1 1,1 1-1,7-1 0,-12 1-1,0 0 1,-1-1-1,1 1 0,0 0 1,0 0-1,-1-1 0,1 1 0,-1 0 1,1 0-1,0-1 0,-1 1 1,1-1-1,-1 1 0,1-1 1,0 1-1,-1 0 0,0-1 1,1 0-1,-1 0 0,1 1 1,-1 0-1,1-2 0,6-6-15,-7 8 17,1-1-1,0 1 1,-1-1 0,0 1-1,0 0 1,1-1 0,-1 1-1,0-1 1,1 0 0,-1 1-1,0 0 1,1-1 0,-1 0-1,0 1 1,0-1 0,0 1 0,0-2-1,0 1 1,0 1 0,0 0 0,0-1 0,0 0 0,0 0 0,1 1-1,-1 0 1,0-1 0,0 0 0,1 1 0,-1-1 0,1 1 0,-1 0 0,0-1 0,0 1 0,1-1-1,-1 0 1,1 1 0,-1 0 0,1 0 0,0-1 0,1 0 2,-1 0 0,1 0 0,-1 0 0,1 0 1,-1 0-1,1 0 0,1-3 0,-3 3 0,2 0 0,-1 0 0,0 0 0,0 0 0,0 0 0,0 0 0,1 0 0,-1 0 0,1 1 0,-1-1 0,1 0 0,-2 0 0,2 1 0,-1 0 0,4-1 0,2-3 76,-7 5-34,-3 3-40,-8 6 5,1 0 0,-2 0 0,0-1 0,-15 9-1,-7 6 5,9-10-13,21-12 0,-2 0 0,3 1 0,-10 5 0,13-8 0,-1 1 0,1-1 0,0 0 0,-1 0 0,1 0 0,0 1 1,0-1-1,0 1 0,0-1 0,0 1 0,-1-1 0,1 0 0,0 0 0,0 1 0,0-1 0,0 1 0,0-1 0,0 1 1,0-1-1,0 0 0,0 0 0,0 1 0,0 0 0,0 0 0,0-1 0,0 0 1,0 0-1,0 1 0,0-1 0,0 1 1,0 0-1,0-1 0,0 0 0,0 0 1,0 1-1,-1-1 0,1 1 0,0-1 1,0 1-1,-1-1 0,1 0 0,0 0 1,0 1-1,0-1 0,0 1 0,-1-1 1,0 1-1,-19 9 7,20-10-8,-1 0 1,1 0 0,0 0 0,0 0-1,0 0 1,-1 0 0,1 0 0,0 0-1,0 1 1,0-1 0,0 0 0,0 0-1,0 0 1,0 0 0,0 0 0,0 1 0,0-1-1,0 0 1,0 0 0,0 0 0,-1 0-1,1 0 1,0 0 0,0 0 0,0 0-1,0 1 1,0-1 0,0 0 0,0 0-1,0 0 1,0 1 0,0-1 0,0 1-1,0-1-1,0 2 1,-1-1 0,1-1 0,0 1 0,-1 0 0,1 0 0,0-1 0,0 1 0,-1 0 0,0 0 0,1-1-1,-1 1 1,1 0 0,-1 0 0,1-1 0,-2 2 0,-16 7-13,17-8 14,-1-1-1,0 1 0,1 0 1,-1 0-1,1-1 0,-1 1 1,0 1-1,0-2 1,2 2-1,-2-1 0,1 0 1,-1 1-1,1-1 0,0 1 1,-1-1-1,2 1 1,-1-1-1,-1 4 0,1-5 2,1 2 1,-1-1-1,0 0 0,1 1 0,0-2 0,-1 1 1,0 1-1,0-2 0,0 1 0,0 1 0,-1 0 1,-6 6 6,8-7-7,-1 0 0,0 0-1,0 0 1,1 0 0,-1-1 0,0 1 0,0 0-1,1 0 1,-2-1 0,1 0 0,1 1 0,-1 0-1,-1-1 1,-1 1 0,3-1 0,-1 0-1,0 1 1,0-1-1,1 0 1,0 1 0,-1-1-1,0 1 1,0-1 0,1 0-1,0 0 1,-1 1 0,0 0-1,1-1 1,-1 1 0,1-1-1,0 1 1,-1-1 0,1 1-1,-1 0 1,1-1-1,-1 1 1,1 0 0,0 0-1,0-1 1,0 0 0,0 1-1,0 0 1,0 0 0,-1 2 0,0 0 1,0-1-1,1-1 1,-1 2-1,0-1 1,0 0-1,0 0 1,-1 0-1,1 0 1,-1 0 0,1 0-1,-4 2 1,-24 20 1,9-9-9,18-9 6,2-6 0,0 0 0,0 0 0,0 0 0,0 0 0,0 1 0,-1-1 0,1 0 0,0 1 0,0-1 0,0 0 0,0 0 0,0 1 0,-1-1 0,1 0 0,0 0 0,0 0 0,-1 0 0,1 0 0,0 0 0,0 0 0,0 0 0,0 0 0,0 0 0,0 1 0,-1-1 0,1 0 0,0 0 0,0 0 0,-1 0 0,1 0 0,0 0 0,-1 0 0,1 0 0,0 0 0,0 0 0,0 0 0,0 0 0,0 0 0,-1 0 0,1 0 0,0 0 0,-1-1 0,1 1 0,-14 8 7,0-2-20,-8 4 36,18-7-9,1-2-7,1 0 0,0 0 0,0 1 0,0-1 0,0 1 0,-2 2 0,4-4-7,0 0 0,0 0 0,0 0 0,0 0 0,0 0 0,0 1 0,0-1 0,0 0 0,0 0 0,0 0-1,0 0 1,0 1 0,0-1 0,1 0 0,-1 0 0,0 0 0,0 0 0,0 0 0,0 0 0,0 1 0,0-1 0,0 0 0,0 0 0,0 0 0,0 0 0,0 0 0,0 0 0,0 0 0,1 0 0,-1 0-1,0 0 1,0 0 0,0 0 0,0 0 0,1 0 0,-1 0 0,0 0 0,0 0 0,7-2-8,6-4-5,55-36-12,-40 26 17,-20 11 5,0 1 1,-1-1-1,0 0 0,1 0 1,10-13-1,-13 12 1,-1 2 0,1-1-1,0 1 1,0-1 0,0 2 0,1-1 0,7-4 0,-4 4-1,-2-1 0,1-1 1,-2 1-1,12-11 1,-10 10-4,-1-1 0,17-10 0,-18 12 4,1 1 0,-2-1-1,9-7 1,8-7 10,-5 1-5,-7 7 6,-7 7-1,-2 4-6,-1 0 0,1-1 0,0 0 0,-1 1 0,1-1 0,-1 1 0,1 0 0,0-1 0,-1 0 0,1 1 0,0 0 0,0-1 0,-1 1 0,2 0 0,3-3 21,-1 3 52,-4 6-38,-1-6-37,1 0 1,0 0-1,0 0 0,0 1 0,0-1 1,0 0-1,0 0 0,0 1 1,0-1-1,-1 0 0,1 0 1,0 0-1,0 1 0,0-1 0,0 0 1,0 0-1,0 0 0,0 0 1,0 0-1,-1 0 0,1 0 0,0 0 1,0 0-1,-1 0 0,1 0 1,0 0-1,-1 0 0,1 1 0,-4 1-1,-4 1-8,8-3 9,0 0 0,-1 0 0,1 0 0,-1 0 0,0 0 0,1 1 0,0-1 1,-1 0-1,1 0 0,-1 1 0,0-1 0,1 0 0,0 1 0,0-1 0,-1 0 1,1 0-1,-1 1 0,1-1 0,-1 2 0,0-3 8,1 1-7,-1 0-1,0 0 1,1 0-1,0 0 1,-1 0-1,0 0 1,1 0-1,-1 1 1,1-1-1,0 0 1,-1 0-1,0 0 1,1 0-1,-1 0 1,1 0-1,0 1 1,-1-1-1,1 0 1,-1 1-1,1-1 1,-1 1-1,1-1 1,0 0-1,0 0 1,-1 1-1,1-1 1,0 1-1,-1 0 1,1-1-1,-1 1 1,1 1 0,-21 7 30,5 5-21,-11 10-11,4-10 3,14-9 0,1 1 0,-1 0-1,1 0 1,0 1-1,0 1 1,1-2-1,-8 12 1,14-16-1,-1 0-1,0 0 1,0 0 0,0-1-1,-1 2 1,1-2 0,-4 3-1,5-3 1,-1-1 1,1 1-1,-1 0 0,1 0 0,-1 0 0,1 0 0,0 0 1,-1 0-1,1 1 0,0-2 0,0 2 0,0-1 0,0 1 1,0-1-1,1 1 0,-1-1 0,0 1 0,0-1 0,1 1 1,0-1-1,-1 1 0,0 2 0,1-3 0,0 1 0,-1-2 0,1 1-1,0 1 1,0-2 0,-1 2 0,1-1 0,-1-1 0,0 2-1,1-1 1,0-1 0,-1 1 0,0 0 0,0 0 0,1 0-1,-1 0 1,-1 0 0,1 0 0,-1 0-1,2 0 1,-1-1 0,0 2-1,0-1 1,1-1 0,-1 2-1,0-1 1,0 0-1,1 0 1,-1 2 0,-1 1-1,2-1 16,-1 0 0,0 0 0,0 0 0,1 0-1,-2-1 1,1 0 0,0 1 0,-1-1 0,0 1 0,-2 2-1,1 0 33,-2 0-1,1-1 0,-1 1 0,1-1 1,-2 0-1,2 0 0,-1-1 1,-9 5-1,-80 38-6,90-44-40,-1 0-1,2 0 0,-2-1 1,1 0-1,-1 0 0,-6 1 0,9-2 0,2 0 0,0-1 0,0 1 0,0-1 0,-1 1 0,1 0 0,0 0 1,0 0-1,0-1 0,0 1 0,0 0 0,0-1 0,0 1 0,0-1 1,0 1-1,0 0 0,0 0 0,0 0 0,0-1 0,0 1 0,1 0 1,-1-1-1,0 1 0,0-1 0,0 1 0,0 0 0,0 0 3,3-3 0,-1 1 1,0 0-1,1 0 0,-1 0 0,1 1 1,0-1-1,0 1 0,0-1 0,3-1 0,9-4 5,7-8-5,-14 9 1,1 1-1,0 0 1,12-6 0,-3 3 1,-1-1 0,0-1 0,29-20 0,21-30-41,-39 34 36,-19 18 4,0 0-1,0 0 1,20-12-1,-7 7 3,-2-1-1,1-1 1,27-28 0,-25 22 14,104-86-1154,-112 92-219,-9-2-508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14.360"/>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201 4158 200,'-9'-3'1182,"7"3"-1044,1 0 1,-1 0 0,1-1-1,-1 1 1,1-1 0,0 0-1,-1 1 1,1 0 0,-1-1 0,1 0-1,0 0 1,0 0 0,0 0-1,-1 0 1,2 0 0,-2 0-1,0-2 1,0 1-72,1-1 0,-1 1 1,1-1-1,-1 0 0,2 0 0,-1 0 0,0 0 0,-1-4 0,1 0-37,0 0 0,1 1 0,0 0 0,0-1 0,1 0 0,0 0 0,2-9 0,-2 14-3,0-1 0,1 0 0,-1 0 0,1 0 0,-1 1 0,1 0-1,0-1 1,0 1 0,0 0 0,1 0 0,-1 0 0,5-4 0,-6 6-14,0-1 0,0 0-1,-1 0 1,1 0 0,0 0 0,0 0 0,-1 0 0,0 0 0,1 0 0,0 0 0,-1-1-1,1 1 1,-1 0 0,0 0 0,0 0 0,0-1 0,1-1 0,-1-24 177,-1 15-69,1 7 1,0 4-87,0-1-1,0 0 0,0 0 1,0 0-1,0 1 0,0-2 0,1 2 1,-1-1-1,1 0 0,0-2 1,0 2-8,0-1 1,-1 1-1,1-1 1,-1 1-1,0-1 0,0 0 1,0 0-1,0 1 1,0-1-1,0 1 1,0-1-1,-1 1 1,0-1-1,-1-3 1,-8-27 143,8 23-139,0 1 0,-7-15-1,4 12-3,1 0 0,1 0 0,0 0 0,0-1-1,0-15 1,0 10 92,1 2 0,-7-20 0,5 19-42,0 1-1,-3-34 0,7 47-79,0-1-1,0 0 1,1 0-1,0 1 0,0-4 1,2-14 11,-2 1 14,-2 0 1,-6-37-1,5 41-22,1 1-1,-1-1 0,4-25 1,-2 23 7,-3-38 1,3 43-8,-1-1 1,1 1 0,2-14-1,0 6 0,-1-39 29,-1 44-17,-4-30 0,1 18-4,-6-112 212,-6 23-35,13-34-95,4 80-64,4-148 24,-4 80-27,-4 71-17,-1-173 17,6 124-23,4 20 8,-4 62 9,-1-51 0,-2 65-14,-10-201 10,2 28 35,7 170-46,-1 6-1,3-26 0,2-67 3,-1 34-2,-2 46 3,0 16-8,1-1 1,0 0-1,5-23 1,0 17 7,-1-2 1,-1 2 0,-1-1-1,-1-40 1,0-6-8,0 15 7,-2 54-5,7-185 0,-5 175-1,-1 0-2,0-1 0,1 0 1,1 1-1,6-20 1,-9 28 10,1 0-1,0 0 1,0-1 0,-1 1 0,0-1-1,1-2 1,-2 3-11,2 1 0,-1-1 0,0 2 0,0-2 0,1 1 0,-1-1-1,1 1 1,-1-1 0,0 1 0,1 0 0,-1-1 0,1 2 0,0-2 0,-1 1-1,1 0 1,2-2 0,-2 0 6,0 0 0,1 0 0,-1 0 0,-1-1 0,1 1 0,0-1 0,-1 1 0,1 0 0,-1-6 0,0 3-5,0-4 3,0-1 0,-1 0-1,-1 1 1,-1-14 0,2 22 8,-3-11-2,2 11-23,0 9 11,0 12 4,2-14 5,0 0-1,-1 0 1,1 0-1,-3 7 1,-2 4 1,1-1-10,0-2 0,-4 28 0,6-29 2,1-8 1,1 1-1,0 0 1,0-1 0,0 2 0,1 7 0,1-3 1,-2-1 0,1 11 0,-1-12 0,0-1-1,1 1 1,0-1 0,3 15-1,-1-12 0,2 20 0,1-2-3,-6-26 7,1 1 0,0-1 0,-1 1 0,1-1 0,-1 0 1,0 1-1,0-1 0,0 1 0,0-1 0,0 0 0,0 1 0,-1 0 1,0-1-1,0 0 0,1 0 0,-1 1 0,0-1 0,0 0 0,-2 4 1,0-1-7,1 1 1,1-1 0,-1 0 0,1 0 0,0 1-1,0 0 1,0-1 0,1 0 0,0 11 0,-1 20-7,-1-7 9,2-17 0,0-1 1,-4 18-1,-3 24 7,5-18-15,0-18 14,2-14-3,0 0 0,0 1-1,0-1 1,-1 0 0,0 0-1,0 0 1,1 0 0,-2 0-1,1 0 1,0 0 0,-3 3 0,2-2-5,0-1 1,0 1 0,1 0 0,-1-1-1,1 1 1,-1 0 0,1 0 0,1-1 0,-1 2-1,1-1 1,-1 8 0,1-12 2,0 2-1,-1-1 1,1 1 0,0-1 0,0 0 0,-1 1-1,1-2 1,-1 2 0,0-1 0,1 0 0,-1 0-1,-1 2 1,1-2-2,0-1 1,0 2-1,1-1 0,-1 0 0,0 0 0,0 0 1,1 0-1,0 1 0,0-2 0,-1 2 0,1-1 1,-1 2-1,1 1-4,0 2 2,-1-1 0,1 1 0,1 0 0,-1 0 0,1 0 0,0 0 0,1-1 0,-1 1 1,1-1-1,0 0 0,3 7 0,-4-9 4,1 0 0,-2 0 0,1 0 0,0 0 1,0 0-1,-1 0 0,0 0 0,0 1 0,0-1 0,0 7 0,0 7 3,0-9-1,0 0 0,0 0-1,-1 0 1,0 0 0,0-1 0,-1 1 0,-3 9 0,-18 56 15,17-56-26,1 0 0,-5 36 0,9-40 0,0 1 1,2 15-1,-1-18 14,1-1 1,-2 1-1,0-1 0,-3 16 0,4-25-13,0 0 0,0 0 0,0-1-1,0 1 1,0 0 0,0 0 0,0-1 0,-1 0-1,1 1 1,-1 0 0,1 0 0,-1-1 0,1 1-1,0-1 1,0 1 0,-1 0 0,0-1 0,1 0-1,-1 1 1,1-1 0,-1 1 0,0-1 0,1 1-1,-1-1 1,1 0 0,-1 0 0,0 0 0,0 1 0,1-1-1,-1 0 1,0 0 0,0 0 0,1 1 0,-1-1-1,0 0 1,0-1 0,1 1 0,-1 0 0,0 0-1,1 0 1,-1 0 0,-1-1 0,-7-5-1005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22.661"/>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10 4058 272,'-9'-5'1068,"17"4"-281,-7-17 641,-5-38-412,3 40-800,0-2-1,0 2 1,4-25-1,0 12-171,-3 19-33,1 1 0,0-1 0,1 0 1,0 1-1,6-16 0,-6 20-1,0 0-1,-1-1 1,0 1-1,1-10 1,0 6 2,-1-9 27,3-16 54,-3 29-52,-1-1 0,0 0 0,0 1 0,0-7 0,-1-2 35,1 10-38,-1 0-1,1 0 0,-1 0 0,-2-4 0,3 4-21,-2 0 0,1 1 0,1-1 0,-1 0 0,1 0 0,-1 1 0,1-1 0,0 0 0,0 0 0,2-5 0,-2 9-16,0 0 1,0 0-1,0 0 1,0 0-1,0 0 1,0 0-1,0 0 0,0 0 1,0 0-1,0 0 1,0 0-1,0 0 1,0 0-1,0 0 1,0 0-1,0 0 1,0 0-1,0 1 1,0-1-1,0 0 1,0 0-1,1 0 0,-1 0 1,0 0-1,0 0 1,0 0-1,0 0 1,0 0-1,0 0 1,0 0-1,0 0 1,1 0-1,-1 0 1,0 0-1,0 0 1,0 0-1,0 0 0,0 0 1,0 0-1,0 0 1,0 0-1,1 0 1,-1 0-1,0 0 1,0 0-1,0 0 1,0 0-1,0-1 1,0 1-1,0 0 1,0 0-1,0 0 0,0 0 1,0 0-1,0 0 1,0 0-1,0 0 1,0 0-1,0 0 1,0 0-1,0 0 1,0 0-1,0 0 1,0 0-1,0 0 1,0 0-1,0 0 0,3 5 31,-3 2-13,0 1 0,0-1 1,0 1-1,-1-1 0,-2 9 0,-2 23-15,5 49-19,1-74 13,1 1 0,1-1 0,0 0 0,5 17-1,2 6 4,-7-25 0,5 19 0,-7-28-1,-1-2 1,0-1-1,0 1 1,0 0-1,0 0 1,0 0-1,0 0 1,1 0-1,-1-1 1,0 1-1,1 0 1,0 0-1,-1-1 1,0 1-1,0 0 1,2 0-1,2 2-5,-4-3 7,0 0 0,1 0 0,-1 0-1,0 0 1,1 0 0,-1 0-1,0 0 1,1 0 0,-1 1-1,0-1 1,0 0 0,0 0-1,0 1 1,0-1 0,0 0-1,1 0 1,-1 1 0,0-1-1,0 0 1,0 0 0,1 0-1,-1 0 1,0 1 0,0 17 31,-1-16-29,0 0-1,1-1 1,-1 1 0,0-1 0,0 1-1,0-1 1,0 1 0,0-1 0,0 1-1,-1-1 1,1 1 0,-1-1 0,1 0-1,-2 1 1,-7 7 2,9-7-6,1-1-1,0-1 0,-1 2 0,1-1 1,-1 0-1,1 0 0,-1 0 0,1 1 0,0-1 1,0 0-1,0 0 0,0 0 0,0 1 1,0-1-1,0 0 0,0 0 0,0 0 0,1 1 1,-1-1-1,1 0 0,0 1 0,0 2 1,1 1-1,0-2 1,0 0-1,0 1 1,4 4-1,6 10-17,3 4 30,-19-27-9,0 0-1,0-1 1,1 0-1,-1 0 0,1 0 1,0 0-1,1 0 1,-1-1-1,1 0 1,1 0-1,-1 1 0,1 0 1,0-2-1,1 1 1,0-11-1,2 0-9,-1 13 11,0 0 1,-1 0-1,0-1 0,0 1 0,0 0 0,0 0 0,-2-9 0,-1 6 4,2 0-1,-2-1 1,2 1-1,0 0 1,0 0-1,1-1 0,0 1 1,0-1-1,0 1 1,4-12-1,-1 4 12,-1 0 1,0 0-1,-1-21 0,4-16 53,-6 39-3,0 0 0,-2 0-1,0 0 1,0 1 0,-9-23 0,1 0 63,19 43-115,-5-1-13,-2 1 1,1-1 0,0 1 0,-1-1-1,-1 0 1,1 7 0,-2 42 42,0-38-30,2 30 0,2-14-16,1-4 2,-2-1 0,0 0 0,-5 48 0,2-70-3,0 1 0,1-1 0,0 0 1,0 0-1,1 0 0,0 0 1,0 0-1,1 0 0,-1 1 0,4 7 1,-2-6 1,-1-1 1,0 1-1,3 12 1,-1 0 0,1-2 4,14-13-44,-16-3 40,0 0 1,-1 1 0,0-1 0,0 0 0,0 1-1,-1-1 1,2 1 0,0 6 0,-4-23-2,1 10-2,-1 0 1,1 0-1,-1 0 1,-2-7 0,1 4-2,0-1 0,0 1 1,1 0-1,-1-1 1,2 1-1,-1-1 0,1 0 1,0 1-1,2-11 1,8-9-6,-3-1 0,-3 17 5,-4 11 2,0 0 0,0-1 0,0 1 0,0 0 0,0-1 0,0 1 1,1 0-1,-1-1 0,0 1 0,0 0 0,0 0 0,1 0 0,-1 0 0,0 0 1,0 0-1,0 0 0,0-1 0,0 1 0,1 0 0,-1 0 0,0 0 1,0 0-1,1-1 0,-1 1 0,0 0 0,1 0 0,-1 0 0,0 0 0,0 0 1,1 0-1,-1 0 0,0 0 0,1 0 0,-1-1 0,0 1 0,1 0 1,-1 0-1,0 0 0,0 0 0,0 0 0,0 0 0,1 0 1,-1-1-1,0 1 0,0 0 0,1-1 0,-1 1 0,0 0 0,0-1 1,0 1-1,0 0 0,1 0 0,-1 0 0,0 0 0,0-1 0,0 0 1,6-24 15,-5 18-14,0-1 1,0 2 0,-1-2-1,0 1 1,-2-7 0,2 14-3,0-1 0,0 1 0,0-1 0,0 1 0,1-1 0,-1 0 0,0 1 0,1-1 0,-1 0 0,0 1 0,0-1 0,0 1 0,1-1 0,-1 1 0,1-1 0,-1 0 0,1 1 0,-1 0 0,1-1 0,-1 1 0,1-1 0,-1 0 0,1 1 0,-1 0 0,0 0 0,0-1 0,0 0 0,0 0 0,1 1 0,-1 0 0,0-1 0,0 1 0,0-1 0,1 0 0,-1 1 0,0-1 0,-6-19 10,4 17-7,1 0-1,0-1 1,0 1 0,1-1 0,-1 0-1,0 1 1,0-6 0,1-1-3,-1 9 0,1 0 0,0 1 0,-1-1 0,1-1 0,0 2 0,0-1 0,0 0 0,0 0 0,0 1 0,0-2 0,0 1 0,1-1 1,-1 1 0,-1 1 0,1-2 0,0 1 1,0 1-1,0-1 0,-1-1 0,1 2 0,0-1 0,0 0 1,0 0-1,-1 1 0,0-1 0,1-1 0,-1 2 1,1-1-1,-1 0 0,1 1 0,-1-1 0,0 1 0,1-1 1,-1 0-1,0 0 0,0 1 0,1 0 0,-3-1 1,2-9-12,-1 8 8,2 0 1,-1-1-1,0 1 0,0-1 0,1 1 0,-1-5 0,-4-12 15,2 13-11,1 0 1,0 1-1,0-1 0,-1-7 0,-11-25 38,7 17 1,4 11 37,0 0 1,-3-14-1,6 1-59,1 18-3,-1 1-1,0-1 1,-1-8-1,-4-17 41,2 1 0,1-42 0,3 54-38,-1 10-6,0 0 0,0 0 0,-3-12 0,-4-39 34,-16-71 162,21 113-186,1-34-1,1 34-13,3-75 103,-3 71-100,1 1 44,-3-24 0,-2 13 81,3 17-88,0 0-1,-1-1 1,-1 2-1,-5-19 1,7 30-31,1 21 8,0 6-15,1 0 1,7 45-1,4 5-9,-7-38 5,5 15-4,2 26 5,-9-60-7,8 28 0,-2-8 0,-8-30 0,8 30 13,3 54-1,-12-84-4,-1 0-1,-2 17 1,1-18-10,2 0 1,-1 0-1,1-1 1,1 17-1,1-5-1,-1 30-1,-1-48 3,0 0 0,0 0 0,0 0 0,0 0 0,1 0 0,-1 0 0,0 0 0,1 0 0,-1 0 0,1-1 0,-1 2 0,0-1 0,1-1 0,0 1 0,-1 0 0,1 0 0,-1-1 0,1 1 0,0 0 0,0 0 0,1 1 0,2-1-3,-1 1 1,0-1-1,0 1 1,7 1-1,10 4-12,-20-6 17,0-1 0,0 0 0,0 1 0,1-1 0,-1 1 0,1-1-1,-1 0 1,1 0 0,-1 0 0,0 0 0,0 0 0,1 0 0,0 1 0,-1-1-1,1 0 1,-1 0 0,0 0 0,0 0 0,1 0 0,0 0 0,-1 0 0,1 0-1,-1 0 1,1 0 0,-1-1 0,0 1 1,0-1-1,0 1 0,0-1 0,0 0 1,0 1-1,0 0 0,0-1 0,0 0 1,0 1-1,-1-1 0,1 1 0,0-1 0,0 1 1,0-1-1,0 0 0,0 1 0,-1-1 1,-7-16 5,4 11-8,1 0 0,0 0 0,1 0 0,-1 0-1,1 0 1,0 0 0,0 0 0,2-1 0,-1 0-1,-1-12 1,3 1-2,-1 0 0,-4-28-1,3 35 5,0 1-2,0 0 0,1 0 0,0 1 0,0 0 0,1-1 0,4-19 0,-4 24 2,-1 1 0,1-2 0,-1 2 0,0-1 0,-1 0 0,0-5 0,0-5-1,-1 2 0,1-9 0,2 1 0,2-12 0,3 8-8,-5 22 9,0 0-1,0-1 1,0 1 0,-1 0-1,1-1 1,-1 1 0,1 0-1,-1-1 1,-1-4 0,0-3 0,5 2 2,-3 8-3,-1 1 1,0-1-1,0 1 0,1 0 0,-1-1 0,0 1 1,0-1-1,1 0 0,-1 1 0,0 0 0,0 0 1,1-1-1,-1 0 0,0 0 0,0 1 0,0 0 1,0-1-1,0 1 0,0-1 0,0 0 1,0 1-1,-1-1 0,0-1 1,0 0-1,0 1 1,0-1-1,0 1 1,1-2-1,0 2 1,-1-1-1,1 0 1,-1 1-1,1-2 1,0 2 0,0-1-1,0 0 1,0 0-1,0 0 1,1-3-1,-1 0 2,0 0 0,0 1 0,-1-1 0,0 0-1,1 1 1,-2-2 0,-2-5 0,-2-10-2,-1-8 3,-1-9 2,-3-16-4,10 48 4,-7-15-3,5 14-3,2 0 0,-2 0 1,2 0-1,-1 0 0,1-9 0,0 8 0,0-1 0,-5-16 0,3 17 0,2 0 0,0 0 0,0 1-1,1-10 1,-3-8-1,0-19 3,1 5-2,1 9 0,1 21-1,0 0 0,3-14-1,-2 14 9,0 1 0,0 0 0,-2-11 0,-1 4 7,-9-113 6,8 91-12,-1-34 75,-1-49 117,4 84-159,-1 24-31,1-1 0,3-24 0,5-53 52,-10 205 50,2-75-113,2-1-1,9 63 1,-6-78 3,-2-15 2,2 21 0,1 24-1,0 6 5,-3-13-4,9 53-1,0-9 1,-8-70-1,-2-18-1,0 0-1,0 0 1,-1 1-1,0-1 1,0 0-1,0 0 1,0 0-1,0 1 1,0-1 0,-2 6-1,2-7-1,0 0-1,0 0 0,0 1 1,1-1-1,-1 0 1,1 0-1,-1 1 1,0-1-1,1 0 1,0 0-1,0 1 1,0-1-1,2 2 0,4 16-8,-7-19 10,0-1-1,1 0 1,-1 1 0,0-1-1,0 1 1,0-1-1,0 1 1,0-1 0,0 0-1,0 1 1,1-1 0,-1 1-1,0-1 1,1 1-1,-1-1 1,0 0 0,1 0-1,-1 0 1,0 1 0,0-1-1,1 1 1,-1-1-1,1 0 1,0 0 0,-1 1-1,0-1 1,0 0 0,1 0-1,-1 0 1,1 0-1,0 0 1,-1 0 0,0 0-1,1 0 1,-1 0-1,1 0 1,-1 0 0,1 0-1,-1 0 1,0 0 0,1 0-1,-1 0 1,1 0-1,0 0 1,-1-1 0,0 1-1,0 0 1,1-1 0,-1 1-1,1 0 1,-1-1-1,1 1 1,-1 0 0,0 0-1,0-1 1,0 1 0,1-1-1,-1 1 1,0-1-1,1 1 1,-1 0 0,0-1-1,0 1 1,0-1 0,1 1-1,-1-1 1,0-2 2,0 0 0,0 0 0,0 0 0,0 0 0,-1 1 0,0-1 1,0 1-1,-1-6 0,1 5-3,1 1-1,-1-1 1,0 0 0,0 1 0,1-1-1,0 0 1,0 1 0,0-6 0,0 4-4,0 1 4,1 2 0,-1-1 0,0 0-1,1 1 1,0-2 0,-1 2 0,0-1-1,1 1 1,0-1 0,0 0 0,-1 1 0,2-1-1,-1 1 1,2-3 0,-2 2 1,1 1-1,-2-1 1,1 0-1,1 1 1,-2-1-1,1 1 1,-1-2-1,1 2 1,0-1-1,-1 0 1,0 0 0,0 0-1,0 0 1,0-2-1,3-15 0,-1 14 2,-1 1 1,-1-1-1,0 1 1,0-1-1,0 1 0,0-6 1,0-19 4,3 11-8,-3 13 1,0-1-1,1 1 1,3-11-1,-3 13 2,-1 0 0,1-1 0,-1 0 0,1 1 0,-1-1 0,0 1 0,-1-6 0,1-18 0,1 4 5,-1 19-5,0 1-1,0 0 1,0 0 0,0-1 0,1 1-1,-1 0 1,3-7 0,-3 7 2,0 1-1,1-1 1,-1 1 0,1-1 0,-1 0 0,0 0 0,-1 0-1,1 1 1,0-1 0,-1 1 0,1-1 0,-1 1 0,0-1-1,0 0 1,-2-3 0,-3-15 6,3-6-8,3 22 0,0 0 0,-1 0 0,0-1 0,-3-7 0,3 9 0,0 2-1,0-1 1,0 1-1,0-1 1,0 0-1,1 1 1,-1 0-1,1-1 1,-1 1-1,1-1 1,0 0-1,0 0 1,0 1-1,1-1 1,0-4-1,0 4 1,0 0 0,-1 0 0,1 0 0,-1 0 0,0-4 0,1-4 0,-1 6 1,0 1 0,0-1 0,0 1 0,-1 0 0,-1-7 0,-1-7 1,5-11-5,-1 25 2,0 0 0,0 0 1,-1 0-1,0 0 0,0 0 1,-1-4-1,0 4 1,1 0 0,-1 1 0,1-1 0,0-1 0,1 2 1,-1-1-1,1 0 0,0 0 0,-1 1 0,1 0 0,3-8 0,-3 8 0,-1 1 1,1 0-1,-1 0 1,0 0-1,0 0 1,0 0-1,0 0 1,0 0-1,-1 0 1,1 0-1,-1-3 0,-2-13 2,2 7-1,0 0 1,-3-14-1,2 14 0,0 0 1,1-16-1,1 3-6,4-29 1,-2 27-3,0-6 23,-2 29-14,0 1-1,0-1 1,-1 1-1,1-1 1,-1 1-1,1-1 1,-3-4-1,0-9 3,1 0-6,1 11 1,1-1 0,0 1 0,-1 0-1,-2-7 1,-2-12 10,5 21-8,0 0 0,-1 0 0,0 0 0,0-1 0,1 1 0,-4-5 0,3 5 0,0 1 0,1 0 0,-1 0 0,0-1 0,1 1 0,-1-3 0,-2-10 0,1 9-1,1 0 0,-1 0-1,1 0 1,1-1 0,0-8 0,-1-1-6,2-34 12,-4 21-5,-3-21 15,-7-36 22,7 42 3,-8-135 40,11 127-25,2 6 0,4-48 0,-2 28-35,-1 12-8,1-28 112,-17-153 0,-1 126 84,-2-32-111,18 122-202,1 0 0,1 0 0,2-20 0,2 25-1414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26.631"/>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509 767 496,'-1'1'57,"1"-1"0,-1 1 0,0 0 0,1 0 0,0-1-1,-1 0 1,0 1 0,0-1 0,1 1 0,-1 0 0,-1-1 0,2 0-48,-1 0 1,1 1 0,-1-1 0,0 0 0,1 1-1,0-1 1,0 1 0,-1-1 0,1 0 0,0 0-1,-1 0 1,1 1 0,-1-1 0,1 1 0,0-1-1,0 1 1,0-1 0,0 0 0,-1 1 0,1-1-1,0 1 1,0 0 0,0-1 0,0 0 0,0 1-1,0-1 1,0 1 0,0 0 0,0-1 0,0 0-1,0 0 1,0 1 0,0 0 0,0-1 0,0 1-1,1-1 1,-1 1 0,2 6-11,0 0 0,1-1 0,0 1 0,5 8 0,-7-14 3,0 0 0,-1 0 0,1 0 0,-1 0 0,0 0 0,0 0 0,1 0 0,-1 0 0,0 0 0,0 0 0,1 0 0,-1 0 0,0 0 0,0 0 0,-1 0 0,1 0 0,0 0 0,-1 1 0,1 7 41,-5-6-2,4-3-38,0 0 0,0 0 0,0 0 0,1 0 0,-1 0 0,0 0 0,0 1 0,1-1 0,-1 1 0,0 0 0,0-1 0,1 0-1,-1 1 1,-1 1 0,1-2-5,0 2 17,0-1 0,-1 2 0,1-2-1,0 1 1,0 0 0,0-1 0,0 2 0,0-2 0,0 1 0,1 1 0,-1-1 0,1-1 0,-1 2 0,1-1 0,0 0 0,0 0-1,0 0 1,0 0 0,0 0 0,1 4 0,0-5 16,-1 0 0,0 0 1,0-1-1,1 1 0,-1 1 0,0-2 0,1 1 0,-1 0 0,0 0 0,0 0 1,0 0-1,0 0 0,0-1 0,0 2 0,0-1 0,-1-1 0,1 1 1,0 0-1,-1 0 0,1 0 0,0 0 0,-1 1 0,-1 2-24,2 0 0,0-1-1,-1 1 1,1 1 0,-1-2-1,1 1 1,1 1 0,0 4-1,0 6 4,-1-14-11,-1-1 1,1 1-1,0-1 1,0 1-1,0-1 1,0 0-1,0 0 1,0 1-1,0-1 1,0 1-1,1 0 1,-1-1-1,0 0 1,0 0-1,0 0 1,0 1-1,1-1 1,-1 1-1,0-1 1,0 1-1,1-1 1,-1 0-1,0 0 1,0 0 0,0 1-1,0-1 1,1 0-1,-1 1 1,1-1-1,-1 0 1,1 0-1,-1 1 1,0-1-1,0 0 1,0 0-1,1 0 1,-1 0-1,1 0 1,0 0-1,-1 0 1,0 0-1,0 0 1,1 0-1,5 1 1,-6-1 1,9 2 31,-8-2-30,-1 0 1,0 0-1,1 0 1,-1 0-1,0 0 0,0 0 1,0 0-1,0 0 1,0 0-1,1 0 1,-1 0-1,0 0 0,1 0 1,-1 0-1,0 0 1,0 0-1,1 0 0,-1 0 1,0 0-1,0 0 1,0 0-1,0 0 1,0 0-1,1 0 0,-1-1 1,0 1-1,0 0 1,0 0-1,1 0 1,-1-1-1,0 1 0,0 0 1,0 0-1,1-1 1,-3 0 37,1 0 1,-1 0 0,1 1-1,-1-1 1,0 0 0,0 0-1,1 1 1,-4-1 0,-3-3 9,-3-11-44,21 13-36,-6 2 93,-10 3-29,3-2-24,0 0 1,0 0-1,-1 0 1,1-1-1,0 0 0,0 1 1,0-1-1,-1 0 0,1 0 1,-1-1-1,1 1 1,-5-2-1,3 1 52,-1-1 0,2 0-1,-1 0 1,1-1 0,-1 0 0,1 0 0,-7-4-1,1-3 92,0 0 0,0 0 0,1-1-1,0-1 1,-7-12 0,-10-23 56,-39-95 0,43 85-211,1-3-1,-22-116 0,42 172-4,0 1-1,1 0 0,0-1 0,0 1 0,0-1 1,0 1-1,0-1 0,0 1 0,0 0 0,1-1 1,1 1-1,-2-1 0,3-3 0,-3 7 4,0-1 0,0 0 1,1 0-1,-1 1 0,0 0 0,1-1 0,-1 0 0,1 0 0,-1 1 1,0 0-1,0 0 0,1-1 0,0 0 0,-1 1 0,1-1 1,-1 1-1,0 0 0,1 0 0,0-1 0,0 1 0,-1 0 0,0-1 1,1 1-1,0 0 0,-1 0 0,1 0 0,-1 0 0,1-1 1,0 1-1,0 0 0,-1 0 0,0 0 0,1 1 0,0-1 0,0 0 1,-1 0-1,0 0 0,1 1 0,0-1 0,0 0 0,-1 1 1,0-1-1,1 0 0,1 1 0,1 1-4,0 1 0,0 0-1,0 0 1,0 0 0,0 0 0,2 4-1,5 8 22,-1 1 0,0 0 0,-1 0-1,-1 1 1,-1 0 0,0 0-1,0 0 1,-3 1 0,5 27-1,-4-6 173,-2 2 0,-2-1-1,-6 50 1,1-66-152,10-70-107,-4 4 43,-2 30-7,1 1 1,1-1-1,3-22 0,-3 30-10,0 1 0,0 0 0,0 0-1,0 0 1,1 0 0,-1 0 0,1 0-1,0 0 1,0 1 0,0-1 0,0 1 0,0-1-1,1 1 1,-1 0 0,1 0 0,-1-1-1,1 2 1,4-4 0,0 2-50,-1 0-1,0 0 1,1 0 0,1 0-1,-2 1 1,1 0 0,10-1-1,-17 3 95,1 1 1,0-1-1,0 0 0,-1 0 0,1 0 1,0 0-1,0 0 0,-1 1 0,1-1 0,-1 1 1,1-1-1,0 1 0,-1-1 0,1 0 1,0 1-1,-1-1 0,1 1 0,-1 0 0,0-1 1,1 0-1,0 1 0,-1 0 0,1 0 1,-1-1-1,0 1 0,0 0 0,0 0 1,1-1-1,-1 1 0,0 0 0,0 0 0,0-1 1,0 1-1,0 0 0,0 0 0,0-1 1,0 3-1,0 3 74,-1 0 0,1 0 0,-3 9 1,1-10-5,-2 11 111,3-13-171,-1 0-1,2 1 1,-1 0-1,0-1 1,0 1-1,1-1 1,0 1-1,0 0 1,0 0-1,0 5 1,8 23-34,5 18 18,-12-48 15,0 1 0,0 0 0,-1 0 0,1 0 0,-1 0 0,1 0 0,-1 0 0,0 0 0,0 0 0,-1 6 0,0-7-4,1 0 0,0 0 1,0 1-1,0-1 0,1 0 1,-1 0-1,0 0 0,1 0 0,0 0 1,-1 1-1,1-2 0,0 1 0,0 0 1,0 0-1,0 0 0,0 0 0,2 2 1,-1 0 1,2 5-8,-4-9 6,0 0 0,0 0 0,0 0 0,0 1 0,1-1 0,-1 0 0,0 0 0,0 0 0,0 0-1,0 1 1,0-1 0,0 0 0,0 0 0,1 0 0,-1 0 0,0 0 0,0 0 0,0 0 0,0 0 0,1 0 0,-1 0 0,0 0 0,0 0-1,0 0 1,0 0 0,0 0 0,0 0 0,0 0 0,0 0 0,0 0 0,1 0 0,-1 0 0,0 0 0,0 0 0,0 0 0,1 0 0,-1 0 0,0 0-1,0 0 1,0 0 0,0 0 0,1 0 0,-1 0 0,0 0 0,0 0 0,18 19-9,-7-11 1,-10-7 11,0 0 0,1 0-1,-2-1 1,2 2 0,-1-1-1,-1-1 1,2 2-1,-1-1 1,-1-1 0,3 4-1,-3-4 27,0 8-6,0-7-26,0 1-1,0-1 1,0 0 0,0 0 0,0 0 0,1 1 0,-1-2 0,1 2 0,-1-1 0,1 1 0,-1-2 2,0 1-1,0-1 1,0 0 0,1 0 0,-1 0 0,0 0-1,0 0 1,0 0 0,1 0 0,-1 1 0,0-1 0,0 0-1,0 0 1,1 0 0,-1 0 0,0 1 0,0-1-1,0 0 1,0 0 0,0 0 0,1 0 0,-1 0-1,0 0 1,0 0 0,1 0 0,-1 0 0,0 0-1,0 0 1,1 0 0,-1 0 0,0 0 0,0 0-1,0 0 1,0 0 0,0 0 0,1 0 0,-1-1 0,0 1-1,0 0 1,1 0 0,-1 0 0,0 0 0,0-1-1,0 1 1,1 0 0,-1 0 0,0 0 0,13 15 16,-13-11-11,1-1 1,0 0 0,-1 0 0,0 1 0,0-1 0,0 0-1,-1 1 1,-1 4 0,2-5-2,-3 6 3,3-9-8,0 0-1,0 1 1,-1-1 0,1 0-1,0 0 1,-1 1 0,1-1-1,0 1 1,0-1 0,0 1 0,0-1-1,-1 0 1,1 0 0,0 1-1,0-1 1,0 1 0,0-1-1,0 1 1,0-1 0,0 0-1,0 1 1,0-1 0,0 1-1,1-1 1,-1 1 0,0-1-1,0 0 1,0 0 0,1 1-1,-1-1 1,0 1 0,1-1-1,-1 0 1,0 1 0,0-1-1,0 0 1,1 0 0,-1 0 0,0 1-1,1-1 1,-1 0 0,1 0-1,-1 1 1,0-1 0,0 0-1,1 0 1,29 18 49,-30-17-46,-1-1-1,1 0 1,0 0-1,0 0 1,0 0-1,0 0 1,-1 1 0,1-1-1,0 0 1,-1 0-1,1 0 1,0 0-1,-1 1 1,1-1 0,0 0-1,0 0 1,0 0-1,-1 0 1,1 0-1,0 0 1,-1 0-1,1 0 1,-1 0 0,1 0-1,0 0 1,0 0-1,0 0 1,-1 0-1,1 0 1,0-1 0,-1 1-1,1 0 1,0 0-1,-1 0 1,1-1-1,0 1 1,0 0 0,0 0-1,0 0 1,-1 0-1,1 0 1,0-1-1,0 1 1,0 0 0,-1-1-1,1 1 1,0 0-1,0-1 1,0 1-1,-1 0 1,1-2-8,0 1 0,-1-1 0,0 1 1,1-1-1,0 1 0,-1-2 0,1 2 0,0-1 0,0 1 1,0-1-1,1-2 0,4-23 21,-1 1 1,-4 26-16,0-2 0,0 1 0,0 0 0,1 0 0,-1 0 0,0 0 0,1 0 0,-1 0 0,0 0 0,0 0 0,1 0 0,-1 0 0,2-1 0,-2 2-1,0 0 1,0 0-1,1 0 1,-1-1-1,0 1 1,1 0-1,-1-1 1,1 1-1,-1 0 1,0 0-1,0 0 1,1 0-1,-1-1 1,1 1-1,-1 0 1,1 0-1,-1 0 1,0 0-1,0 0 0,1 0 1,-1 0-1,1 0 1,-1 0-1,1 1 1,0 0 0,1 0 0,-1-1 0,0 1 0,0 0 0,1 0-1,-1-1 1,0 2 0,0-1 0,0 0 0,0 0 0,0 0 0,0 0 0,0 1 0,0-1 0,0 1 0,0 1 0,1 2 6,-1-4-5,0 0 1,-1 1-1,1-2 1,-1 2-1,0-1 1,1 0-1,-1 1 1,1-1-1,-1 0 1,0 0 0,0 1-1,0-1 1,0 0-1,0 1 1,0 1-1,-1-1 0,1-1-1,0 0 0,0 0 1,-1 0-1,1 0 0,0 1 1,1-2-1,-1 2 0,0-1 0,0 0 1,1 0-1,-1 0 0,1 0 1,-1 1-1,0-2 0,0 1 1,1 1-1,0-2 0,0 1 1,0 1-1,-1-1 0,1-1 0,-1 1-1,0 0 1,0-1 0,1 0 0,-1 1-1,0-1 1,0 1 0,0 0 0,0-1-1,0 0 1,0 1 0,0-1 0,0 1 0,0 0-1,0-1 1,0 1 0,0-1 0,0 1 0,0-1-1,0 1 1,0-1 0,0 0 0,0 1 0,0-1 0,0 1-1,0-1 1,0 0 0,0 1 0,0-1 0,0 0-1,0 0 1,1 1 0,-1-1 0,0 1 0,1-1 0,-1 0-1,0 1 1,1-1 0,-1 1 1,1 0 0,1 0 0,-2-1 1,1 1-1,0 0 0,-1 0 0,1 0 0,-1 0 0,1 0 0,-1 0 1,1 0-1,0 0 0,-1 2 0,0-3 1,-1 1 1,0 0-1,0-1 0,1 1 0,0-1 1,-1 0-1,0 1 0,1 0 0,-1 0 1,1-1-1,0 1 0,0 0 0,-2 0 1,2 1-3,-1-1-1,1-1 1,-1 1-1,0 0 0,0 0 1,1 0-1,0 0 1,-1 0-1,1 0 0,-1 0 1,1 0-1,-1 0 0,1 0 1,0 0-1,0 0 1,0 1-1,0-2 0,0 1 1,0 2-1,0-1 0,1 1-1,0-1 0,0 1 1,-1-1-1,2 0 1,-1 0-1,2 2 1,-1 2-2,-2-6 2,1 1 0,-1-1 0,0 1 0,0 0 1,0-1-1,0 0 0,1 1 0,-1-1 0,1 1 1,-1-1-1,1 1 0,-1-1 0,0 0 0,0 0 1,1 1-1,0-1 0,-1 0 0,1 1 0,-1-1 1,0 0-1,1 1 0,0-1 0,0 0 0,0 0 0,0 0 0,0 0 0,-1 1 0,1-1 0,0 0 0,0 1-1,-1-1 1,0 1 0,1-1 0,0 0 0,0 0 0,-1 1 0,0 0-1,1-1 1,0 1 0,-1-1 0,1 1 0,-1-1 0,0 1 0,1 0-1,-1-1 1,0 1 0,1 0 0,-1 0 0,0-1 0,1 2 0,-1-1 1,0-1-1,1 1 1,-1 0 0,1 0 0,0-1 0,-1 1 0,0 0 0,1 0 0,0-1 0,0 1 0,-1 0 0,1 0 0,0-1 0,0 0-1,-1 1 1,3 0 0,15 7-4,-12-5 23,-12-2 38,6-1-53,-2-1 0,1 1 0,0 0 0,0-1 0,0 1-1,0 0 1,0-1 0,0 1 0,0-1 0,0 0 0,0 1-1,1-1 1,-1 0 0,-1 0 0,-5-5 18,-10-3 71,-20-9-1,-8-3 261,32 13-238,0 0 0,1-1 0,0-1 0,0 0 0,0 0 0,-13-19 0,5 5-21,2-2 0,-16-30 0,20 28-94,2 0 0,-16-54 0,11 30-3,11 33 1,-23-56 0,1-6 27,5 14 2,8 30-21,2 0-1,1 0 1,-7-44 0,19 81-7,0-1-1,0 1 1,-1-1 0,1 1 0,0 0 0,0 0 0,0-1-1,0 1 1,0-1 0,0 1 0,0-1 0,1 1 0,-1 0 0,0 0-1,0-1 1,0 1 0,0-1 0,1 1 0,-1-1 0,0 1-1,0 0 1,0 0 0,0 0 0,0-1 0,1 1 0,-1 0 0,0-1-1,1 1 1,-1 0 0,0-1 0,1 1 0,-1 0 0,1 0-2,-1 0 1,1 0 0,0 0-1,-1 0 1,1 0 0,-1 0-1,1 0 1,0 0 0,-1 0-1,1 1 1,-1-1 0,1 0-1,0 1 1,-1-1-1,0 0 1,1 1 0,0-1-1,-1 0 1,1 0 0,-1 1-1,0 0 1,1 0 0,2 2-5,0 2 1,-1-1 0,1 0-1,-1 1 1,0-1 0,0 1-1,1 6 1,1 0-2,3 9-9,0 0 0,4 32 0,5 40 21,-13-78 0,0 0 1,-2 1-1,1 18 0,-1 9 13,1-24-5,0-10-2,-1-1 0,-1 1 0,0 9 0,0-15-3,0 1 0,-1-1 0,0 1 0,0-1 0,1 0 0,-1 1 0,0-1 0,0 0 0,0 0 0,-1 0 0,2 0 0,-2 0 0,1 0 0,-3 2 0,3-4-6,1 0 0,0 0 1,-1 0-1,1 0 0,0 0 0,0 1 0,0-1 1,0 0-1,0 0 0,-1 0 0,1 0 0,0 0 1,0 0-1,-1 0 0,1 0 0,0 0 0,-1-1 1,1 1-1,0 0 0,0 0 0,0 0 0,0 0 1,0 0-1,-1 0 0,1 0 0,0 0 0,0 0 1,-1 0-1,1 0 0,0-1 0,0 1 0,0 0 1,0 0-1,-1-1 0,1 1 0,0 0 0,0 0 1,0-1-1,0 1 0,0 0 0,0 0 0,0 0 1,0 0-1,0 0 0,0-1 0,-6-16 7,5 16-6,-56-136 37,-2-4-38,34 61-222,-17-95 0,34 118-592,7 50 583,0 0 0,1 1 0,1-1-1,-1 1 1,3-12 0,-3 17 134,1-1 1,-1 1-1,0-1 1,1 1-1,0-1 1,0 1-1,-1 0 1,1 0-1,0-1 1,0 1-1,0 0 1,0 0-1,0 0 1,0 0-1,2-1 1,0 0-193,0 1 1,-1 0-1,1-1 1,0 2 0,3-2-1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27.001"/>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316 206 384,'1'273'2835,"-2"-249"-2573,-4 30 0,3-45-151,0 1 0,0-1 0,-1 0 0,-1 1 1,0-2-1,-5 11 0,8-17-78,0 0 0,-1 1 0,1-1 0,-1-1 1,0 2-1,1-1 0,-2-1 0,2 2 0,-1-2 0,-1 1 0,1-1 1,-4 2-1,5-2-24,-1 0 1,1-1 0,-1 0 0,1 0 0,-1 1 0,1-1 0,-2 0-1,2 0 1,-1 0 0,1 0 0,-1 0 0,0-1 0,1 1-1,-1 0 1,1 0 0,-1-1 0,1 0 0,-1 0 0,1 1-1,-1-1 1,1 0 0,-1 0 0,0-1 0,-7-5-2,1-2 1,0 0-1,1 0 0,-1 0 1,1-1-1,-5-12 0,-6-9-7,1-1-1,2-1 0,-16-49 0,-19-109-827,40 142-152,-6-55 0,12 50-267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29.123"/>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121 88 848,'-10'-4'49,"-6"-3"33,0 0 0,1-1-1,0 0 1,-22-18 0,36 25-77,0 1 1,0-2 0,0 1 0,0 0 0,0 0 0,1 0 0,-1-1-1,0 1 1,0 0 0,1-1 0,-1 1 0,0-2 0,1 3-5,0-1 1,0 1 0,0-1 0,0 1 0,0 0-1,0-1 1,0 1 0,0-1 0,1 1 0,-1-1-1,0 1 1,0 0 0,1 0 0,-1-1-1,0 1 1,0 0 0,0-1 0,0 1 0,1-1-1,-1 1 1,0 0 0,1 0 0,-1 0 0,1 0-1,-1-1 1,0 1 0,0 0 0,1 0 0,-1-1-1,1 1 1,-1 0 0,1 0 0,-1 0-1,0 0 1,0 0 0,1 0 0,-1 0 0,1 0-1,-1 0 1,1 0 0,-1 0 0,0 0 0,1 0-1,11 2 14,-1-1-1,1 1 0,0 1 0,18 6 1,-6-2-5,157 52 13,-134-41 52,83 47 0,21 32 564,-45-28-291,-24-20-171,130 59 1,-5-24-88,-188-76-68,-1 1-1,-1 1 0,33 24 0,-40-26-7,-1 0 0,0 0 0,-1 1 0,0 0 1,0 1-1,-1-1 0,12 21 0,-19-29-13,2 3 5,0 0 1,1 1-1,-2-1 1,2 6-1,-3-9-6,0 0 1,0 0-1,1 0 0,-1 0 1,0 0-1,0 0 0,0 0 1,0-1-1,0 2 0,-1-1 1,1-1-1,0 1 0,-1 0 1,1 0-1,0 0 0,0 0 0,-1 0 1,1-1-1,-1 1 0,0 0 1,1 0-1,0-1 0,-1 1 1,0 0-1,0 0 0,1-1 1,-1 1-1,-1 0 0,1 0-2,-1-1-1,1 0 1,-1 0-1,1 0 1,-1 0-1,2 0 1,-2 0 0,1 0-1,-1 0 1,1 0-1,-1 0 1,1-1-1,-1 1 1,1-1-1,-1 0 1,1 1-1,0 0 1,-1-1-1,1 0 1,-1 0-1,0-1 1,0 1-1,-3-2-38,1 0 0,0 1 0,0-1 0,0-1 1,0 1-1,0 0 0,1-1 0,-4-5 0,-4-12-1033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22:17:29.578"/>
    </inkml:context>
    <inkml:brush xml:id="br0">
      <inkml:brushProperty name="width" value="0.4" units="cm"/>
      <inkml:brushProperty name="height" value="0.8" units="cm"/>
      <inkml:brushProperty name="color" value="#020206"/>
      <inkml:brushProperty name="tip" value="rectangle"/>
      <inkml:brushProperty name="rasterOp" value="maskPen"/>
    </inkml:brush>
  </inkml:definitions>
  <inkml:trace contextRef="#ctx0" brushRef="#br0">423 0 2112,'33'47'1556,"13"21"-182,-40-57-1208,0 1 0,-1-1 0,0 1 0,4 20 0,-3-9-47,0 0 0,-3 1 0,0 0 0,0 46 0,-3-67-116,0 0 0,0 0 0,0 0 0,-1 0 0,0 0 0,0 0-1,0 0 1,0 0 0,0 0 0,-1-1 0,1 1 0,-1 0 0,1 0 0,-2-1 0,2 1 0,-1-1 0,-1 0 0,1 0 0,0 0 0,0 0 0,-1 0 0,-3 2 0,0-1-10,-1-1 0,0 0 0,0 0 1,0-1-1,0 1 0,0-2 0,0 1 0,0 0 1,-9-2-1,-24-1-1,1-1 0,-1-2 1,-57-16-1,64 12-80,2-2 0,-1-1-1,2-1 1,-47-27 0,56 28-815,94 64-736,48 31 1692,-64-50 250,76 31 0,-95-46-122,-2 1 1,49 35-1,60 56 87,-129-98-271,-4-2 16,-12-10-14,0 0 1,0 0-1,0 0 1,0 0-1,0 0 1,0 0-1,0 0 1,0 0-1,0 0 1,0 0-1,0 0 1,0 0-1,0 0 1,0 1-1,-7-6-20,-79-50-36,40 28 47,26 14 5,-118-65-68,52 41-26,-27-12 11,96 41-31,2-1-1,-1-1 1,1-1-1,-22-19 1,33 26-79,0 0 0,0 0 1,0-1-1,1 0 1,-3-5-1,-7-20-1408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1" tIns="46575" rIns="93151" bIns="46575" numCol="1" anchor="t" anchorCtr="0" compatLnSpc="1">
            <a:prstTxWarp prst="textNoShape">
              <a:avLst/>
            </a:prstTxWarp>
          </a:bodyPr>
          <a:lstStyle>
            <a:lvl1pPr defTabSz="930275">
              <a:defRPr sz="1200">
                <a:latin typeface="Times"/>
              </a:defRPr>
            </a:lvl1pPr>
          </a:lstStyle>
          <a:p>
            <a:pPr>
              <a:defRPr/>
            </a:pPr>
            <a:endParaRPr lang="en-US" dirty="0"/>
          </a:p>
        </p:txBody>
      </p:sp>
      <p:sp>
        <p:nvSpPr>
          <p:cNvPr id="24579" name="Rectangle 3"/>
          <p:cNvSpPr>
            <a:spLocks noGrp="1" noChangeArrowheads="1"/>
          </p:cNvSpPr>
          <p:nvPr>
            <p:ph type="dt" idx="1"/>
          </p:nvPr>
        </p:nvSpPr>
        <p:spPr bwMode="auto">
          <a:xfrm>
            <a:off x="3973513" y="0"/>
            <a:ext cx="303688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1" tIns="46575" rIns="93151" bIns="46575" numCol="1" anchor="t" anchorCtr="0" compatLnSpc="1">
            <a:prstTxWarp prst="textNoShape">
              <a:avLst/>
            </a:prstTxWarp>
          </a:bodyPr>
          <a:lstStyle>
            <a:lvl1pPr algn="r" defTabSz="930275">
              <a:defRPr sz="1200">
                <a:latin typeface="Times"/>
              </a:defRPr>
            </a:lvl1pPr>
          </a:lstStyle>
          <a:p>
            <a:pPr>
              <a:defRPr/>
            </a:pPr>
            <a:endParaRPr lang="en-US" dirty="0"/>
          </a:p>
        </p:txBody>
      </p:sp>
      <p:sp>
        <p:nvSpPr>
          <p:cNvPr id="187396" name="Rectangle 4"/>
          <p:cNvSpPr>
            <a:spLocks noGrp="1" noRot="1" noChangeAspect="1" noChangeArrowheads="1" noTextEdit="1"/>
          </p:cNvSpPr>
          <p:nvPr>
            <p:ph type="sldImg" idx="2"/>
          </p:nvPr>
        </p:nvSpPr>
        <p:spPr bwMode="auto">
          <a:xfrm>
            <a:off x="1179513" y="698500"/>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933450" y="4416425"/>
            <a:ext cx="51435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1" tIns="46575" rIns="93151" bIns="465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831263"/>
            <a:ext cx="303688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1" tIns="46575" rIns="93151" bIns="46575" numCol="1" anchor="b" anchorCtr="0" compatLnSpc="1">
            <a:prstTxWarp prst="textNoShape">
              <a:avLst/>
            </a:prstTxWarp>
          </a:bodyPr>
          <a:lstStyle>
            <a:lvl1pPr defTabSz="930275">
              <a:defRPr sz="1200">
                <a:latin typeface="Times"/>
              </a:defRPr>
            </a:lvl1pPr>
          </a:lstStyle>
          <a:p>
            <a:pPr>
              <a:defRPr/>
            </a:pPr>
            <a:endParaRPr lang="en-US" dirty="0"/>
          </a:p>
        </p:txBody>
      </p:sp>
      <p:sp>
        <p:nvSpPr>
          <p:cNvPr id="24583" name="Rectangle 7"/>
          <p:cNvSpPr>
            <a:spLocks noGrp="1" noChangeArrowheads="1"/>
          </p:cNvSpPr>
          <p:nvPr>
            <p:ph type="sldNum" sz="quarter" idx="5"/>
          </p:nvPr>
        </p:nvSpPr>
        <p:spPr bwMode="auto">
          <a:xfrm>
            <a:off x="3973513" y="8831263"/>
            <a:ext cx="303688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1" tIns="46575" rIns="93151" bIns="46575" numCol="1" anchor="b" anchorCtr="0" compatLnSpc="1">
            <a:prstTxWarp prst="textNoShape">
              <a:avLst/>
            </a:prstTxWarp>
          </a:bodyPr>
          <a:lstStyle>
            <a:lvl1pPr algn="r" defTabSz="930275">
              <a:defRPr sz="1200">
                <a:latin typeface="Times"/>
              </a:defRPr>
            </a:lvl1pPr>
          </a:lstStyle>
          <a:p>
            <a:pPr>
              <a:defRPr/>
            </a:pPr>
            <a:fld id="{6591BCCD-DD40-405B-A7F7-3736F232B2B8}" type="slidenum">
              <a:rPr lang="en-US"/>
              <a:pPr>
                <a:defRPr/>
              </a:pPr>
              <a:t>‹#›</a:t>
            </a:fld>
            <a:endParaRPr lang="en-US" dirty="0"/>
          </a:p>
        </p:txBody>
      </p:sp>
    </p:spTree>
    <p:extLst>
      <p:ext uri="{BB962C8B-B14F-4D97-AF65-F5344CB8AC3E}">
        <p14:creationId xmlns:p14="http://schemas.microsoft.com/office/powerpoint/2010/main" val="3262338355"/>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5" name="Footer Placeholder 4"/>
          <p:cNvSpPr>
            <a:spLocks noGrp="1"/>
          </p:cNvSpPr>
          <p:nvPr>
            <p:ph type="ftr" sz="quarter" idx="4"/>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6591BCCD-DD40-405B-A7F7-3736F232B2B8}"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4155634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5" name="Footer Placeholder 4"/>
          <p:cNvSpPr>
            <a:spLocks noGrp="1"/>
          </p:cNvSpPr>
          <p:nvPr>
            <p:ph type="ftr" sz="quarter" idx="4"/>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6591BCCD-DD40-405B-A7F7-3736F232B2B8}"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70085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6591BCCD-DD40-405B-A7F7-3736F232B2B8}" type="slidenum">
              <a:rPr lang="en-US" smtClean="0"/>
              <a:pPr>
                <a:defRPr/>
              </a:pPr>
              <a:t>25</a:t>
            </a:fld>
            <a:endParaRPr lang="en-US" dirty="0"/>
          </a:p>
        </p:txBody>
      </p:sp>
    </p:spTree>
    <p:extLst>
      <p:ext uri="{BB962C8B-B14F-4D97-AF65-F5344CB8AC3E}">
        <p14:creationId xmlns:p14="http://schemas.microsoft.com/office/powerpoint/2010/main" val="86562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5AD99DFC-0259-48DB-B7B5-D1D8362AA354}"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4177603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5AD99DFC-0259-48DB-B7B5-D1D8362AA354}"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305420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5AD99DFC-0259-48DB-B7B5-D1D8362AA354}"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4271763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5AD99DFC-0259-48DB-B7B5-D1D8362AA354}"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36679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5AD99DFC-0259-48DB-B7B5-D1D8362AA354}"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1596312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6591BCCD-DD40-405B-A7F7-3736F232B2B8}" type="slidenum">
              <a:rPr lang="en-US" smtClean="0"/>
              <a:pPr>
                <a:defRPr/>
              </a:pPr>
              <a:t>44</a:t>
            </a:fld>
            <a:endParaRPr lang="en-US" dirty="0"/>
          </a:p>
        </p:txBody>
      </p:sp>
    </p:spTree>
    <p:extLst>
      <p:ext uri="{BB962C8B-B14F-4D97-AF65-F5344CB8AC3E}">
        <p14:creationId xmlns:p14="http://schemas.microsoft.com/office/powerpoint/2010/main" val="2493609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5" name="Footer Placeholder 4"/>
          <p:cNvSpPr>
            <a:spLocks noGrp="1"/>
          </p:cNvSpPr>
          <p:nvPr>
            <p:ph type="ftr" sz="quarter" idx="4"/>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6591BCCD-DD40-405B-A7F7-3736F232B2B8}"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1577896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6591BCCD-DD40-405B-A7F7-3736F232B2B8}" type="slidenum">
              <a:rPr lang="en-US" smtClean="0"/>
              <a:pPr>
                <a:defRPr/>
              </a:pPr>
              <a:t>46</a:t>
            </a:fld>
            <a:endParaRPr lang="en-US" dirty="0"/>
          </a:p>
        </p:txBody>
      </p:sp>
    </p:spTree>
    <p:extLst>
      <p:ext uri="{BB962C8B-B14F-4D97-AF65-F5344CB8AC3E}">
        <p14:creationId xmlns:p14="http://schemas.microsoft.com/office/powerpoint/2010/main" val="480818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5" name="Footer Placeholder 4"/>
          <p:cNvSpPr>
            <a:spLocks noGrp="1"/>
          </p:cNvSpPr>
          <p:nvPr>
            <p:ph type="ftr" sz="quarter" idx="4"/>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6591BCCD-DD40-405B-A7F7-3736F232B2B8}"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3722711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6591BCCD-DD40-405B-A7F7-3736F232B2B8}" type="slidenum">
              <a:rPr lang="en-US" smtClean="0"/>
              <a:pPr>
                <a:defRPr/>
              </a:pPr>
              <a:t>47</a:t>
            </a:fld>
            <a:endParaRPr lang="en-US" dirty="0"/>
          </a:p>
        </p:txBody>
      </p:sp>
    </p:spTree>
    <p:extLst>
      <p:ext uri="{BB962C8B-B14F-4D97-AF65-F5344CB8AC3E}">
        <p14:creationId xmlns:p14="http://schemas.microsoft.com/office/powerpoint/2010/main" val="841301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6591BCCD-DD40-405B-A7F7-3736F232B2B8}" type="slidenum">
              <a:rPr lang="en-US" smtClean="0"/>
              <a:pPr>
                <a:defRPr/>
              </a:pPr>
              <a:t>48</a:t>
            </a:fld>
            <a:endParaRPr lang="en-US" dirty="0"/>
          </a:p>
        </p:txBody>
      </p:sp>
    </p:spTree>
    <p:extLst>
      <p:ext uri="{BB962C8B-B14F-4D97-AF65-F5344CB8AC3E}">
        <p14:creationId xmlns:p14="http://schemas.microsoft.com/office/powerpoint/2010/main" val="2711602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800" u="sng" dirty="0">
                <a:solidFill>
                  <a:srgbClr val="222222"/>
                </a:solidFill>
                <a:effectLst/>
                <a:latin typeface="Arial" panose="020B0604020202020204" pitchFamily="34" charset="0"/>
                <a:ea typeface="Times New Roman" panose="02020603050405020304" pitchFamily="18" charset="0"/>
              </a:rPr>
              <a:t>FROM WHITE PAPER PAGE 2</a:t>
            </a:r>
          </a:p>
          <a:p>
            <a:pPr marL="0" marR="0" algn="just">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The current Orthodox Christian Church in the United States remains divided into 18 different, unequal, sub-optimally resourced, and operationally challenged and struggling fragments.  This is far from the righteous Nicene Creed </a:t>
            </a:r>
            <a:r>
              <a:rPr lang="en-US" sz="1800" b="1" dirty="0">
                <a:solidFill>
                  <a:srgbClr val="222222"/>
                </a:solidFill>
                <a:effectLst/>
                <a:latin typeface="Arial" panose="020B0604020202020204" pitchFamily="34" charset="0"/>
                <a:ea typeface="Times New Roman" panose="02020603050405020304" pitchFamily="18" charset="0"/>
              </a:rPr>
              <a:t>Unity Vision </a:t>
            </a:r>
            <a:r>
              <a:rPr lang="en-US" sz="1800" dirty="0">
                <a:solidFill>
                  <a:srgbClr val="222222"/>
                </a:solidFill>
                <a:effectLst/>
                <a:latin typeface="Arial" panose="020B0604020202020204" pitchFamily="34" charset="0"/>
                <a:ea typeface="Times New Roman" panose="02020603050405020304" pitchFamily="18" charset="0"/>
              </a:rPr>
              <a:t> of “</a:t>
            </a:r>
            <a:r>
              <a:rPr lang="en-US" sz="1800" b="1" dirty="0">
                <a:solidFill>
                  <a:srgbClr val="222222"/>
                </a:solidFill>
                <a:effectLst/>
                <a:latin typeface="Arial" panose="020B0604020202020204" pitchFamily="34" charset="0"/>
                <a:ea typeface="Times New Roman" panose="02020603050405020304" pitchFamily="18" charset="0"/>
              </a:rPr>
              <a:t>ONE,</a:t>
            </a:r>
            <a:r>
              <a:rPr lang="en-US" sz="1800" dirty="0">
                <a:solidFill>
                  <a:srgbClr val="222222"/>
                </a:solidFill>
                <a:effectLst/>
                <a:latin typeface="Arial" panose="020B0604020202020204" pitchFamily="34" charset="0"/>
                <a:ea typeface="Times New Roman" panose="02020603050405020304" pitchFamily="18" charset="0"/>
              </a:rPr>
              <a:t> holy, catholic, and apostolic church.” It also does not model the melting pot vision of the United States of America and the culture of unconditional and sacrificial love in Christ’s new commandment. Thus, the Orthodox Christian Church in this land of religious freedom remains largely splintered along historic foreign ethnic lines with all the inefficiencies, challenges, and difficulties one would expect in a divided house. </a:t>
            </a:r>
            <a:endParaRPr lang="en-US" sz="1800" dirty="0">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US" sz="1800" b="1" dirty="0">
                <a:solidFill>
                  <a:srgbClr val="222222"/>
                </a:solidFill>
                <a:effectLst/>
                <a:latin typeface="Arial" panose="020B0604020202020204" pitchFamily="34" charset="0"/>
                <a:ea typeface="Times New Roman" panose="02020603050405020304" pitchFamily="18" charset="0"/>
              </a:rPr>
              <a:t> </a:t>
            </a:r>
            <a:endParaRPr lang="en-US" sz="1800" dirty="0">
              <a:effectLst/>
              <a:latin typeface="Arial" panose="020B0604020202020204" pitchFamily="34" charset="0"/>
              <a:ea typeface="Calibri" panose="020F0502020204030204" pitchFamily="34" charset="0"/>
            </a:endParaRPr>
          </a:p>
          <a:p>
            <a:pPr marL="0" marR="0">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The seminal question is:</a:t>
            </a:r>
            <a:endParaRPr lang="en-US" sz="1800" dirty="0">
              <a:effectLst/>
              <a:latin typeface="Arial" panose="020B0604020202020204" pitchFamily="34" charset="0"/>
              <a:ea typeface="Calibri" panose="020F0502020204030204" pitchFamily="34" charset="0"/>
            </a:endParaRPr>
          </a:p>
          <a:p>
            <a:pPr marL="0" marR="0">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 </a:t>
            </a:r>
            <a:endParaRPr lang="en-US" sz="18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800" b="1" u="sng" dirty="0">
                <a:solidFill>
                  <a:srgbClr val="222222"/>
                </a:solidFill>
                <a:effectLst/>
                <a:latin typeface="Arial" panose="020B0604020202020204" pitchFamily="34" charset="0"/>
                <a:ea typeface="Times New Roman" panose="02020603050405020304" pitchFamily="18" charset="0"/>
              </a:rPr>
              <a:t>Does Christ want His American Orthodox Church to be a “House Divided” or a “House United” in keeping with the Nicene Creed vision of unity?</a:t>
            </a:r>
            <a:endParaRPr lang="en-US" sz="1800" dirty="0">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US" sz="1800" b="1" dirty="0">
                <a:solidFill>
                  <a:srgbClr val="222222"/>
                </a:solidFill>
                <a:effectLst/>
                <a:latin typeface="Arial" panose="020B0604020202020204" pitchFamily="34" charset="0"/>
                <a:ea typeface="Times New Roman" panose="02020603050405020304" pitchFamily="18" charset="0"/>
              </a:rPr>
              <a:t> </a:t>
            </a:r>
            <a:endParaRPr lang="en-US" sz="1800" dirty="0">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This White Paper will explore the </a:t>
            </a:r>
            <a:r>
              <a:rPr lang="en-US" sz="1800" b="1" u="sng" dirty="0">
                <a:solidFill>
                  <a:srgbClr val="222222"/>
                </a:solidFill>
                <a:effectLst/>
                <a:latin typeface="Arial" panose="020B0604020202020204" pitchFamily="34" charset="0"/>
                <a:ea typeface="Times New Roman" panose="02020603050405020304" pitchFamily="18" charset="0"/>
              </a:rPr>
              <a:t>Unity Vision</a:t>
            </a:r>
            <a:r>
              <a:rPr lang="en-US" sz="1800" dirty="0">
                <a:solidFill>
                  <a:srgbClr val="222222"/>
                </a:solidFill>
                <a:effectLst/>
                <a:latin typeface="Arial" panose="020B0604020202020204" pitchFamily="34" charset="0"/>
                <a:ea typeface="Times New Roman" panose="02020603050405020304" pitchFamily="18" charset="0"/>
              </a:rPr>
              <a:t> cast in the Nicene Creed by asking this seminal question in 4 parts and looking at answers from:</a:t>
            </a:r>
            <a:endParaRPr lang="en-US" sz="1800" dirty="0">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 </a:t>
            </a:r>
            <a:endParaRPr lang="en-US" sz="1800" dirty="0">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Part 1. Christ and Holy Scripture,</a:t>
            </a:r>
            <a:endParaRPr lang="en-US" sz="1800" dirty="0">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 </a:t>
            </a:r>
            <a:endParaRPr lang="en-US" sz="1800" dirty="0">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Part 2. The current presiding Patriarchs and Hierarchs of the Orthodox Mother Churches,</a:t>
            </a:r>
            <a:endParaRPr lang="en-US" sz="1800" dirty="0">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 </a:t>
            </a:r>
            <a:endParaRPr lang="en-US" sz="1800" dirty="0">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Part 3. The Hierarchs of the Eastern Orthodox Jurisdictions in the United States,</a:t>
            </a:r>
            <a:endParaRPr lang="en-US" sz="1800" dirty="0">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 </a:t>
            </a:r>
            <a:endParaRPr lang="en-US" sz="1800" dirty="0">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Part 4. Best leadership and operational practices.</a:t>
            </a:r>
            <a:endParaRPr lang="en-US" sz="1800" dirty="0">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 </a:t>
            </a:r>
            <a:endParaRPr lang="en-US" sz="1800" dirty="0">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rPr>
              <a:t>If the above four perspectives support a “House Divided,” then the status quo should continue. If the answer demands a “House United,” the final 5</a:t>
            </a:r>
            <a:r>
              <a:rPr lang="en-US" sz="1800" baseline="30000" dirty="0">
                <a:solidFill>
                  <a:srgbClr val="222222"/>
                </a:solidFill>
                <a:effectLst/>
                <a:latin typeface="Arial" panose="020B0604020202020204" pitchFamily="34" charset="0"/>
                <a:ea typeface="Times New Roman" panose="02020603050405020304" pitchFamily="18" charset="0"/>
              </a:rPr>
              <a:t>th</a:t>
            </a:r>
            <a:r>
              <a:rPr lang="en-US" sz="1800" dirty="0">
                <a:solidFill>
                  <a:srgbClr val="222222"/>
                </a:solidFill>
                <a:effectLst/>
                <a:latin typeface="Arial" panose="020B0604020202020204" pitchFamily="34" charset="0"/>
                <a:ea typeface="Times New Roman" panose="02020603050405020304" pitchFamily="18" charset="0"/>
              </a:rPr>
              <a:t> part of this White Paper will discuss a high-level road map for addressing a </a:t>
            </a:r>
            <a:r>
              <a:rPr lang="en-US" sz="1800" b="1" dirty="0">
                <a:solidFill>
                  <a:srgbClr val="222222"/>
                </a:solidFill>
                <a:effectLst/>
                <a:latin typeface="Arial" panose="020B0604020202020204" pitchFamily="34" charset="0"/>
                <a:ea typeface="Times New Roman" panose="02020603050405020304" pitchFamily="18" charset="0"/>
              </a:rPr>
              <a:t>Unity Vision</a:t>
            </a:r>
            <a:r>
              <a:rPr lang="en-US" sz="1800" dirty="0">
                <a:solidFill>
                  <a:srgbClr val="222222"/>
                </a:solidFill>
                <a:effectLst/>
                <a:latin typeface="Arial" panose="020B0604020202020204" pitchFamily="34" charset="0"/>
                <a:ea typeface="Times New Roman" panose="02020603050405020304" pitchFamily="18" charset="0"/>
              </a:rPr>
              <a:t>. Ultimately, the Holy Spirit must provide a definitive answer and plan. </a:t>
            </a:r>
            <a:endParaRPr lang="en-US" sz="1800" dirty="0">
              <a:effectLst/>
              <a:latin typeface="Arial" panose="020B0604020202020204" pitchFamily="34" charset="0"/>
              <a:ea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5" name="Footer Placeholder 4"/>
          <p:cNvSpPr>
            <a:spLocks noGrp="1"/>
          </p:cNvSpPr>
          <p:nvPr>
            <p:ph type="ftr" sz="quarter" idx="4"/>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6591BCCD-DD40-405B-A7F7-3736F232B2B8}"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1041339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5AD99DFC-0259-48DB-B7B5-D1D8362AA354}"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056133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5" name="Footer Placeholder 4"/>
          <p:cNvSpPr>
            <a:spLocks noGrp="1"/>
          </p:cNvSpPr>
          <p:nvPr>
            <p:ph type="ftr" sz="quarter" idx="4"/>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6591BCCD-DD40-405B-A7F7-3736F232B2B8}"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372271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6591BCCD-DD40-405B-A7F7-3736F232B2B8}" type="slidenum">
              <a:rPr lang="en-US" smtClean="0"/>
              <a:pPr>
                <a:defRPr/>
              </a:pPr>
              <a:t>13</a:t>
            </a:fld>
            <a:endParaRPr lang="en-US" dirty="0"/>
          </a:p>
        </p:txBody>
      </p:sp>
    </p:spTree>
    <p:extLst>
      <p:ext uri="{BB962C8B-B14F-4D97-AF65-F5344CB8AC3E}">
        <p14:creationId xmlns:p14="http://schemas.microsoft.com/office/powerpoint/2010/main" val="1094815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6591BCCD-DD40-405B-A7F7-3736F232B2B8}" type="slidenum">
              <a:rPr lang="en-US" smtClean="0"/>
              <a:pPr>
                <a:defRPr/>
              </a:pPr>
              <a:t>15</a:t>
            </a:fld>
            <a:endParaRPr lang="en-US" dirty="0"/>
          </a:p>
        </p:txBody>
      </p:sp>
    </p:spTree>
    <p:extLst>
      <p:ext uri="{BB962C8B-B14F-4D97-AF65-F5344CB8AC3E}">
        <p14:creationId xmlns:p14="http://schemas.microsoft.com/office/powerpoint/2010/main" val="3739153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6591BCCD-DD40-405B-A7F7-3736F232B2B8}" type="slidenum">
              <a:rPr lang="en-US" smtClean="0"/>
              <a:pPr>
                <a:defRPr/>
              </a:pPr>
              <a:t>16</a:t>
            </a:fld>
            <a:endParaRPr lang="en-US" dirty="0"/>
          </a:p>
        </p:txBody>
      </p:sp>
    </p:spTree>
    <p:extLst>
      <p:ext uri="{BB962C8B-B14F-4D97-AF65-F5344CB8AC3E}">
        <p14:creationId xmlns:p14="http://schemas.microsoft.com/office/powerpoint/2010/main" val="1921957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6591BCCD-DD40-405B-A7F7-3736F232B2B8}" type="slidenum">
              <a:rPr lang="en-US" smtClean="0"/>
              <a:pPr>
                <a:defRPr/>
              </a:pPr>
              <a:t>17</a:t>
            </a:fld>
            <a:endParaRPr lang="en-US" dirty="0"/>
          </a:p>
        </p:txBody>
      </p:sp>
    </p:spTree>
    <p:extLst>
      <p:ext uri="{BB962C8B-B14F-4D97-AF65-F5344CB8AC3E}">
        <p14:creationId xmlns:p14="http://schemas.microsoft.com/office/powerpoint/2010/main" val="3951639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5AD99DFC-0259-48DB-B7B5-D1D8362AA354}"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4016110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5D0100"/>
              </a:solidFill>
              <a:effectLst/>
              <a:uLnTx/>
              <a:uFillTx/>
              <a:latin typeface="RequiemDisplay-HTF-Roman" charset="0"/>
              <a:ea typeface="+mn-ea"/>
              <a:cs typeface="+mn-cs"/>
            </a:endParaRPr>
          </a:p>
        </p:txBody>
      </p:sp>
    </p:spTree>
    <p:extLst>
      <p:ext uri="{BB962C8B-B14F-4D97-AF65-F5344CB8AC3E}">
        <p14:creationId xmlns:p14="http://schemas.microsoft.com/office/powerpoint/2010/main" val="2243328527"/>
      </p:ext>
    </p:extLst>
  </p:cSld>
  <p:clrMapOvr>
    <a:masterClrMapping/>
  </p:clrMapOvr>
  <p:transition>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89FFDC-9F51-4670-B6C9-BC89BF8B2C26}" type="datetimeFigureOut">
              <a:rPr lang="en-US" smtClean="0"/>
              <a:t>9/26/2024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993DFC-49F9-4707-B983-27722005974D}" type="slidenum">
              <a:rPr lang="en-US" smtClean="0"/>
              <a:t>‹#›</a:t>
            </a:fld>
            <a:endParaRPr lang="en-US" dirty="0"/>
          </a:p>
        </p:txBody>
      </p:sp>
    </p:spTree>
    <p:extLst>
      <p:ext uri="{BB962C8B-B14F-4D97-AF65-F5344CB8AC3E}">
        <p14:creationId xmlns:p14="http://schemas.microsoft.com/office/powerpoint/2010/main" val="304239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89FFDC-9F51-4670-B6C9-BC89BF8B2C26}" type="datetimeFigureOut">
              <a:rPr lang="en-US" smtClean="0"/>
              <a:t>9/26/2024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993DFC-49F9-4707-B983-27722005974D}" type="slidenum">
              <a:rPr lang="en-US" smtClean="0"/>
              <a:t>‹#›</a:t>
            </a:fld>
            <a:endParaRPr lang="en-US" dirty="0"/>
          </a:p>
        </p:txBody>
      </p:sp>
    </p:spTree>
    <p:extLst>
      <p:ext uri="{BB962C8B-B14F-4D97-AF65-F5344CB8AC3E}">
        <p14:creationId xmlns:p14="http://schemas.microsoft.com/office/powerpoint/2010/main" val="262471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89FFDC-9F51-4670-B6C9-BC89BF8B2C26}" type="datetimeFigureOut">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993DFC-49F9-4707-B983-27722005974D}" type="slidenum">
              <a:rPr lang="en-US" smtClean="0"/>
              <a:t>‹#›</a:t>
            </a:fld>
            <a:endParaRPr lang="en-US" dirty="0"/>
          </a:p>
        </p:txBody>
      </p:sp>
    </p:spTree>
    <p:extLst>
      <p:ext uri="{BB962C8B-B14F-4D97-AF65-F5344CB8AC3E}">
        <p14:creationId xmlns:p14="http://schemas.microsoft.com/office/powerpoint/2010/main" val="1180434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89FFDC-9F51-4670-B6C9-BC89BF8B2C26}" type="datetimeFigureOut">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993DFC-49F9-4707-B983-27722005974D}" type="slidenum">
              <a:rPr lang="en-US" smtClean="0"/>
              <a:t>‹#›</a:t>
            </a:fld>
            <a:endParaRPr lang="en-US" dirty="0"/>
          </a:p>
        </p:txBody>
      </p:sp>
    </p:spTree>
    <p:extLst>
      <p:ext uri="{BB962C8B-B14F-4D97-AF65-F5344CB8AC3E}">
        <p14:creationId xmlns:p14="http://schemas.microsoft.com/office/powerpoint/2010/main" val="1264059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092015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565-4ADB-4C09-9134-EEBCD3AE9CC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CEC3B9-804A-46EB-84DD-22A0B2E88F0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1BCFE6-2797-4227-8D08-A43BC7469510}"/>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18234167-5990-4FB3-A34E-3FE7A5A9FA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BCAAF-DADC-4D8C-B078-6997F62B8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548146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D8EE-42B0-4F1E-A9AF-1E163CE32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6B152-C7B2-44D1-B6B7-DC4FE85D1D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A9097-23C0-4034-A822-3B04417A6565}"/>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87FCBCD4-A134-459D-9FBF-8A6E5F78AE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64F25B-B53C-43A9-AD0E-4921DE2970A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802874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435C-E9F0-4000-A3FA-7CBE2126DBA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54C2C41-BA78-489D-BF8C-1B0946D41CC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5328D-2BE6-44EC-8540-E3B216DD2EE1}"/>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139ABEC9-BFFA-472D-B991-DF1EF9D031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0212D7-7685-47AF-A7B8-90002042A74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087824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AF9E-F5EB-43EE-9519-6CA0D1812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54F046-F676-4914-B8CC-72B1902818F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63D596-576C-4E0B-BF88-932D8EFD1E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520545-2EE4-4879-8B11-ABB2D5530EB9}"/>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6" name="Footer Placeholder 5">
            <a:extLst>
              <a:ext uri="{FF2B5EF4-FFF2-40B4-BE49-F238E27FC236}">
                <a16:creationId xmlns:a16="http://schemas.microsoft.com/office/drawing/2014/main" id="{0173C55A-1D82-4A1A-A1AF-658584AF5C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74AADF-8253-4CC8-BC36-EC2A6D29CF2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331124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021C-966D-43B1-83A3-74453978080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746ED9-932D-4C0D-8C2A-4BD725BCEA4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FEE76-914C-4A97-9A40-ACA838E4221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F40797-4FB7-41ED-B9EC-646F7014F65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ED29F-04FF-45F1-8618-C06940BB945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EFE09-26B1-47C6-8DD1-D8B2AC944FDE}"/>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8" name="Footer Placeholder 7">
            <a:extLst>
              <a:ext uri="{FF2B5EF4-FFF2-40B4-BE49-F238E27FC236}">
                <a16:creationId xmlns:a16="http://schemas.microsoft.com/office/drawing/2014/main" id="{2D991A5A-A289-4765-AAF8-D8C83272E9C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DF8326C-372A-4AF1-B03D-B46E2B6A0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09727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1582241"/>
      </p:ext>
    </p:extLst>
  </p:cSld>
  <p:clrMapOvr>
    <a:masterClrMapping/>
  </p:clrMapOvr>
  <p:transition>
    <p:strips dir="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3A9A-8BA2-4266-A8C0-C052392C040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4638CE0-0F3C-4698-9DE7-61DD3570D774}"/>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4" name="Footer Placeholder 3">
            <a:extLst>
              <a:ext uri="{FF2B5EF4-FFF2-40B4-BE49-F238E27FC236}">
                <a16:creationId xmlns:a16="http://schemas.microsoft.com/office/drawing/2014/main" id="{FFAFE563-1323-4C2D-A639-9F8EC5C861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EFFAA8-362B-4D9F-BB2A-7F52A7FAB46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779598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058DC-17E3-49BE-AC50-CF771BD21753}"/>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3" name="Footer Placeholder 2">
            <a:extLst>
              <a:ext uri="{FF2B5EF4-FFF2-40B4-BE49-F238E27FC236}">
                <a16:creationId xmlns:a16="http://schemas.microsoft.com/office/drawing/2014/main" id="{2ECCBD85-0775-4472-A9B7-EFACAA0088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1F85BB-8BB8-4D03-A9BF-F95BF08B5CC3}"/>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051446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A75-E723-4F7D-A723-F96CFF91735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AA5DCBA-4234-41EB-AC21-6AF94133E49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88A70-5C27-4EE0-B977-C7FC411018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C70C8D-EAEC-4B3D-80D2-2F745BBE82DA}"/>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6" name="Footer Placeholder 5">
            <a:extLst>
              <a:ext uri="{FF2B5EF4-FFF2-40B4-BE49-F238E27FC236}">
                <a16:creationId xmlns:a16="http://schemas.microsoft.com/office/drawing/2014/main" id="{D7EE3296-841B-418A-977E-38FCCEA91F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416108-E377-4B06-B71B-AF3DF7FBDD3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37425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6326-958A-4D51-98D0-CD6F79A13EF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47A76D4-DFF0-4635-BFE7-B0BDEAC065C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E1ED0529-5BA2-4AAE-8326-085995A36D5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6373B1-E157-4BB8-94B5-84B1368111C4}"/>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6" name="Footer Placeholder 5">
            <a:extLst>
              <a:ext uri="{FF2B5EF4-FFF2-40B4-BE49-F238E27FC236}">
                <a16:creationId xmlns:a16="http://schemas.microsoft.com/office/drawing/2014/main" id="{CC2EE309-ED38-4EB4-BC8A-60D3E539A6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0A2B89-6814-4699-B07A-DF807933530A}"/>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884650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0891-2549-47FD-A00C-D12CAE266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1BA7D7-959F-4223-B114-550775448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B3FAD-FF2A-4908-9EDD-0F495432F729}"/>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0F3A6186-EF75-406C-B87B-82E681255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E0414-1334-4CB0-9ADE-A64A17E5230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414086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12A51-AD63-41CE-B1E3-7666606AEB5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53CDF3-E0E7-4707-BBBC-8163AB96B53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191F4-6152-4D2B-975C-646A8C5F82ED}"/>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AB69A6E3-6857-4155-9059-EB66FC96A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EA32AF-3E72-46DB-B461-CDCC76F31FF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250839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052522"/>
      </p:ext>
    </p:extLst>
  </p:cSld>
  <p:clrMapOvr>
    <a:masterClrMapping/>
  </p:clrMapOvr>
  <p:transition>
    <p:strips dir="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565-4ADB-4C09-9134-EEBCD3AE9CC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CEC3B9-804A-46EB-84DD-22A0B2E88F0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1BCFE6-2797-4227-8D08-A43BC7469510}"/>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18234167-5990-4FB3-A34E-3FE7A5A9FA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BCAAF-DADC-4D8C-B078-6997F62B8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924937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D8EE-42B0-4F1E-A9AF-1E163CE32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6B152-C7B2-44D1-B6B7-DC4FE85D1D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A9097-23C0-4034-A822-3B04417A6565}"/>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87FCBCD4-A134-459D-9FBF-8A6E5F78AE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64F25B-B53C-43A9-AD0E-4921DE2970A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428390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435C-E9F0-4000-A3FA-7CBE2126DBA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54C2C41-BA78-489D-BF8C-1B0946D41CC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5328D-2BE6-44EC-8540-E3B216DD2EE1}"/>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139ABEC9-BFFA-472D-B991-DF1EF9D031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0212D7-7685-47AF-A7B8-90002042A74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83604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89FFDC-9F51-4670-B6C9-BC89BF8B2C26}" type="datetimeFigureOut">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993DFC-49F9-4707-B983-27722005974D}" type="slidenum">
              <a:rPr lang="en-US" smtClean="0"/>
              <a:t>‹#›</a:t>
            </a:fld>
            <a:endParaRPr lang="en-US" dirty="0"/>
          </a:p>
        </p:txBody>
      </p:sp>
    </p:spTree>
    <p:extLst>
      <p:ext uri="{BB962C8B-B14F-4D97-AF65-F5344CB8AC3E}">
        <p14:creationId xmlns:p14="http://schemas.microsoft.com/office/powerpoint/2010/main" val="681136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AF9E-F5EB-43EE-9519-6CA0D1812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54F046-F676-4914-B8CC-72B1902818F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63D596-576C-4E0B-BF88-932D8EFD1E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520545-2EE4-4879-8B11-ABB2D5530EB9}"/>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6" name="Footer Placeholder 5">
            <a:extLst>
              <a:ext uri="{FF2B5EF4-FFF2-40B4-BE49-F238E27FC236}">
                <a16:creationId xmlns:a16="http://schemas.microsoft.com/office/drawing/2014/main" id="{0173C55A-1D82-4A1A-A1AF-658584AF5C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74AADF-8253-4CC8-BC36-EC2A6D29CF2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61634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021C-966D-43B1-83A3-74453978080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746ED9-932D-4C0D-8C2A-4BD725BCEA4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FEE76-914C-4A97-9A40-ACA838E4221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F40797-4FB7-41ED-B9EC-646F7014F65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ED29F-04FF-45F1-8618-C06940BB945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EFE09-26B1-47C6-8DD1-D8B2AC944FDE}"/>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8" name="Footer Placeholder 7">
            <a:extLst>
              <a:ext uri="{FF2B5EF4-FFF2-40B4-BE49-F238E27FC236}">
                <a16:creationId xmlns:a16="http://schemas.microsoft.com/office/drawing/2014/main" id="{2D991A5A-A289-4765-AAF8-D8C83272E9C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DF8326C-372A-4AF1-B03D-B46E2B6A0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386337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3A9A-8BA2-4266-A8C0-C052392C040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4638CE0-0F3C-4698-9DE7-61DD3570D774}"/>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4" name="Footer Placeholder 3">
            <a:extLst>
              <a:ext uri="{FF2B5EF4-FFF2-40B4-BE49-F238E27FC236}">
                <a16:creationId xmlns:a16="http://schemas.microsoft.com/office/drawing/2014/main" id="{FFAFE563-1323-4C2D-A639-9F8EC5C861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EFFAA8-362B-4D9F-BB2A-7F52A7FAB46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321745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058DC-17E3-49BE-AC50-CF771BD21753}"/>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3" name="Footer Placeholder 2">
            <a:extLst>
              <a:ext uri="{FF2B5EF4-FFF2-40B4-BE49-F238E27FC236}">
                <a16:creationId xmlns:a16="http://schemas.microsoft.com/office/drawing/2014/main" id="{2ECCBD85-0775-4472-A9B7-EFACAA0088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1F85BB-8BB8-4D03-A9BF-F95BF08B5CC3}"/>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820655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A75-E723-4F7D-A723-F96CFF91735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AA5DCBA-4234-41EB-AC21-6AF94133E49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88A70-5C27-4EE0-B977-C7FC411018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C70C8D-EAEC-4B3D-80D2-2F745BBE82DA}"/>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6" name="Footer Placeholder 5">
            <a:extLst>
              <a:ext uri="{FF2B5EF4-FFF2-40B4-BE49-F238E27FC236}">
                <a16:creationId xmlns:a16="http://schemas.microsoft.com/office/drawing/2014/main" id="{D7EE3296-841B-418A-977E-38FCCEA91F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416108-E377-4B06-B71B-AF3DF7FBDD3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54327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6326-958A-4D51-98D0-CD6F79A13EF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47A76D4-DFF0-4635-BFE7-B0BDEAC065C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E1ED0529-5BA2-4AAE-8326-085995A36D5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6373B1-E157-4BB8-94B5-84B1368111C4}"/>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6" name="Footer Placeholder 5">
            <a:extLst>
              <a:ext uri="{FF2B5EF4-FFF2-40B4-BE49-F238E27FC236}">
                <a16:creationId xmlns:a16="http://schemas.microsoft.com/office/drawing/2014/main" id="{CC2EE309-ED38-4EB4-BC8A-60D3E539A6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0A2B89-6814-4699-B07A-DF807933530A}"/>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174270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0891-2549-47FD-A00C-D12CAE266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1BA7D7-959F-4223-B114-550775448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B3FAD-FF2A-4908-9EDD-0F495432F729}"/>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0F3A6186-EF75-406C-B87B-82E681255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E0414-1334-4CB0-9ADE-A64A17E5230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506260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12A51-AD63-41CE-B1E3-7666606AEB5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53CDF3-E0E7-4707-BBBC-8163AB96B53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191F4-6152-4D2B-975C-646A8C5F82ED}"/>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AB69A6E3-6857-4155-9059-EB66FC96A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EA32AF-3E72-46DB-B461-CDCC76F31FF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158696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565-4ADB-4C09-9134-EEBCD3AE9CC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CEC3B9-804A-46EB-84DD-22A0B2E88F0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1BCFE6-2797-4227-8D08-A43BC7469510}"/>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18234167-5990-4FB3-A34E-3FE7A5A9FA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BCAAF-DADC-4D8C-B078-6997F62B8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165251730"/>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D8EE-42B0-4F1E-A9AF-1E163CE322F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9F6B152-C7B2-44D1-B6B7-DC4FE85D1D7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A9097-23C0-4034-A822-3B04417A6565}"/>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87FCBCD4-A134-459D-9FBF-8A6E5F78AE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64F25B-B53C-43A9-AD0E-4921DE2970A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29248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89FFDC-9F51-4670-B6C9-BC89BF8B2C26}" type="datetimeFigureOut">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993DFC-49F9-4707-B983-27722005974D}" type="slidenum">
              <a:rPr lang="en-US" smtClean="0"/>
              <a:t>‹#›</a:t>
            </a:fld>
            <a:endParaRPr lang="en-US" dirty="0"/>
          </a:p>
        </p:txBody>
      </p:sp>
    </p:spTree>
    <p:extLst>
      <p:ext uri="{BB962C8B-B14F-4D97-AF65-F5344CB8AC3E}">
        <p14:creationId xmlns:p14="http://schemas.microsoft.com/office/powerpoint/2010/main" val="12967681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435C-E9F0-4000-A3FA-7CBE2126DBAA}"/>
              </a:ext>
            </a:extLst>
          </p:cNvPr>
          <p:cNvSpPr>
            <a:spLocks noGrp="1"/>
          </p:cNvSpPr>
          <p:nvPr>
            <p:ph type="title"/>
          </p:nvPr>
        </p:nvSpPr>
        <p:spPr>
          <a:xfrm>
            <a:off x="623888" y="1709739"/>
            <a:ext cx="7886700" cy="2852737"/>
          </a:xfrm>
        </p:spPr>
        <p:txBody>
          <a:bodyPr anchor="b"/>
          <a:lstStyle>
            <a:lvl1pPr>
              <a:defRPr sz="45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54C2C41-BA78-489D-BF8C-1B0946D41CC8}"/>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5328D-2BE6-44EC-8540-E3B216DD2EE1}"/>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139ABEC9-BFFA-472D-B991-DF1EF9D031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0212D7-7685-47AF-A7B8-90002042A74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073755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AF9E-F5EB-43EE-9519-6CA0D1812BF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D54F046-F676-4914-B8CC-72B1902818F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63D596-576C-4E0B-BF88-932D8EFD1E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520545-2EE4-4879-8B11-ABB2D5530EB9}"/>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6" name="Footer Placeholder 5">
            <a:extLst>
              <a:ext uri="{FF2B5EF4-FFF2-40B4-BE49-F238E27FC236}">
                <a16:creationId xmlns:a16="http://schemas.microsoft.com/office/drawing/2014/main" id="{0173C55A-1D82-4A1A-A1AF-658584AF5C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74AADF-8253-4CC8-BC36-EC2A6D29CF2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048634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021C-966D-43B1-83A3-74453978080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746ED9-932D-4C0D-8C2A-4BD725BCEA4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FEE76-914C-4A97-9A40-ACA838E4221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F40797-4FB7-41ED-B9EC-646F7014F65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ED29F-04FF-45F1-8618-C06940BB945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EFE09-26B1-47C6-8DD1-D8B2AC944FDE}"/>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8" name="Footer Placeholder 7">
            <a:extLst>
              <a:ext uri="{FF2B5EF4-FFF2-40B4-BE49-F238E27FC236}">
                <a16:creationId xmlns:a16="http://schemas.microsoft.com/office/drawing/2014/main" id="{2D991A5A-A289-4765-AAF8-D8C83272E9C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DF8326C-372A-4AF1-B03D-B46E2B6A0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728002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3A9A-8BA2-4266-A8C0-C052392C0408}"/>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24638CE0-0F3C-4698-9DE7-61DD3570D774}"/>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4" name="Footer Placeholder 3">
            <a:extLst>
              <a:ext uri="{FF2B5EF4-FFF2-40B4-BE49-F238E27FC236}">
                <a16:creationId xmlns:a16="http://schemas.microsoft.com/office/drawing/2014/main" id="{FFAFE563-1323-4C2D-A639-9F8EC5C861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EFFAA8-362B-4D9F-BB2A-7F52A7FAB46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507621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058DC-17E3-49BE-AC50-CF771BD21753}"/>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3" name="Footer Placeholder 2">
            <a:extLst>
              <a:ext uri="{FF2B5EF4-FFF2-40B4-BE49-F238E27FC236}">
                <a16:creationId xmlns:a16="http://schemas.microsoft.com/office/drawing/2014/main" id="{2ECCBD85-0775-4472-A9B7-EFACAA0088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1F85BB-8BB8-4D03-A9BF-F95BF08B5CC3}"/>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370015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A75-E723-4F7D-A723-F96CFF917350}"/>
              </a:ext>
            </a:extLst>
          </p:cNvPr>
          <p:cNvSpPr>
            <a:spLocks noGrp="1"/>
          </p:cNvSpPr>
          <p:nvPr>
            <p:ph type="title"/>
          </p:nvPr>
        </p:nvSpPr>
        <p:spPr>
          <a:xfrm>
            <a:off x="629841" y="457200"/>
            <a:ext cx="2949178" cy="1600200"/>
          </a:xfrm>
        </p:spPr>
        <p:txBody>
          <a:bodyPr anchor="b"/>
          <a:lstStyle>
            <a:lvl1pPr>
              <a:defRPr sz="2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AA5DCBA-4234-41EB-AC21-6AF94133E492}"/>
              </a:ext>
            </a:extLst>
          </p:cNvPr>
          <p:cNvSpPr>
            <a:spLocks noGrp="1"/>
          </p:cNvSpPr>
          <p:nvPr>
            <p:ph idx="1"/>
          </p:nvPr>
        </p:nvSpPr>
        <p:spPr>
          <a:xfrm>
            <a:off x="3887391" y="987426"/>
            <a:ext cx="4629150" cy="4873625"/>
          </a:xfrm>
        </p:spPr>
        <p:txBody>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500">
                <a:solidFill>
                  <a:schemeClr val="bg1"/>
                </a:solidFill>
              </a:defRPr>
            </a:lvl4pPr>
            <a:lvl5pPr>
              <a:defRPr sz="1500">
                <a:solidFill>
                  <a:schemeClr val="bg1"/>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88A70-5C27-4EE0-B977-C7FC411018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C70C8D-EAEC-4B3D-80D2-2F745BBE82DA}"/>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6" name="Footer Placeholder 5">
            <a:extLst>
              <a:ext uri="{FF2B5EF4-FFF2-40B4-BE49-F238E27FC236}">
                <a16:creationId xmlns:a16="http://schemas.microsoft.com/office/drawing/2014/main" id="{D7EE3296-841B-418A-977E-38FCCEA91F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416108-E377-4B06-B71B-AF3DF7FBDD3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000333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6326-958A-4D51-98D0-CD6F79A13EF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47A76D4-DFF0-4635-BFE7-B0BDEAC065CE}"/>
              </a:ext>
            </a:extLst>
          </p:cNvPr>
          <p:cNvSpPr>
            <a:spLocks noGrp="1"/>
          </p:cNvSpPr>
          <p:nvPr>
            <p:ph type="pic" idx="1"/>
          </p:nvPr>
        </p:nvSpPr>
        <p:spPr>
          <a:xfrm>
            <a:off x="3887391" y="987426"/>
            <a:ext cx="4629150" cy="4873625"/>
          </a:xfrm>
        </p:spPr>
        <p:txBody>
          <a:bodyPr/>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E1ED0529-5BA2-4AAE-8326-085995A36D50}"/>
              </a:ext>
            </a:extLst>
          </p:cNvPr>
          <p:cNvSpPr>
            <a:spLocks noGrp="1"/>
          </p:cNvSpPr>
          <p:nvPr>
            <p:ph type="body" sz="half" idx="2"/>
          </p:nvPr>
        </p:nvSpPr>
        <p:spPr>
          <a:xfrm>
            <a:off x="629841" y="2057400"/>
            <a:ext cx="2949178" cy="3811588"/>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6373B1-E157-4BB8-94B5-84B1368111C4}"/>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6" name="Footer Placeholder 5">
            <a:extLst>
              <a:ext uri="{FF2B5EF4-FFF2-40B4-BE49-F238E27FC236}">
                <a16:creationId xmlns:a16="http://schemas.microsoft.com/office/drawing/2014/main" id="{CC2EE309-ED38-4EB4-BC8A-60D3E539A6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0A2B89-6814-4699-B07A-DF807933530A}"/>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703823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0891-2549-47FD-A00C-D12CAE26659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101BA7D7-959F-4223-B114-5507754489CC}"/>
              </a:ext>
            </a:extLst>
          </p:cNvPr>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B3FAD-FF2A-4908-9EDD-0F495432F729}"/>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0F3A6186-EF75-406C-B87B-82E681255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E0414-1334-4CB0-9ADE-A64A17E5230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514914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12A51-AD63-41CE-B1E3-7666606AEB5F}"/>
              </a:ext>
            </a:extLst>
          </p:cNvPr>
          <p:cNvSpPr>
            <a:spLocks noGrp="1"/>
          </p:cNvSpPr>
          <p:nvPr>
            <p:ph type="title" orient="vert"/>
          </p:nvPr>
        </p:nvSpPr>
        <p:spPr>
          <a:xfrm>
            <a:off x="6543675" y="365125"/>
            <a:ext cx="1971675" cy="5811838"/>
          </a:xfrm>
        </p:spPr>
        <p:txBody>
          <a:bodyPr vert="eaVert"/>
          <a:lstStyle>
            <a:lvl1pPr>
              <a:defRPr>
                <a:solidFill>
                  <a:schemeClr val="bg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2E53CDF3-E0E7-4707-BBBC-8163AB96B531}"/>
              </a:ext>
            </a:extLst>
          </p:cNvPr>
          <p:cNvSpPr>
            <a:spLocks noGrp="1"/>
          </p:cNvSpPr>
          <p:nvPr>
            <p:ph type="body" orient="vert" idx="1"/>
          </p:nvPr>
        </p:nvSpPr>
        <p:spPr>
          <a:xfrm>
            <a:off x="628650" y="365125"/>
            <a:ext cx="5800725"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191F4-6152-4D2B-975C-646A8C5F82ED}"/>
              </a:ext>
            </a:extLst>
          </p:cNvPr>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AB69A6E3-6857-4155-9059-EB66FC96A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EA32AF-3E72-46DB-B461-CDCC76F31FF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65568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742606"/>
      </p:ext>
    </p:extLst>
  </p:cSld>
  <p:clrMapOvr>
    <a:masterClrMapping/>
  </p:clrMapOvr>
  <p:transition>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89FFDC-9F51-4670-B6C9-BC89BF8B2C26}" type="datetimeFigureOut">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993DFC-49F9-4707-B983-27722005974D}" type="slidenum">
              <a:rPr lang="en-US" smtClean="0"/>
              <a:t>‹#›</a:t>
            </a:fld>
            <a:endParaRPr lang="en-US" dirty="0"/>
          </a:p>
        </p:txBody>
      </p:sp>
    </p:spTree>
    <p:extLst>
      <p:ext uri="{BB962C8B-B14F-4D97-AF65-F5344CB8AC3E}">
        <p14:creationId xmlns:p14="http://schemas.microsoft.com/office/powerpoint/2010/main" val="31991267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2130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528634"/>
      </p:ext>
    </p:extLst>
  </p:cSld>
  <p:clrMapOvr>
    <a:masterClrMapping/>
  </p:clrMapOvr>
  <p:transition>
    <p:strips dir="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6324600" cy="1143000"/>
          </a:xfrm>
        </p:spPr>
        <p:txBody>
          <a:bodyPr/>
          <a:lstStyle>
            <a:lvl1pPr>
              <a:defRPr>
                <a:solidFill>
                  <a:schemeClr val="bg1"/>
                </a:solidFill>
              </a:defRPr>
            </a:lvl1pPr>
          </a:lstStyle>
          <a:p>
            <a:r>
              <a:rPr lang="en-US"/>
              <a:t>Click to edit Master title style</a:t>
            </a:r>
          </a:p>
        </p:txBody>
      </p:sp>
      <p:sp>
        <p:nvSpPr>
          <p:cNvPr id="3" name="SmartArt Placeholder 2"/>
          <p:cNvSpPr>
            <a:spLocks noGrp="1"/>
          </p:cNvSpPr>
          <p:nvPr>
            <p:ph type="dgm" idx="1"/>
          </p:nvPr>
        </p:nvSpPr>
        <p:spPr>
          <a:xfrm>
            <a:off x="1066800" y="1752600"/>
            <a:ext cx="7391400" cy="4343400"/>
          </a:xfrm>
        </p:spPr>
        <p:txBody>
          <a:bodyPr/>
          <a:lstStyle>
            <a:lvl1pPr>
              <a:defRPr>
                <a:solidFill>
                  <a:schemeClr val="bg1"/>
                </a:solidFill>
              </a:defRPr>
            </a:lvl1pPr>
          </a:lstStyle>
          <a:p>
            <a:endParaRPr lang="en-US" dirty="0"/>
          </a:p>
        </p:txBody>
      </p:sp>
      <p:sp>
        <p:nvSpPr>
          <p:cNvPr id="4" name="Footer Placeholder 3"/>
          <p:cNvSpPr>
            <a:spLocks noGrp="1"/>
          </p:cNvSpPr>
          <p:nvPr>
            <p:ph type="ftr" sz="quarter" idx="10"/>
          </p:nvPr>
        </p:nvSpPr>
        <p:spPr>
          <a:xfrm>
            <a:off x="0" y="6629400"/>
            <a:ext cx="4724400" cy="228600"/>
          </a:xfrm>
        </p:spPr>
        <p:txBody>
          <a:bodyPr/>
          <a:lstStyle>
            <a:lvl1pPr>
              <a:defRPr/>
            </a:lvl1pPr>
          </a:lstStyle>
          <a:p>
            <a:endParaRPr lang="en-US" dirty="0"/>
          </a:p>
        </p:txBody>
      </p:sp>
    </p:spTree>
    <p:extLst>
      <p:ext uri="{BB962C8B-B14F-4D97-AF65-F5344CB8AC3E}">
        <p14:creationId xmlns:p14="http://schemas.microsoft.com/office/powerpoint/2010/main" val="1772288291"/>
      </p:ext>
    </p:extLst>
  </p:cSld>
  <p:clrMapOvr>
    <a:masterClrMapping/>
  </p:clrMapOvr>
  <p:transition>
    <p:strips dir="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4A6CC25-FDB6-4B33-A9CE-194EDBC18512}" type="datetimeFigureOut">
              <a:rPr lang="en-US"/>
              <a:pPr>
                <a:defRPr/>
              </a:pPr>
              <a:t>9/26/2024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BDAEDA2-2E48-4C20-9342-E23FD3DB5874}" type="slidenum">
              <a:rPr lang="en-US"/>
              <a:pPr>
                <a:defRPr/>
              </a:pPr>
              <a:t>‹#›</a:t>
            </a:fld>
            <a:endParaRPr lang="en-US" dirty="0"/>
          </a:p>
        </p:txBody>
      </p:sp>
    </p:spTree>
    <p:extLst>
      <p:ext uri="{BB962C8B-B14F-4D97-AF65-F5344CB8AC3E}">
        <p14:creationId xmlns:p14="http://schemas.microsoft.com/office/powerpoint/2010/main" val="4112895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2130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13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2323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091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910743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2130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8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C2B68C-9DA1-0D48-C02B-F8A4171CA530}"/>
              </a:ext>
            </a:extLst>
          </p:cNvPr>
          <p:cNvSpPr>
            <a:spLocks noGrp="1"/>
          </p:cNvSpPr>
          <p:nvPr>
            <p:ph idx="1"/>
          </p:nvPr>
        </p:nvSpPr>
        <p:spPr/>
        <p:txBody>
          <a:bodyPr/>
          <a:lstStyle>
            <a:lvl1pPr>
              <a:lnSpc>
                <a:spcPct val="120000"/>
              </a:lnSpc>
              <a:spcAft>
                <a:spcPts val="450"/>
              </a:spcAft>
              <a:defRPr>
                <a:solidFill>
                  <a:schemeClr val="bg1"/>
                </a:solidFill>
              </a:defRPr>
            </a:lvl1pPr>
            <a:lvl2pPr>
              <a:lnSpc>
                <a:spcPct val="120000"/>
              </a:lnSpc>
              <a:spcAft>
                <a:spcPts val="450"/>
              </a:spcAft>
              <a:defRPr>
                <a:solidFill>
                  <a:schemeClr val="bg1"/>
                </a:solidFill>
              </a:defRPr>
            </a:lvl2pPr>
            <a:lvl3pPr>
              <a:lnSpc>
                <a:spcPct val="120000"/>
              </a:lnSpc>
              <a:spcAft>
                <a:spcPts val="450"/>
              </a:spcAft>
              <a:defRPr>
                <a:solidFill>
                  <a:schemeClr val="bg1"/>
                </a:solidFill>
              </a:defRPr>
            </a:lvl3pPr>
            <a:lvl4pPr>
              <a:lnSpc>
                <a:spcPct val="120000"/>
              </a:lnSpc>
              <a:spcAft>
                <a:spcPts val="450"/>
              </a:spcAft>
              <a:defRPr>
                <a:solidFill>
                  <a:schemeClr val="bg1"/>
                </a:solidFill>
              </a:defRPr>
            </a:lvl4pPr>
            <a:lvl5pPr>
              <a:lnSpc>
                <a:spcPct val="120000"/>
              </a:lnSpc>
              <a:spcAft>
                <a:spcPts val="450"/>
              </a:spcAft>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50C2A4E-F6C4-3B29-D623-44D6AFDE7741}"/>
              </a:ext>
            </a:extLst>
          </p:cNvPr>
          <p:cNvSpPr>
            <a:spLocks noGrp="1"/>
          </p:cNvSpPr>
          <p:nvPr>
            <p:ph type="sldNum" sz="quarter" idx="12"/>
          </p:nvPr>
        </p:nvSpPr>
        <p:spPr/>
        <p:txBody>
          <a:bodyPr/>
          <a:lstStyle>
            <a:lvl1pPr>
              <a:defRPr/>
            </a:lvl1pPr>
          </a:lstStyle>
          <a:p>
            <a:fld id="{C5190BA9-CCEC-EC42-AF4B-4196EA90A6EC}" type="slidenum">
              <a:rPr lang="en-US" smtClean="0"/>
              <a:pPr/>
              <a:t>‹#›</a:t>
            </a:fld>
            <a:endParaRPr lang="en-US" dirty="0"/>
          </a:p>
        </p:txBody>
      </p:sp>
      <p:sp>
        <p:nvSpPr>
          <p:cNvPr id="7" name="Title 1">
            <a:extLst>
              <a:ext uri="{FF2B5EF4-FFF2-40B4-BE49-F238E27FC236}">
                <a16:creationId xmlns:a16="http://schemas.microsoft.com/office/drawing/2014/main" id="{2E1789C2-FE11-2801-F698-7D26FAE64E48}"/>
              </a:ext>
            </a:extLst>
          </p:cNvPr>
          <p:cNvSpPr>
            <a:spLocks noGrp="1"/>
          </p:cNvSpPr>
          <p:nvPr>
            <p:ph type="title"/>
          </p:nvPr>
        </p:nvSpPr>
        <p:spPr>
          <a:xfrm>
            <a:off x="629841" y="668338"/>
            <a:ext cx="6251019" cy="1022351"/>
          </a:xfrm>
        </p:spPr>
        <p:txBody>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180597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4C96AF-72A1-5CEE-CC4D-BB9204AC01FC}"/>
              </a:ext>
            </a:extLst>
          </p:cNvPr>
          <p:cNvSpPr>
            <a:spLocks noGrp="1"/>
          </p:cNvSpPr>
          <p:nvPr>
            <p:ph type="sldNum" sz="quarter" idx="12"/>
          </p:nvPr>
        </p:nvSpPr>
        <p:spPr/>
        <p:txBody>
          <a:bodyPr/>
          <a:lstStyle/>
          <a:p>
            <a:fld id="{CD7DDD43-E950-1B4D-B0EB-00290C159030}" type="slidenum">
              <a:rPr lang="en-US" smtClean="0"/>
              <a:t>‹#›</a:t>
            </a:fld>
            <a:endParaRPr lang="en-US" dirty="0"/>
          </a:p>
        </p:txBody>
      </p:sp>
      <p:sp>
        <p:nvSpPr>
          <p:cNvPr id="6" name="Title 1">
            <a:extLst>
              <a:ext uri="{FF2B5EF4-FFF2-40B4-BE49-F238E27FC236}">
                <a16:creationId xmlns:a16="http://schemas.microsoft.com/office/drawing/2014/main" id="{5F314501-7B22-F388-82F6-0F6BF36A046B}"/>
              </a:ext>
            </a:extLst>
          </p:cNvPr>
          <p:cNvSpPr>
            <a:spLocks noGrp="1"/>
          </p:cNvSpPr>
          <p:nvPr>
            <p:ph type="title"/>
          </p:nvPr>
        </p:nvSpPr>
        <p:spPr>
          <a:xfrm>
            <a:off x="629842" y="668338"/>
            <a:ext cx="6347429" cy="1022351"/>
          </a:xfrm>
        </p:spPr>
        <p:txBody>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6507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89FFDC-9F51-4670-B6C9-BC89BF8B2C26}" type="datetimeFigureOut">
              <a:rPr lang="en-US" smtClean="0"/>
              <a:t>9/26/2024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993DFC-49F9-4707-B983-27722005974D}" type="slidenum">
              <a:rPr lang="en-US" smtClean="0"/>
              <a:t>‹#›</a:t>
            </a:fld>
            <a:endParaRPr lang="en-US" dirty="0"/>
          </a:p>
        </p:txBody>
      </p:sp>
    </p:spTree>
    <p:extLst>
      <p:ext uri="{BB962C8B-B14F-4D97-AF65-F5344CB8AC3E}">
        <p14:creationId xmlns:p14="http://schemas.microsoft.com/office/powerpoint/2010/main" val="2560881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38102" cy="909046"/>
          </a:xfrm>
          <a:prstGeom prst="rect">
            <a:avLst/>
          </a:prstGeom>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5898" y="0"/>
            <a:ext cx="938102" cy="909046"/>
          </a:xfrm>
          <a:prstGeom prst="rect">
            <a:avLst/>
          </a:prstGeom>
        </p:spPr>
      </p:pic>
    </p:spTree>
    <p:extLst>
      <p:ext uri="{BB962C8B-B14F-4D97-AF65-F5344CB8AC3E}">
        <p14:creationId xmlns:p14="http://schemas.microsoft.com/office/powerpoint/2010/main" val="2886406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920786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F5B589A-82C9-4CC5-AEE9-10CB376C1C01}" type="datetimeFigureOut">
              <a:rPr lang="en-US"/>
              <a:pPr>
                <a:defRPr/>
              </a:pPr>
              <a:t>9/26/2024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019CB9A-F0C1-4D16-B527-F1FE64AE50E3}" type="slidenum">
              <a:rPr lang="en-US"/>
              <a:pPr>
                <a:defRPr/>
              </a:pPr>
              <a:t>‹#›</a:t>
            </a:fld>
            <a:endParaRPr lang="en-US" dirty="0"/>
          </a:p>
        </p:txBody>
      </p:sp>
    </p:spTree>
    <p:extLst>
      <p:ext uri="{BB962C8B-B14F-4D97-AF65-F5344CB8AC3E}">
        <p14:creationId xmlns:p14="http://schemas.microsoft.com/office/powerpoint/2010/main" val="22225323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27DBD8B-2125-4098-8715-185E34DC425B}" type="datetimeFigureOut">
              <a:rPr lang="en-US"/>
              <a:pPr>
                <a:defRPr/>
              </a:pPr>
              <a:t>9/26/2024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FB95F4-DB32-4E3B-A7D5-E856C1B156A7}" type="slidenum">
              <a:rPr lang="en-US"/>
              <a:pPr>
                <a:defRPr/>
              </a:pPr>
              <a:t>‹#›</a:t>
            </a:fld>
            <a:endParaRPr lang="en-US" dirty="0"/>
          </a:p>
        </p:txBody>
      </p:sp>
    </p:spTree>
    <p:extLst>
      <p:ext uri="{BB962C8B-B14F-4D97-AF65-F5344CB8AC3E}">
        <p14:creationId xmlns:p14="http://schemas.microsoft.com/office/powerpoint/2010/main" val="2456831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0004F3-6A0C-413C-89B4-F336696C2118}" type="datetimeFigureOut">
              <a:rPr lang="en-US"/>
              <a:pPr>
                <a:defRPr/>
              </a:pPr>
              <a:t>9/26/2024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20F4274-6AB3-4688-8057-A5DE525CAA88}" type="slidenum">
              <a:rPr lang="en-US"/>
              <a:pPr>
                <a:defRPr/>
              </a:pPr>
              <a:t>‹#›</a:t>
            </a:fld>
            <a:endParaRPr lang="en-US" dirty="0"/>
          </a:p>
        </p:txBody>
      </p:sp>
    </p:spTree>
    <p:extLst>
      <p:ext uri="{BB962C8B-B14F-4D97-AF65-F5344CB8AC3E}">
        <p14:creationId xmlns:p14="http://schemas.microsoft.com/office/powerpoint/2010/main" val="752424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0FB5339-2919-43B5-8898-F44A9D2AD689}" type="datetimeFigureOut">
              <a:rPr lang="en-US"/>
              <a:pPr>
                <a:defRPr/>
              </a:pPr>
              <a:t>9/26/2024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FB372BD-AAFD-4165-95B7-86109E9EA9DC}" type="slidenum">
              <a:rPr lang="en-US"/>
              <a:pPr>
                <a:defRPr/>
              </a:pPr>
              <a:t>‹#›</a:t>
            </a:fld>
            <a:endParaRPr lang="en-US" dirty="0"/>
          </a:p>
        </p:txBody>
      </p:sp>
    </p:spTree>
    <p:extLst>
      <p:ext uri="{BB962C8B-B14F-4D97-AF65-F5344CB8AC3E}">
        <p14:creationId xmlns:p14="http://schemas.microsoft.com/office/powerpoint/2010/main" val="39673545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2A6E830-3B5B-4865-BC8E-324AFCA01806}" type="datetimeFigureOut">
              <a:rPr lang="en-US"/>
              <a:pPr>
                <a:defRPr/>
              </a:pPr>
              <a:t>9/26/2024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F25295C-51D1-43A4-9962-2876C2002517}" type="slidenum">
              <a:rPr lang="en-US"/>
              <a:pPr>
                <a:defRPr/>
              </a:pPr>
              <a:t>‹#›</a:t>
            </a:fld>
            <a:endParaRPr lang="en-US" dirty="0"/>
          </a:p>
        </p:txBody>
      </p:sp>
    </p:spTree>
    <p:extLst>
      <p:ext uri="{BB962C8B-B14F-4D97-AF65-F5344CB8AC3E}">
        <p14:creationId xmlns:p14="http://schemas.microsoft.com/office/powerpoint/2010/main" val="476711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B08C6B3-2F4F-475C-B399-F290C8C099D7}" type="datetimeFigureOut">
              <a:rPr lang="en-US"/>
              <a:pPr>
                <a:defRPr/>
              </a:pPr>
              <a:t>9/26/2024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BD5C887D-EE9E-486E-9870-714B937A3D5D}" type="slidenum">
              <a:rPr lang="en-US"/>
              <a:pPr>
                <a:defRPr/>
              </a:pPr>
              <a:t>‹#›</a:t>
            </a:fld>
            <a:endParaRPr lang="en-US" dirty="0"/>
          </a:p>
        </p:txBody>
      </p:sp>
    </p:spTree>
    <p:extLst>
      <p:ext uri="{BB962C8B-B14F-4D97-AF65-F5344CB8AC3E}">
        <p14:creationId xmlns:p14="http://schemas.microsoft.com/office/powerpoint/2010/main" val="37765339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5C4D49-E82F-4204-B63D-228830880603}" type="datetimeFigureOut">
              <a:rPr lang="en-US"/>
              <a:pPr>
                <a:defRPr/>
              </a:pPr>
              <a:t>9/26/2024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9988063-4D52-42C9-AE80-3D10C833FB62}" type="slidenum">
              <a:rPr lang="en-US"/>
              <a:pPr>
                <a:defRPr/>
              </a:pPr>
              <a:t>‹#›</a:t>
            </a:fld>
            <a:endParaRPr lang="en-US" dirty="0"/>
          </a:p>
        </p:txBody>
      </p:sp>
    </p:spTree>
    <p:extLst>
      <p:ext uri="{BB962C8B-B14F-4D97-AF65-F5344CB8AC3E}">
        <p14:creationId xmlns:p14="http://schemas.microsoft.com/office/powerpoint/2010/main" val="12150316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7CD19FE-33B5-4E72-B0BE-21A0BF1E3940}" type="datetimeFigureOut">
              <a:rPr lang="en-US"/>
              <a:pPr>
                <a:defRPr/>
              </a:pPr>
              <a:t>9/26/2024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C14399A-6E3C-436B-8399-A0C9B1D8814B}" type="slidenum">
              <a:rPr lang="en-US"/>
              <a:pPr>
                <a:defRPr/>
              </a:pPr>
              <a:t>‹#›</a:t>
            </a:fld>
            <a:endParaRPr lang="en-US" dirty="0"/>
          </a:p>
        </p:txBody>
      </p:sp>
    </p:spTree>
    <p:extLst>
      <p:ext uri="{BB962C8B-B14F-4D97-AF65-F5344CB8AC3E}">
        <p14:creationId xmlns:p14="http://schemas.microsoft.com/office/powerpoint/2010/main" val="394658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89FFDC-9F51-4670-B6C9-BC89BF8B2C26}" type="datetimeFigureOut">
              <a:rPr lang="en-US" smtClean="0"/>
              <a:t>9/26/2024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993DFC-49F9-4707-B983-27722005974D}" type="slidenum">
              <a:rPr lang="en-US" smtClean="0"/>
              <a:t>‹#›</a:t>
            </a:fld>
            <a:endParaRPr lang="en-US" dirty="0"/>
          </a:p>
        </p:txBody>
      </p:sp>
    </p:spTree>
    <p:extLst>
      <p:ext uri="{BB962C8B-B14F-4D97-AF65-F5344CB8AC3E}">
        <p14:creationId xmlns:p14="http://schemas.microsoft.com/office/powerpoint/2010/main" val="4650209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8A41646-828E-4B30-862A-1E9846C0C16C}" type="datetimeFigureOut">
              <a:rPr lang="en-US"/>
              <a:pPr>
                <a:defRPr/>
              </a:pPr>
              <a:t>9/26/2024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65F4B45-D03D-4BFC-9BD2-4926871FD43B}" type="slidenum">
              <a:rPr lang="en-US"/>
              <a:pPr>
                <a:defRPr/>
              </a:pPr>
              <a:t>‹#›</a:t>
            </a:fld>
            <a:endParaRPr lang="en-US" dirty="0"/>
          </a:p>
        </p:txBody>
      </p:sp>
    </p:spTree>
    <p:extLst>
      <p:ext uri="{BB962C8B-B14F-4D97-AF65-F5344CB8AC3E}">
        <p14:creationId xmlns:p14="http://schemas.microsoft.com/office/powerpoint/2010/main" val="24232093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1B20E27-4162-4D28-953E-862961C7FB29}" type="datetimeFigureOut">
              <a:rPr lang="en-US"/>
              <a:pPr>
                <a:defRPr/>
              </a:pPr>
              <a:t>9/26/2024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0B6A21A-F9CE-4FF5-A1DD-5056CCB3B3BA}" type="slidenum">
              <a:rPr lang="en-US"/>
              <a:pPr>
                <a:defRPr/>
              </a:pPr>
              <a:t>‹#›</a:t>
            </a:fld>
            <a:endParaRPr lang="en-US" dirty="0"/>
          </a:p>
        </p:txBody>
      </p:sp>
    </p:spTree>
    <p:extLst>
      <p:ext uri="{BB962C8B-B14F-4D97-AF65-F5344CB8AC3E}">
        <p14:creationId xmlns:p14="http://schemas.microsoft.com/office/powerpoint/2010/main" val="34877272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2EE0A1-8330-48AB-8B92-BEFF35AE13BA}" type="datetimeFigureOut">
              <a:rPr lang="en-US"/>
              <a:pPr>
                <a:defRPr/>
              </a:pPr>
              <a:t>9/26/2024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017080A-E238-4282-864D-263780DAA0C0}" type="slidenum">
              <a:rPr lang="en-US"/>
              <a:pPr>
                <a:defRPr/>
              </a:pPr>
              <a:t>‹#›</a:t>
            </a:fld>
            <a:endParaRPr lang="en-US" dirty="0"/>
          </a:p>
        </p:txBody>
      </p:sp>
    </p:spTree>
    <p:extLst>
      <p:ext uri="{BB962C8B-B14F-4D97-AF65-F5344CB8AC3E}">
        <p14:creationId xmlns:p14="http://schemas.microsoft.com/office/powerpoint/2010/main" val="12826561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4A6CC25-FDB6-4B33-A9CE-194EDBC18512}" type="datetimeFigureOut">
              <a:rPr lang="en-US"/>
              <a:pPr>
                <a:defRPr/>
              </a:pPr>
              <a:t>9/26/2024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BDAEDA2-2E48-4C20-9342-E23FD3DB5874}" type="slidenum">
              <a:rPr lang="en-US"/>
              <a:pPr>
                <a:defRPr/>
              </a:pPr>
              <a:t>‹#›</a:t>
            </a:fld>
            <a:endParaRPr lang="en-US" dirty="0"/>
          </a:p>
        </p:txBody>
      </p:sp>
    </p:spTree>
    <p:extLst>
      <p:ext uri="{BB962C8B-B14F-4D97-AF65-F5344CB8AC3E}">
        <p14:creationId xmlns:p14="http://schemas.microsoft.com/office/powerpoint/2010/main" val="37929851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960419"/>
      </p:ext>
    </p:extLst>
  </p:cSld>
  <p:clrMapOvr>
    <a:masterClrMapping/>
  </p:clrMapOvr>
  <p:transition>
    <p:strips dir="r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Grp="1" noChangeArrowheads="1"/>
          </p:cNvSpPr>
          <p:nvPr>
            <p:ph type="ctrTitle"/>
          </p:nvPr>
        </p:nvSpPr>
        <p:spPr>
          <a:xfrm>
            <a:off x="914400" y="1981200"/>
            <a:ext cx="7315200" cy="701675"/>
          </a:xfrm>
        </p:spPr>
        <p:txBody>
          <a:bodyPr>
            <a:spAutoFit/>
          </a:bodyPr>
          <a:lstStyle>
            <a:lvl1pPr>
              <a:lnSpc>
                <a:spcPct val="100000"/>
              </a:lnSpc>
              <a:defRPr sz="4000"/>
            </a:lvl1pPr>
          </a:lstStyle>
          <a:p>
            <a:pPr lvl="0"/>
            <a:r>
              <a:rPr lang="en-US" noProof="0"/>
              <a:t>Click to edit Master title style</a:t>
            </a:r>
          </a:p>
        </p:txBody>
      </p:sp>
      <p:sp>
        <p:nvSpPr>
          <p:cNvPr id="22536" name="Rectangle 8"/>
          <p:cNvSpPr>
            <a:spLocks noGrp="1" noChangeArrowheads="1"/>
          </p:cNvSpPr>
          <p:nvPr>
            <p:ph type="subTitle" sz="quarter" idx="1"/>
          </p:nvPr>
        </p:nvSpPr>
        <p:spPr>
          <a:xfrm>
            <a:off x="1371600" y="3505200"/>
            <a:ext cx="6400800" cy="1752600"/>
          </a:xfrm>
        </p:spPr>
        <p:txBody>
          <a:bodyPr/>
          <a:lstStyle>
            <a:lvl1pPr marL="0" indent="0" algn="ctr">
              <a:buFontTx/>
              <a:buNone/>
              <a:defRPr sz="2800"/>
            </a:lvl1pPr>
          </a:lstStyle>
          <a:p>
            <a:pPr lvl="0"/>
            <a:r>
              <a:rPr lang="en-US" noProof="0"/>
              <a:t>Click to edit Master subtitle style</a:t>
            </a:r>
          </a:p>
        </p:txBody>
      </p:sp>
      <p:sp>
        <p:nvSpPr>
          <p:cNvPr id="6" name="Footer Placeholder 5"/>
          <p:cNvSpPr>
            <a:spLocks noGrp="1" noChangeArrowheads="1"/>
          </p:cNvSpPr>
          <p:nvPr>
            <p:ph type="ftr" sz="quarter" idx="10"/>
          </p:nvPr>
        </p:nvSpPr>
        <p:spPr bwMode="auto">
          <a:xfrm>
            <a:off x="76200" y="6324600"/>
            <a:ext cx="5638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rgbClr val="5D0100"/>
                </a:solidFill>
                <a:latin typeface="RequiemDisplay-HTF-Roman" charset="0"/>
              </a:defRPr>
            </a:lvl1pPr>
          </a:lstStyle>
          <a:p>
            <a:pPr>
              <a:defRPr/>
            </a:pPr>
            <a:endParaRPr lang="en-US" dirty="0"/>
          </a:p>
        </p:txBody>
      </p:sp>
    </p:spTree>
    <p:extLst>
      <p:ext uri="{BB962C8B-B14F-4D97-AF65-F5344CB8AC3E}">
        <p14:creationId xmlns:p14="http://schemas.microsoft.com/office/powerpoint/2010/main" val="3903992201"/>
      </p:ext>
    </p:extLst>
  </p:cSld>
  <p:clrMapOvr>
    <a:masterClrMapping/>
  </p:clrMapOvr>
  <p:transition>
    <p:strips dir="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2" descr="C:\Users\wbmarian\Pictures\Church Pictures\Icons- Logos-  Clip Art pics\Archdiocese seal.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99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wbmarian\Pictures\Church Pictures\Icons- Logos-  Clip Art pics\Archdiocese seal.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4025" y="0"/>
            <a:ext cx="10699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67322"/>
      </p:ext>
    </p:extLst>
  </p:cSld>
  <p:clrMapOvr>
    <a:masterClrMapping/>
  </p:clrMapOvr>
  <p:transition>
    <p:strips dir="r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214771"/>
      </p:ext>
    </p:extLst>
  </p:cSld>
  <p:clrMapOvr>
    <a:masterClrMapping/>
  </p:clrMapOvr>
  <p:transition>
    <p:strips dir="r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2130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748973"/>
      </p:ext>
    </p:extLst>
  </p:cSld>
  <p:clrMapOvr>
    <a:masterClrMapping/>
  </p:clrMapOvr>
  <p:transition>
    <p:strips dir="r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884241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89FFDC-9F51-4670-B6C9-BC89BF8B2C26}" type="datetimeFigureOut">
              <a:rPr lang="en-US" smtClean="0"/>
              <a:t>9/26/2024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993DFC-49F9-4707-B983-27722005974D}" type="slidenum">
              <a:rPr lang="en-US" smtClean="0"/>
              <a:t>‹#›</a:t>
            </a:fld>
            <a:endParaRPr lang="en-US" dirty="0"/>
          </a:p>
        </p:txBody>
      </p:sp>
    </p:spTree>
    <p:extLst>
      <p:ext uri="{BB962C8B-B14F-4D97-AF65-F5344CB8AC3E}">
        <p14:creationId xmlns:p14="http://schemas.microsoft.com/office/powerpoint/2010/main" val="27057644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0797575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6640751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288646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9044503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2110613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895558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266008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6398391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604306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CD1AA8-26AB-4B04-8399-73619B42ACA6}" type="datetimeFigureOut">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413139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89FFDC-9F51-4670-B6C9-BC89BF8B2C26}" type="datetimeFigureOut">
              <a:rPr lang="en-US" smtClean="0"/>
              <a:t>9/26/2024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993DFC-49F9-4707-B983-27722005974D}" type="slidenum">
              <a:rPr lang="en-US" smtClean="0"/>
              <a:t>‹#›</a:t>
            </a:fld>
            <a:endParaRPr lang="en-US" dirty="0"/>
          </a:p>
        </p:txBody>
      </p:sp>
    </p:spTree>
    <p:extLst>
      <p:ext uri="{BB962C8B-B14F-4D97-AF65-F5344CB8AC3E}">
        <p14:creationId xmlns:p14="http://schemas.microsoft.com/office/powerpoint/2010/main" val="35615407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19482"/>
      </p:ext>
    </p:extLst>
  </p:cSld>
  <p:clrMapOvr>
    <a:masterClrMapping/>
  </p:clrMapOvr>
  <p:transition>
    <p:strips dir="rd"/>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2.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7.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EFFF3"/>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l="151" t="5911" r="-151" b="-105"/>
          <a:stretch>
            <a:fillRect/>
          </a:stretch>
        </p:blipFill>
        <p:spPr bwMode="auto">
          <a:xfrm>
            <a:off x="0" y="5410200"/>
            <a:ext cx="91440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536700"/>
          </a:xfrm>
          <a:prstGeom prst="rect">
            <a:avLst/>
          </a:prstGeom>
          <a:noFill/>
          <a:extLst>
            <a:ext uri="{909E8E84-426E-40DD-AFC4-6F175D3DCCD1}">
              <a14:hiddenFill xmlns:a14="http://schemas.microsoft.com/office/drawing/2010/main">
                <a:solidFill>
                  <a:srgbClr val="FFFFFF"/>
                </a:solidFill>
              </a14:hiddenFill>
            </a:ext>
          </a:extLst>
        </p:spPr>
      </p:pic>
      <p:sp>
        <p:nvSpPr>
          <p:cNvPr id="21508" name="Rectangle 4"/>
          <p:cNvSpPr>
            <a:spLocks noGrp="1" noChangeArrowheads="1"/>
          </p:cNvSpPr>
          <p:nvPr>
            <p:ph type="title"/>
          </p:nvPr>
        </p:nvSpPr>
        <p:spPr bwMode="auto">
          <a:xfrm>
            <a:off x="1428322" y="-26592"/>
            <a:ext cx="6324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9" name="Rectangle 5"/>
          <p:cNvSpPr>
            <a:spLocks noGrp="1" noChangeArrowheads="1"/>
          </p:cNvSpPr>
          <p:nvPr>
            <p:ph type="body" idx="1"/>
          </p:nvPr>
        </p:nvSpPr>
        <p:spPr bwMode="auto">
          <a:xfrm>
            <a:off x="1066800" y="1752600"/>
            <a:ext cx="7391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1" name="Rectangle 7"/>
          <p:cNvSpPr>
            <a:spLocks noGrp="1" noChangeArrowheads="1"/>
          </p:cNvSpPr>
          <p:nvPr>
            <p:ph type="ftr" sz="quarter" idx="3"/>
          </p:nvPr>
        </p:nvSpPr>
        <p:spPr bwMode="auto">
          <a:xfrm>
            <a:off x="0" y="6629400"/>
            <a:ext cx="4724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chemeClr val="bg2"/>
                </a:solidFill>
                <a:latin typeface="RequiemDisplay-HTF-Roman"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5D0100"/>
              </a:solidFill>
              <a:effectLst/>
              <a:uLnTx/>
              <a:uFillTx/>
              <a:latin typeface="RequiemDisplay-HTF-Roman" charset="0"/>
              <a:ea typeface="+mn-ea"/>
              <a:cs typeface="+mn-cs"/>
            </a:endParaRPr>
          </a:p>
        </p:txBody>
      </p:sp>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25" y="1"/>
            <a:ext cx="997135" cy="966250"/>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57498" y="3539"/>
            <a:ext cx="997135" cy="966250"/>
          </a:xfrm>
          <a:prstGeom prst="rect">
            <a:avLst/>
          </a:prstGeom>
        </p:spPr>
      </p:pic>
    </p:spTree>
    <p:extLst>
      <p:ext uri="{BB962C8B-B14F-4D97-AF65-F5344CB8AC3E}">
        <p14:creationId xmlns:p14="http://schemas.microsoft.com/office/powerpoint/2010/main" val="1358188898"/>
      </p:ext>
    </p:extLst>
  </p:cSld>
  <p:clrMap bg1="lt1" tx1="dk1" bg2="lt2" tx2="dk2" accent1="accent1" accent2="accent2" accent3="accent3" accent4="accent4" accent5="accent5" accent6="accent6" hlink="hlink" folHlink="folHlink"/>
  <p:sldLayoutIdLst>
    <p:sldLayoutId id="2147483921" r:id="rId1"/>
    <p:sldLayoutId id="2147483919" r:id="rId2"/>
  </p:sldLayoutIdLst>
  <p:transition>
    <p:strips dir="rd"/>
  </p:transition>
  <p:txStyles>
    <p:titleStyle>
      <a:lvl1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Arial" panose="020B0604020202020204" pitchFamily="34" charset="0"/>
          <a:ea typeface="+mj-ea"/>
          <a:cs typeface="Arial" panose="020B0604020202020204" pitchFamily="34" charset="0"/>
        </a:defRPr>
      </a:lvl1pPr>
      <a:lvl2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2pPr>
      <a:lvl3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3pPr>
      <a:lvl4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4pPr>
      <a:lvl5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5pPr>
      <a:lvl6pPr marL="4572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6pPr>
      <a:lvl7pPr marL="9144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7pPr>
      <a:lvl8pPr marL="13716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8pPr>
      <a:lvl9pPr marL="18288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9pPr>
    </p:titleStyle>
    <p:bodyStyle>
      <a:lvl1pPr marL="342900" indent="-342900" algn="l" rtl="0" fontAlgn="base">
        <a:lnSpc>
          <a:spcPct val="90000"/>
        </a:lnSpc>
        <a:spcBef>
          <a:spcPct val="20000"/>
        </a:spcBef>
        <a:spcAft>
          <a:spcPct val="0"/>
        </a:spcAft>
        <a:buChar char="•"/>
        <a:defRPr sz="3200">
          <a:solidFill>
            <a:schemeClr val="tx1"/>
          </a:solidFill>
          <a:effectLst>
            <a:outerShdw blurRad="38100" dist="38100" dir="2700000" algn="tl">
              <a:srgbClr val="C0C0C0"/>
            </a:outerShdw>
          </a:effectLst>
          <a:latin typeface="Arial" panose="020B0604020202020204" pitchFamily="34" charset="0"/>
          <a:ea typeface="+mn-ea"/>
          <a:cs typeface="Arial" panose="020B0604020202020204" pitchFamily="34" charset="0"/>
        </a:defRPr>
      </a:lvl1pPr>
      <a:lvl2pPr marL="742950" indent="-285750" algn="l" rtl="0" fontAlgn="base">
        <a:lnSpc>
          <a:spcPct val="90000"/>
        </a:lnSpc>
        <a:spcBef>
          <a:spcPct val="20000"/>
        </a:spcBef>
        <a:spcAft>
          <a:spcPct val="0"/>
        </a:spcAft>
        <a:buChar char="–"/>
        <a:defRPr sz="280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defRPr>
      </a:lvl2pPr>
      <a:lvl3pPr marL="1143000" indent="-228600" algn="l" rtl="0" fontAlgn="base">
        <a:lnSpc>
          <a:spcPct val="90000"/>
        </a:lnSpc>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3pPr>
      <a:lvl4pPr marL="1600200" indent="-228600" algn="l" rtl="0" fontAlgn="base">
        <a:lnSpc>
          <a:spcPct val="110000"/>
        </a:lnSpc>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4pPr>
      <a:lvl5pPr marL="2057400" indent="-228600" algn="l" rtl="0" fontAlgn="base">
        <a:lnSpc>
          <a:spcPct val="110000"/>
        </a:lnSpc>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5pPr>
      <a:lvl6pPr marL="2514600" indent="-228600" algn="l" rtl="0" fontAlgn="base">
        <a:lnSpc>
          <a:spcPct val="110000"/>
        </a:lnSpc>
        <a:spcBef>
          <a:spcPct val="20000"/>
        </a:spcBef>
        <a:spcAft>
          <a:spcPct val="0"/>
        </a:spcAft>
        <a:buChar char="»"/>
        <a:defRPr sz="2000">
          <a:solidFill>
            <a:schemeClr val="tx1"/>
          </a:solidFill>
          <a:latin typeface="+mn-lt"/>
        </a:defRPr>
      </a:lvl6pPr>
      <a:lvl7pPr marL="2971800" indent="-228600" algn="l" rtl="0" fontAlgn="base">
        <a:lnSpc>
          <a:spcPct val="110000"/>
        </a:lnSpc>
        <a:spcBef>
          <a:spcPct val="20000"/>
        </a:spcBef>
        <a:spcAft>
          <a:spcPct val="0"/>
        </a:spcAft>
        <a:buChar char="»"/>
        <a:defRPr sz="2000">
          <a:solidFill>
            <a:schemeClr val="tx1"/>
          </a:solidFill>
          <a:latin typeface="+mn-lt"/>
        </a:defRPr>
      </a:lvl7pPr>
      <a:lvl8pPr marL="3429000" indent="-228600" algn="l" rtl="0" fontAlgn="base">
        <a:lnSpc>
          <a:spcPct val="110000"/>
        </a:lnSpc>
        <a:spcBef>
          <a:spcPct val="20000"/>
        </a:spcBef>
        <a:spcAft>
          <a:spcPct val="0"/>
        </a:spcAft>
        <a:buChar char="»"/>
        <a:defRPr sz="2000">
          <a:solidFill>
            <a:schemeClr val="tx1"/>
          </a:solidFill>
          <a:latin typeface="+mn-lt"/>
        </a:defRPr>
      </a:lvl8pPr>
      <a:lvl9pPr marL="3886200" indent="-228600" algn="l" rtl="0" fontAlgn="base">
        <a:lnSpc>
          <a:spcPct val="11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9FFDC-9F51-4670-B6C9-BC89BF8B2C26}" type="datetimeFigureOut">
              <a:rPr lang="en-US" smtClean="0"/>
              <a:t>9/26/2024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93DFC-49F9-4707-B983-27722005974D}" type="slidenum">
              <a:rPr lang="en-US" smtClean="0"/>
              <a:t>‹#›</a:t>
            </a:fld>
            <a:endParaRPr lang="en-US" dirty="0"/>
          </a:p>
        </p:txBody>
      </p:sp>
    </p:spTree>
    <p:extLst>
      <p:ext uri="{BB962C8B-B14F-4D97-AF65-F5344CB8AC3E}">
        <p14:creationId xmlns:p14="http://schemas.microsoft.com/office/powerpoint/2010/main" val="491680332"/>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419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26CDD-CBEF-4976-989D-419064C478D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86E8C7-38DD-4852-B05B-8735D2EB873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CDFA25-5B49-459F-9562-E2583D69A97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5929D817-53E0-4066-A36D-929B22C635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6C39B09-D377-43AB-A1AD-06C6165A61C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C38D57-82AB-4359-8DC6-17C4A4CADF20}" type="slidenum">
              <a:rPr lang="en-US" smtClean="0"/>
              <a:t>‹#›</a:t>
            </a:fld>
            <a:endParaRPr lang="en-US" dirty="0"/>
          </a:p>
        </p:txBody>
      </p:sp>
    </p:spTree>
    <p:extLst>
      <p:ext uri="{BB962C8B-B14F-4D97-AF65-F5344CB8AC3E}">
        <p14:creationId xmlns:p14="http://schemas.microsoft.com/office/powerpoint/2010/main" val="2391104060"/>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26CDD-CBEF-4976-989D-419064C478D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86E8C7-38DD-4852-B05B-8735D2EB873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CDFA25-5B49-459F-9562-E2583D69A97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5929D817-53E0-4066-A36D-929B22C635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6C39B09-D377-43AB-A1AD-06C6165A61C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C38D57-82AB-4359-8DC6-17C4A4CADF20}" type="slidenum">
              <a:rPr lang="en-US" smtClean="0"/>
              <a:t>‹#›</a:t>
            </a:fld>
            <a:endParaRPr lang="en-US" dirty="0"/>
          </a:p>
        </p:txBody>
      </p:sp>
    </p:spTree>
    <p:extLst>
      <p:ext uri="{BB962C8B-B14F-4D97-AF65-F5344CB8AC3E}">
        <p14:creationId xmlns:p14="http://schemas.microsoft.com/office/powerpoint/2010/main" val="4166290061"/>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26CDD-CBEF-4976-989D-419064C478D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86E8C7-38DD-4852-B05B-8735D2EB873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CDFA25-5B49-459F-9562-E2583D69A97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CD1AA8-26AB-4B04-8399-73619B42ACA6}" type="datetimeFigureOut">
              <a:rPr lang="en-US" smtClean="0"/>
              <a:t>9/26/2024</a:t>
            </a:fld>
            <a:endParaRPr lang="en-US" dirty="0"/>
          </a:p>
        </p:txBody>
      </p:sp>
      <p:sp>
        <p:nvSpPr>
          <p:cNvPr id="5" name="Footer Placeholder 4">
            <a:extLst>
              <a:ext uri="{FF2B5EF4-FFF2-40B4-BE49-F238E27FC236}">
                <a16:creationId xmlns:a16="http://schemas.microsoft.com/office/drawing/2014/main" id="{5929D817-53E0-4066-A36D-929B22C635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6C39B09-D377-43AB-A1AD-06C6165A61C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C38D57-82AB-4359-8DC6-17C4A4CADF20}" type="slidenum">
              <a:rPr lang="en-US" smtClean="0"/>
              <a:t>‹#›</a:t>
            </a:fld>
            <a:endParaRPr lang="en-US" dirty="0"/>
          </a:p>
        </p:txBody>
      </p:sp>
    </p:spTree>
    <p:extLst>
      <p:ext uri="{BB962C8B-B14F-4D97-AF65-F5344CB8AC3E}">
        <p14:creationId xmlns:p14="http://schemas.microsoft.com/office/powerpoint/2010/main" val="295768815"/>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 id="2147484015" r:id="rId20"/>
    <p:sldLayoutId id="2147484016" r:id="rId21"/>
    <p:sldLayoutId id="2147484017" r:id="rId22"/>
    <p:sldLayoutId id="2147484018" r:id="rId23"/>
    <p:sldLayoutId id="2147484019" r:id="rId2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7A556A3-E5F2-405C-A557-7231252EB8CA}" type="datetimeFigureOut">
              <a:rPr lang="en-US"/>
              <a:pPr>
                <a:defRPr/>
              </a:pPr>
              <a:t>9/26/2024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19F4F23-6D97-4C98-82D8-8F19EF8E6EB2}" type="slidenum">
              <a:rPr lang="en-US"/>
              <a:pPr>
                <a:defRPr/>
              </a:pPr>
              <a:t>‹#›</a:t>
            </a:fld>
            <a:endParaRPr lang="en-US" dirty="0"/>
          </a:p>
        </p:txBody>
      </p:sp>
    </p:spTree>
    <p:extLst>
      <p:ext uri="{BB962C8B-B14F-4D97-AF65-F5344CB8AC3E}">
        <p14:creationId xmlns:p14="http://schemas.microsoft.com/office/powerpoint/2010/main" val="45794644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EFFF3"/>
        </a:solidFill>
        <a:effectLst/>
      </p:bgPr>
    </p:bg>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Grp="1" noChangeArrowheads="1"/>
          </p:cNvSpPr>
          <p:nvPr>
            <p:ph type="title"/>
          </p:nvPr>
        </p:nvSpPr>
        <p:spPr bwMode="auto">
          <a:xfrm>
            <a:off x="1277938" y="1017588"/>
            <a:ext cx="6324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9" name="Rectangle 5"/>
          <p:cNvSpPr>
            <a:spLocks noGrp="1" noChangeArrowheads="1"/>
          </p:cNvSpPr>
          <p:nvPr>
            <p:ph type="body" idx="1"/>
          </p:nvPr>
        </p:nvSpPr>
        <p:spPr bwMode="auto">
          <a:xfrm>
            <a:off x="1066800" y="2341563"/>
            <a:ext cx="7391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3916329"/>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Lst>
  <p:transition>
    <p:strips dir="rd"/>
  </p:transition>
  <p:hf hdr="0" ftr="0" dt="0"/>
  <p:txStyles>
    <p:titleStyle>
      <a:lvl1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mj-lt"/>
          <a:ea typeface="+mj-ea"/>
          <a:cs typeface="+mj-cs"/>
        </a:defRPr>
      </a:lvl1pPr>
      <a:lvl2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2pPr>
      <a:lvl3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3pPr>
      <a:lvl4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4pPr>
      <a:lvl5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5pPr>
      <a:lvl6pPr marL="457200" algn="ctr" rtl="0" fontAlgn="base">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6pPr>
      <a:lvl7pPr marL="914400" algn="ctr" rtl="0" fontAlgn="base">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7pPr>
      <a:lvl8pPr marL="1371600" algn="ctr" rtl="0" fontAlgn="base">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8pPr>
      <a:lvl9pPr marL="1828800" algn="ctr" rtl="0" fontAlgn="base">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lnSpc>
          <a:spcPct val="90000"/>
        </a:lnSpc>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3000" indent="-228600" algn="l" rtl="0" eaLnBrk="0" fontAlgn="base" hangingPunct="0">
        <a:lnSpc>
          <a:spcPct val="90000"/>
        </a:lnSpc>
        <a:spcBef>
          <a:spcPct val="20000"/>
        </a:spcBef>
        <a:spcAft>
          <a:spcPct val="0"/>
        </a:spcAft>
        <a:buChar char="•"/>
        <a:defRPr sz="2400">
          <a:solidFill>
            <a:schemeClr val="tx1"/>
          </a:solidFill>
          <a:latin typeface="+mn-lt"/>
        </a:defRPr>
      </a:lvl3pPr>
      <a:lvl4pPr marL="1600200" indent="-228600" algn="l" rtl="0" eaLnBrk="0" fontAlgn="base" hangingPunct="0">
        <a:lnSpc>
          <a:spcPct val="110000"/>
        </a:lnSpc>
        <a:spcBef>
          <a:spcPct val="20000"/>
        </a:spcBef>
        <a:spcAft>
          <a:spcPct val="0"/>
        </a:spcAft>
        <a:buChar char="–"/>
        <a:defRPr sz="2000">
          <a:solidFill>
            <a:schemeClr val="tx1"/>
          </a:solidFill>
          <a:latin typeface="+mn-lt"/>
        </a:defRPr>
      </a:lvl4pPr>
      <a:lvl5pPr marL="2057400" indent="-228600" algn="l" rtl="0" eaLnBrk="0" fontAlgn="base" hangingPunct="0">
        <a:lnSpc>
          <a:spcPct val="110000"/>
        </a:lnSpc>
        <a:spcBef>
          <a:spcPct val="20000"/>
        </a:spcBef>
        <a:spcAft>
          <a:spcPct val="0"/>
        </a:spcAft>
        <a:buChar char="»"/>
        <a:defRPr sz="2000">
          <a:solidFill>
            <a:schemeClr val="tx1"/>
          </a:solidFill>
          <a:latin typeface="+mn-lt"/>
        </a:defRPr>
      </a:lvl5pPr>
      <a:lvl6pPr marL="2514600" indent="-228600" algn="l" rtl="0" fontAlgn="base">
        <a:lnSpc>
          <a:spcPct val="110000"/>
        </a:lnSpc>
        <a:spcBef>
          <a:spcPct val="20000"/>
        </a:spcBef>
        <a:spcAft>
          <a:spcPct val="0"/>
        </a:spcAft>
        <a:buChar char="»"/>
        <a:defRPr sz="2000">
          <a:solidFill>
            <a:schemeClr val="tx1"/>
          </a:solidFill>
          <a:latin typeface="+mn-lt"/>
        </a:defRPr>
      </a:lvl6pPr>
      <a:lvl7pPr marL="2971800" indent="-228600" algn="l" rtl="0" fontAlgn="base">
        <a:lnSpc>
          <a:spcPct val="110000"/>
        </a:lnSpc>
        <a:spcBef>
          <a:spcPct val="20000"/>
        </a:spcBef>
        <a:spcAft>
          <a:spcPct val="0"/>
        </a:spcAft>
        <a:buChar char="»"/>
        <a:defRPr sz="2000">
          <a:solidFill>
            <a:schemeClr val="tx1"/>
          </a:solidFill>
          <a:latin typeface="+mn-lt"/>
        </a:defRPr>
      </a:lvl7pPr>
      <a:lvl8pPr marL="3429000" indent="-228600" algn="l" rtl="0" fontAlgn="base">
        <a:lnSpc>
          <a:spcPct val="110000"/>
        </a:lnSpc>
        <a:spcBef>
          <a:spcPct val="20000"/>
        </a:spcBef>
        <a:spcAft>
          <a:spcPct val="0"/>
        </a:spcAft>
        <a:buChar char="»"/>
        <a:defRPr sz="2000">
          <a:solidFill>
            <a:schemeClr val="tx1"/>
          </a:solidFill>
          <a:latin typeface="+mn-lt"/>
        </a:defRPr>
      </a:lvl8pPr>
      <a:lvl9pPr marL="3886200" indent="-228600" algn="l" rtl="0" fontAlgn="base">
        <a:lnSpc>
          <a:spcPct val="11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D1AA8-26AB-4B04-8399-73619B42ACA6}" type="datetimeFigureOut">
              <a:rPr lang="en-US" smtClean="0"/>
              <a:t>9/26/2024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38D57-82AB-4359-8DC6-17C4A4CADF20}" type="slidenum">
              <a:rPr lang="en-US" smtClean="0"/>
              <a:t>‹#›</a:t>
            </a:fld>
            <a:endParaRPr lang="en-US" dirty="0"/>
          </a:p>
        </p:txBody>
      </p:sp>
    </p:spTree>
    <p:extLst>
      <p:ext uri="{BB962C8B-B14F-4D97-AF65-F5344CB8AC3E}">
        <p14:creationId xmlns:p14="http://schemas.microsoft.com/office/powerpoint/2010/main" val="1280885103"/>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paititi.info/research-in-action/project-roadmap/" TargetMode="External"/><Relationship Id="rId2" Type="http://schemas.openxmlformats.org/officeDocument/2006/relationships/image" Target="../media/image13.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hyperlink" Target="https://ijboudreaux.com/2017/03/15/gods-proposal/" TargetMode="External"/><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jdismc.blogspot.com/" TargetMode="External"/><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pxhere.com/fr/photo/1444765"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paullew/28123249508" TargetMode="External"/><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interruptingthesilence.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hyperlink" Target="https://inspiringbetterlife.blogspot.com/2014/05/the-change-of-heart-in-forgiveness.htm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pixabay.com/en/universe-person-silhouette-star-1044107/" TargetMode="External"/><Relationship Id="rId7" Type="http://schemas.openxmlformats.org/officeDocument/2006/relationships/hyperlink" Target="https://www.sacerdotus.com/2011/12/god-particle.html" TargetMode="External"/><Relationship Id="rId2" Type="http://schemas.openxmlformats.org/officeDocument/2006/relationships/image" Target="../media/image8.jpeg"/><Relationship Id="rId1" Type="http://schemas.openxmlformats.org/officeDocument/2006/relationships/slideLayout" Target="../slideLayouts/slideLayout20.xml"/><Relationship Id="rId6" Type="http://schemas.openxmlformats.org/officeDocument/2006/relationships/image" Target="../media/image10.jpeg"/><Relationship Id="rId5" Type="http://schemas.openxmlformats.org/officeDocument/2006/relationships/hyperlink" Target="https://pixabay.com/en/universe-star-space-all-cosmos-1351865/" TargetMode="External"/><Relationship Id="rId4" Type="http://schemas.openxmlformats.org/officeDocument/2006/relationships/image" Target="../media/image9.jpeg"/><Relationship Id="rId9" Type="http://schemas.openxmlformats.org/officeDocument/2006/relationships/hyperlink" Target="https://pixabay.com/en/space-galaxy-universe-cosmos-tree-1721695/"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paititi.info/research-in-action/project-roadmap/" TargetMode="External"/><Relationship Id="rId2" Type="http://schemas.openxmlformats.org/officeDocument/2006/relationships/image" Target="../media/image13.jp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hyperlink" Target="https://educatemontreal.blogspot.com/" TargetMode="External"/><Relationship Id="rId2" Type="http://schemas.openxmlformats.org/officeDocument/2006/relationships/image" Target="../media/image27.jpg"/><Relationship Id="rId1" Type="http://schemas.openxmlformats.org/officeDocument/2006/relationships/slideLayout" Target="../slideLayouts/slideLayout90.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 Id="rId5" Type="http://schemas.openxmlformats.org/officeDocument/2006/relationships/hyperlink" Target="https://svgsilh.com/image/1321399.html" TargetMode="External"/><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9.xml"/><Relationship Id="rId5" Type="http://schemas.openxmlformats.org/officeDocument/2006/relationships/hyperlink" Target="https://svgsilh.com/image/1321399.html" TargetMode="External"/><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www.flickr.com/photos/johnragai/15625697478/" TargetMode="Externa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5" Type="http://schemas.openxmlformats.org/officeDocument/2006/relationships/hyperlink" Target="https://www.flickr.com/photos/johnragai/15625697478/" TargetMode="Externa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hyperlink" Target="https://www.wallpaperflare.com/bibble-christmas-cross-jesus-jesus-christ-wallpaper-uvlua/download/1920x1080" TargetMode="External"/><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www.flickr.com/photos/tomnatt/3732554795" TargetMode="External"/><Relationship Id="rId2" Type="http://schemas.openxmlformats.org/officeDocument/2006/relationships/image" Target="../media/image44.jpg"/><Relationship Id="rId1" Type="http://schemas.openxmlformats.org/officeDocument/2006/relationships/slideLayout" Target="../slideLayouts/slideLayout9.xml"/><Relationship Id="rId5" Type="http://schemas.openxmlformats.org/officeDocument/2006/relationships/hyperlink" Target="https://www.thebluediamondgallery.com/handwriting/l/leadership.html" TargetMode="Externa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paititi.info/research-in-action/project-roadmap/" TargetMode="External"/><Relationship Id="rId2" Type="http://schemas.openxmlformats.org/officeDocument/2006/relationships/image" Target="../media/image13.jp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hyperlink" Target="https://www.publicdomainpictures.net/view-image.php?image=43571" TargetMode="Externa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pixabay.com/en/spiral-staircase-stairwell-steps-926736/" TargetMode="External"/><Relationship Id="rId7" Type="http://schemas.openxmlformats.org/officeDocument/2006/relationships/diagramColors" Target="../diagrams/colors1.xml"/><Relationship Id="rId2" Type="http://schemas.openxmlformats.org/officeDocument/2006/relationships/image" Target="../media/image48.jpg"/><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pixabay.com/en/spiral-staircase-stairwell-steps-926736/" TargetMode="External"/><Relationship Id="rId7" Type="http://schemas.openxmlformats.org/officeDocument/2006/relationships/diagramColors" Target="../diagrams/colors2.xml"/><Relationship Id="rId2" Type="http://schemas.openxmlformats.org/officeDocument/2006/relationships/image" Target="../media/image48.jpg"/><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pixabay.com/en/spiral-staircase-stairwell-steps-926736/" TargetMode="External"/><Relationship Id="rId7" Type="http://schemas.openxmlformats.org/officeDocument/2006/relationships/diagramColors" Target="../diagrams/colors3.xml"/><Relationship Id="rId2" Type="http://schemas.openxmlformats.org/officeDocument/2006/relationships/image" Target="../media/image48.jpg"/><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pixabay.com/en/spiral-staircase-stairwell-steps-926736/" TargetMode="External"/><Relationship Id="rId7" Type="http://schemas.openxmlformats.org/officeDocument/2006/relationships/diagramColors" Target="../diagrams/colors4.xml"/><Relationship Id="rId2" Type="http://schemas.openxmlformats.org/officeDocument/2006/relationships/image" Target="../media/image48.jpg"/><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9.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hyperlink" Target="https://paititi.info/research-in-action/project-roadmap/" TargetMode="External"/><Relationship Id="rId2" Type="http://schemas.openxmlformats.org/officeDocument/2006/relationships/image" Target="../media/image13.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hyperlink" Target="https://paititi.info/research-in-action/project-roadmap/" TargetMode="External"/><Relationship Id="rId2" Type="http://schemas.openxmlformats.org/officeDocument/2006/relationships/image" Target="../media/image13.jpg"/><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51.jpeg"/><Relationship Id="rId4" Type="http://schemas.openxmlformats.org/officeDocument/2006/relationships/hyperlink" Target="https://www.vrstorytelling.org/when-should-you-take-the-red-pill/"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hyperlink" Target="https://orinocotribune.com/john-f-kennedy-on-ending-the-us-war-on-vietnam-his-own-words/" TargetMode="External"/><Relationship Id="rId7" Type="http://schemas.openxmlformats.org/officeDocument/2006/relationships/hyperlink" Target="https://elordenmundial.com/que-fue-declaracion-balfour/" TargetMode="External"/><Relationship Id="rId2" Type="http://schemas.openxmlformats.org/officeDocument/2006/relationships/image" Target="../media/image52.jpg"/><Relationship Id="rId1" Type="http://schemas.openxmlformats.org/officeDocument/2006/relationships/slideLayout" Target="../slideLayouts/slideLayout8.xml"/><Relationship Id="rId6" Type="http://schemas.openxmlformats.org/officeDocument/2006/relationships/image" Target="../media/image54.jpg"/><Relationship Id="rId5" Type="http://schemas.openxmlformats.org/officeDocument/2006/relationships/hyperlink" Target="https://www.universetoday.com/tag/moonshot/" TargetMode="External"/><Relationship Id="rId10" Type="http://schemas.openxmlformats.org/officeDocument/2006/relationships/image" Target="../media/image56.png"/><Relationship Id="rId4" Type="http://schemas.openxmlformats.org/officeDocument/2006/relationships/image" Target="../media/image53.jpg"/><Relationship Id="rId9" Type="http://schemas.openxmlformats.org/officeDocument/2006/relationships/hyperlink" Target="http://samidoun.net/2016/11/balfour-declaration-99-years-of-colonialism-99-years-of-resistance/"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png"/><Relationship Id="rId7" Type="http://schemas.openxmlformats.org/officeDocument/2006/relationships/hyperlink" Target="http://www.lifesjourneytoperfection.net/2017/01/2017-lds-sharing-time-ideas-for_30.html" TargetMode="External"/><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59.jpeg"/><Relationship Id="rId5" Type="http://schemas.openxmlformats.org/officeDocument/2006/relationships/hyperlink" Target="http://pursuingveritas.com/2015/03/31/deaths-of-the-apostles-2/" TargetMode="External"/><Relationship Id="rId4" Type="http://schemas.openxmlformats.org/officeDocument/2006/relationships/image" Target="../media/image58.jpg"/><Relationship Id="rId9" Type="http://schemas.openxmlformats.org/officeDocument/2006/relationships/hyperlink" Target="https://www.publicdomainpictures.net/en/view-image.php?image=256858&amp;picture=god"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nextmoose.com/2018/07/welcome-to-a-future/" TargetMode="External"/><Relationship Id="rId3" Type="http://schemas.openxmlformats.org/officeDocument/2006/relationships/image" Target="../media/image61.jpg"/><Relationship Id="rId7"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hyperlink" Target="http://www.numerounity.com/2009/08/the-man-at-crossroad.html" TargetMode="External"/><Relationship Id="rId5" Type="http://schemas.openxmlformats.org/officeDocument/2006/relationships/image" Target="../media/image62.jpg"/><Relationship Id="rId4" Type="http://schemas.openxmlformats.org/officeDocument/2006/relationships/hyperlink" Target="https://researchoutreach.org/articles/future-product-creation-open-community-based/"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39.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38.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hyperlink" Target="http://in5d.com/fasten-your-seatbelts-the-transformation-is-happenin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aititi.info/research-in-action/project-roadmap/" TargetMode="External"/><Relationship Id="rId2" Type="http://schemas.openxmlformats.org/officeDocument/2006/relationships/image" Target="../media/image13.jp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6" Type="http://schemas.openxmlformats.org/officeDocument/2006/relationships/customXml" Target="../ink/ink13.xml"/><Relationship Id="rId21" Type="http://schemas.openxmlformats.org/officeDocument/2006/relationships/image" Target="../media/image70.png"/><Relationship Id="rId42" Type="http://schemas.openxmlformats.org/officeDocument/2006/relationships/customXml" Target="../ink/ink21.xml"/><Relationship Id="rId47" Type="http://schemas.openxmlformats.org/officeDocument/2006/relationships/image" Target="../media/image92.png"/><Relationship Id="rId63" Type="http://schemas.openxmlformats.org/officeDocument/2006/relationships/image" Target="../media/image790.png"/><Relationship Id="rId68" Type="http://schemas.openxmlformats.org/officeDocument/2006/relationships/customXml" Target="../ink/ink34.xml"/><Relationship Id="rId2" Type="http://schemas.openxmlformats.org/officeDocument/2006/relationships/customXml" Target="../ink/ink1.xml"/><Relationship Id="rId16" Type="http://schemas.openxmlformats.org/officeDocument/2006/relationships/customXml" Target="../ink/ink8.xml"/><Relationship Id="rId29" Type="http://schemas.openxmlformats.org/officeDocument/2006/relationships/image" Target="../media/image740.png"/><Relationship Id="rId11" Type="http://schemas.openxmlformats.org/officeDocument/2006/relationships/image" Target="../media/image87.png"/><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900.png"/><Relationship Id="rId40" Type="http://schemas.openxmlformats.org/officeDocument/2006/relationships/customXml" Target="../ink/ink20.xml"/><Relationship Id="rId45" Type="http://schemas.openxmlformats.org/officeDocument/2006/relationships/image" Target="../media/image91.png"/><Relationship Id="rId53" Type="http://schemas.openxmlformats.org/officeDocument/2006/relationships/image" Target="../media/image950.png"/><Relationship Id="rId58" Type="http://schemas.openxmlformats.org/officeDocument/2006/relationships/customXml" Target="../ink/ink29.xml"/><Relationship Id="rId66" Type="http://schemas.openxmlformats.org/officeDocument/2006/relationships/customXml" Target="../ink/ink33.xml"/><Relationship Id="rId5" Type="http://schemas.openxmlformats.org/officeDocument/2006/relationships/image" Target="../media/image85.png"/><Relationship Id="rId61" Type="http://schemas.openxmlformats.org/officeDocument/2006/relationships/image" Target="../media/image99.png"/><Relationship Id="rId19" Type="http://schemas.openxmlformats.org/officeDocument/2006/relationships/image" Target="../media/image69.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730.png"/><Relationship Id="rId30" Type="http://schemas.openxmlformats.org/officeDocument/2006/relationships/customXml" Target="../ink/ink15.xml"/><Relationship Id="rId35" Type="http://schemas.openxmlformats.org/officeDocument/2006/relationships/image" Target="../media/image890.png"/><Relationship Id="rId43" Type="http://schemas.openxmlformats.org/officeDocument/2006/relationships/image" Target="../media/image780.png"/><Relationship Id="rId48" Type="http://schemas.openxmlformats.org/officeDocument/2006/relationships/customXml" Target="../ink/ink24.xml"/><Relationship Id="rId56" Type="http://schemas.openxmlformats.org/officeDocument/2006/relationships/customXml" Target="../ink/ink28.xml"/><Relationship Id="rId64" Type="http://schemas.openxmlformats.org/officeDocument/2006/relationships/customXml" Target="../ink/ink32.xml"/><Relationship Id="rId69" Type="http://schemas.openxmlformats.org/officeDocument/2006/relationships/image" Target="../media/image81.png"/><Relationship Id="rId8" Type="http://schemas.openxmlformats.org/officeDocument/2006/relationships/customXml" Target="../ink/ink4.xml"/><Relationship Id="rId51" Type="http://schemas.openxmlformats.org/officeDocument/2006/relationships/image" Target="../media/image94.png"/><Relationship Id="rId72" Type="http://schemas.openxmlformats.org/officeDocument/2006/relationships/image" Target="../media/image17.jpg"/><Relationship Id="rId3" Type="http://schemas.openxmlformats.org/officeDocument/2006/relationships/image" Target="../media/image64.png"/><Relationship Id="rId12" Type="http://schemas.openxmlformats.org/officeDocument/2006/relationships/customXml" Target="../ink/ink6.xml"/><Relationship Id="rId17" Type="http://schemas.openxmlformats.org/officeDocument/2006/relationships/image" Target="../media/image68.png"/><Relationship Id="rId25" Type="http://schemas.openxmlformats.org/officeDocument/2006/relationships/image" Target="../media/image720.png"/><Relationship Id="rId33" Type="http://schemas.openxmlformats.org/officeDocument/2006/relationships/image" Target="../media/image750.png"/><Relationship Id="rId38" Type="http://schemas.openxmlformats.org/officeDocument/2006/relationships/customXml" Target="../ink/ink19.xml"/><Relationship Id="rId46" Type="http://schemas.openxmlformats.org/officeDocument/2006/relationships/customXml" Target="../ink/ink23.xml"/><Relationship Id="rId59" Type="http://schemas.openxmlformats.org/officeDocument/2006/relationships/image" Target="../media/image98.png"/><Relationship Id="rId67" Type="http://schemas.openxmlformats.org/officeDocument/2006/relationships/image" Target="../media/image80.png"/><Relationship Id="rId20" Type="http://schemas.openxmlformats.org/officeDocument/2006/relationships/customXml" Target="../ink/ink10.xml"/><Relationship Id="rId41" Type="http://schemas.openxmlformats.org/officeDocument/2006/relationships/image" Target="../media/image770.png"/><Relationship Id="rId54" Type="http://schemas.openxmlformats.org/officeDocument/2006/relationships/customXml" Target="../ink/ink27.xml"/><Relationship Id="rId62" Type="http://schemas.openxmlformats.org/officeDocument/2006/relationships/customXml" Target="../ink/ink31.xml"/><Relationship Id="rId70" Type="http://schemas.openxmlformats.org/officeDocument/2006/relationships/customXml" Target="../ink/ink35.xml"/><Relationship Id="rId1" Type="http://schemas.openxmlformats.org/officeDocument/2006/relationships/slideLayout" Target="../slideLayouts/slideLayout33.xml"/><Relationship Id="rId6" Type="http://schemas.openxmlformats.org/officeDocument/2006/relationships/customXml" Target="../ink/ink3.xml"/><Relationship Id="rId15" Type="http://schemas.openxmlformats.org/officeDocument/2006/relationships/image" Target="../media/image670.png"/><Relationship Id="rId23" Type="http://schemas.openxmlformats.org/officeDocument/2006/relationships/image" Target="../media/image71.png"/><Relationship Id="rId28" Type="http://schemas.openxmlformats.org/officeDocument/2006/relationships/customXml" Target="../ink/ink14.xml"/><Relationship Id="rId36" Type="http://schemas.openxmlformats.org/officeDocument/2006/relationships/customXml" Target="../ink/ink18.xml"/><Relationship Id="rId49" Type="http://schemas.openxmlformats.org/officeDocument/2006/relationships/image" Target="../media/image93.png"/><Relationship Id="rId57" Type="http://schemas.openxmlformats.org/officeDocument/2006/relationships/image" Target="../media/image97.png"/><Relationship Id="rId10" Type="http://schemas.openxmlformats.org/officeDocument/2006/relationships/customXml" Target="../ink/ink5.xml"/><Relationship Id="rId31" Type="http://schemas.openxmlformats.org/officeDocument/2006/relationships/image" Target="../media/image88.png"/><Relationship Id="rId44" Type="http://schemas.openxmlformats.org/officeDocument/2006/relationships/customXml" Target="../ink/ink22.xml"/><Relationship Id="rId52" Type="http://schemas.openxmlformats.org/officeDocument/2006/relationships/customXml" Target="../ink/ink26.xml"/><Relationship Id="rId60" Type="http://schemas.openxmlformats.org/officeDocument/2006/relationships/customXml" Target="../ink/ink30.xml"/><Relationship Id="rId65" Type="http://schemas.openxmlformats.org/officeDocument/2006/relationships/image" Target="../media/image100.png"/><Relationship Id="rId73" Type="http://schemas.openxmlformats.org/officeDocument/2006/relationships/hyperlink" Target="http://aphelis.net/fra-angelico-last-judgment/" TargetMode="External"/><Relationship Id="rId4" Type="http://schemas.openxmlformats.org/officeDocument/2006/relationships/customXml" Target="../ink/ink2.xml"/><Relationship Id="rId9" Type="http://schemas.openxmlformats.org/officeDocument/2006/relationships/image" Target="../media/image86.png"/><Relationship Id="rId13" Type="http://schemas.openxmlformats.org/officeDocument/2006/relationships/image" Target="../media/image66.png"/><Relationship Id="rId18" Type="http://schemas.openxmlformats.org/officeDocument/2006/relationships/customXml" Target="../ink/ink9.xml"/><Relationship Id="rId39" Type="http://schemas.openxmlformats.org/officeDocument/2006/relationships/image" Target="../media/image760.png"/><Relationship Id="rId34" Type="http://schemas.openxmlformats.org/officeDocument/2006/relationships/customXml" Target="../ink/ink17.xml"/><Relationship Id="rId50" Type="http://schemas.openxmlformats.org/officeDocument/2006/relationships/customXml" Target="../ink/ink25.xml"/><Relationship Id="rId55" Type="http://schemas.openxmlformats.org/officeDocument/2006/relationships/image" Target="../media/image96.png"/><Relationship Id="rId7" Type="http://schemas.openxmlformats.org/officeDocument/2006/relationships/image" Target="../media/image65.png"/><Relationship Id="rId71"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E9D2F0D-5A58-31D6-6C88-A184670C31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572"/>
          <a:stretch/>
        </p:blipFill>
        <p:spPr>
          <a:xfrm>
            <a:off x="4281178" y="-49817"/>
            <a:ext cx="6171538" cy="6957633"/>
          </a:xfrm>
          <a:prstGeom prst="rect">
            <a:avLst/>
          </a:prstGeom>
        </p:spPr>
      </p:pic>
      <p:sp>
        <p:nvSpPr>
          <p:cNvPr id="18" name="TextBox 17">
            <a:extLst>
              <a:ext uri="{FF2B5EF4-FFF2-40B4-BE49-F238E27FC236}">
                <a16:creationId xmlns:a16="http://schemas.microsoft.com/office/drawing/2014/main" id="{7CE6DF59-C1D7-4E49-9893-B25C3502F668}"/>
              </a:ext>
            </a:extLst>
          </p:cNvPr>
          <p:cNvSpPr txBox="1"/>
          <p:nvPr/>
        </p:nvSpPr>
        <p:spPr>
          <a:xfrm>
            <a:off x="-13615" y="271271"/>
            <a:ext cx="4281177" cy="2308324"/>
          </a:xfrm>
          <a:prstGeom prst="rect">
            <a:avLst/>
          </a:prstGeom>
          <a:noFill/>
        </p:spPr>
        <p:txBody>
          <a:bodyPr wrap="square" rtlCol="0">
            <a:spAutoFit/>
          </a:bodyPr>
          <a:lstStyle/>
          <a:p>
            <a:pPr algn="ctr">
              <a:defRPr/>
            </a:pPr>
            <a:r>
              <a:rPr lang="en-US" sz="2800" b="1" dirty="0">
                <a:solidFill>
                  <a:prstClr val="white"/>
                </a:solidFill>
                <a:latin typeface="Arial Rounded MT Bold" panose="020F0704030504030204" pitchFamily="34" charset="0"/>
                <a:ea typeface="Microsoft GothicNeo" panose="020B0503020000020004" pitchFamily="34" charset="-127"/>
                <a:cs typeface="Microsoft GothicNeo" panose="020B0503020000020004" pitchFamily="34" charset="-127"/>
              </a:rPr>
              <a:t>OIC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sng" strike="noStrike" kern="1200" cap="none" spc="0" normalizeH="0" baseline="0" noProof="0" dirty="0">
                <a:ln>
                  <a:noFill/>
                </a:ln>
                <a:solidFill>
                  <a:prstClr val="white"/>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rPr>
              <a:t>Oneness In Christ</a:t>
            </a:r>
            <a:endParaRPr kumimoji="0" lang="en-US" sz="2800" b="1" i="1" u="sng" strike="noStrike" kern="1200" cap="none" spc="0" normalizeH="0" baseline="0" noProof="0" dirty="0">
              <a:ln>
                <a:noFill/>
              </a:ln>
              <a:solidFill>
                <a:prstClr val="white"/>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prstClr val="white"/>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2000" b="1" i="1" u="none" strike="noStrike" kern="1200" cap="none" spc="0" normalizeH="0" baseline="0" noProof="0" dirty="0">
                <a:ln>
                  <a:noFill/>
                </a:ln>
                <a:solidFill>
                  <a:prstClr val="white"/>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rPr>
              <a:t>Εἰς μίαν, ἁγίαν, καθολικὴν καὶ ἀποστολικὴν Ἐκκλησίαν</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2800" b="1" i="1" u="none" strike="noStrike" kern="1200" cap="none" spc="0" normalizeH="0" baseline="0" noProof="0" dirty="0">
              <a:ln>
                <a:noFill/>
              </a:ln>
              <a:solidFill>
                <a:prstClr val="white"/>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endParaRPr>
          </a:p>
        </p:txBody>
      </p:sp>
      <p:sp>
        <p:nvSpPr>
          <p:cNvPr id="19" name="TextBox 18">
            <a:extLst>
              <a:ext uri="{FF2B5EF4-FFF2-40B4-BE49-F238E27FC236}">
                <a16:creationId xmlns:a16="http://schemas.microsoft.com/office/drawing/2014/main" id="{CAC7AF6D-18E3-47C7-ABEA-38A6AF071714}"/>
              </a:ext>
            </a:extLst>
          </p:cNvPr>
          <p:cNvSpPr txBox="1"/>
          <p:nvPr/>
        </p:nvSpPr>
        <p:spPr>
          <a:xfrm>
            <a:off x="1682891" y="5969097"/>
            <a:ext cx="2044149" cy="93871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Bill  Marianes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dirty="0">
                <a:solidFill>
                  <a:prstClr val="white"/>
                </a:solidFill>
                <a:latin typeface="Arial" panose="020B0604020202020204" pitchFamily="34" charset="0"/>
                <a:cs typeface="Arial" panose="020B0604020202020204" pitchFamily="34" charset="0"/>
              </a:rPr>
              <a:t>September  2024</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2" name="Group 11">
            <a:extLst>
              <a:ext uri="{FF2B5EF4-FFF2-40B4-BE49-F238E27FC236}">
                <a16:creationId xmlns:a16="http://schemas.microsoft.com/office/drawing/2014/main" id="{B29DE1F4-892F-0F0A-DD6B-6C7831B60865}"/>
              </a:ext>
            </a:extLst>
          </p:cNvPr>
          <p:cNvGrpSpPr/>
          <p:nvPr/>
        </p:nvGrpSpPr>
        <p:grpSpPr>
          <a:xfrm>
            <a:off x="-121490" y="5660571"/>
            <a:ext cx="1471319" cy="1047982"/>
            <a:chOff x="-121490" y="5459882"/>
            <a:chExt cx="1809193" cy="1400556"/>
          </a:xfrm>
        </p:grpSpPr>
        <p:pic>
          <p:nvPicPr>
            <p:cNvPr id="4" name="Picture 3" descr="A picture containing text, vector graphics&#10;&#10;Description automatically generated">
              <a:extLst>
                <a:ext uri="{FF2B5EF4-FFF2-40B4-BE49-F238E27FC236}">
                  <a16:creationId xmlns:a16="http://schemas.microsoft.com/office/drawing/2014/main" id="{29188D6A-E29E-3B4B-65F6-BE7C7CDEB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966" y="5459882"/>
              <a:ext cx="1032279" cy="894642"/>
            </a:xfrm>
            <a:prstGeom prst="rect">
              <a:avLst/>
            </a:prstGeom>
          </p:spPr>
        </p:pic>
        <p:sp>
          <p:nvSpPr>
            <p:cNvPr id="11" name="TextBox 10">
              <a:extLst>
                <a:ext uri="{FF2B5EF4-FFF2-40B4-BE49-F238E27FC236}">
                  <a16:creationId xmlns:a16="http://schemas.microsoft.com/office/drawing/2014/main" id="{7AEEA52F-648C-C6F5-1ABD-2AA1F2C94BD7}"/>
                </a:ext>
              </a:extLst>
            </p:cNvPr>
            <p:cNvSpPr txBox="1"/>
            <p:nvPr/>
          </p:nvSpPr>
          <p:spPr>
            <a:xfrm>
              <a:off x="-121490" y="6337218"/>
              <a:ext cx="1809193"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Stewardship Calling</a:t>
              </a:r>
            </a:p>
          </p:txBody>
        </p:sp>
      </p:grpSp>
      <p:sp>
        <p:nvSpPr>
          <p:cNvPr id="6" name="Flowchart: Manual Input 5">
            <a:extLst>
              <a:ext uri="{FF2B5EF4-FFF2-40B4-BE49-F238E27FC236}">
                <a16:creationId xmlns:a16="http://schemas.microsoft.com/office/drawing/2014/main" id="{E5BABC77-9845-428E-847E-DC767BDABBE5}"/>
              </a:ext>
            </a:extLst>
          </p:cNvPr>
          <p:cNvSpPr/>
          <p:nvPr/>
        </p:nvSpPr>
        <p:spPr>
          <a:xfrm rot="16200000">
            <a:off x="1301368" y="3828509"/>
            <a:ext cx="1678444" cy="4281176"/>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One, Holy, Catholic, Apostolic Church - YouTube">
            <a:extLst>
              <a:ext uri="{FF2B5EF4-FFF2-40B4-BE49-F238E27FC236}">
                <a16:creationId xmlns:a16="http://schemas.microsoft.com/office/drawing/2014/main" id="{84D72DC0-CD76-9948-D2ED-A8F1E830EF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206" y="2712202"/>
            <a:ext cx="3050014" cy="1719530"/>
          </a:xfrm>
          <a:prstGeom prst="rect">
            <a:avLst/>
          </a:prstGeom>
          <a:noFill/>
          <a:ln>
            <a:noFill/>
          </a:ln>
        </p:spPr>
      </p:pic>
    </p:spTree>
    <p:extLst>
      <p:ext uri="{BB962C8B-B14F-4D97-AF65-F5344CB8AC3E}">
        <p14:creationId xmlns:p14="http://schemas.microsoft.com/office/powerpoint/2010/main" val="2896113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2" descr="A road with trees and bushes&#10;&#10;Description automatically generated">
            <a:extLst>
              <a:ext uri="{FF2B5EF4-FFF2-40B4-BE49-F238E27FC236}">
                <a16:creationId xmlns:a16="http://schemas.microsoft.com/office/drawing/2014/main" id="{90AF4AA4-B143-61FB-70BC-86C60B9687CD}"/>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073" r="32917" b="1"/>
          <a:stretch/>
        </p:blipFill>
        <p:spPr>
          <a:xfrm>
            <a:off x="20" y="1282"/>
            <a:ext cx="9143980" cy="6856718"/>
          </a:xfrm>
          <a:prstGeom prst="rect">
            <a:avLst/>
          </a:prstGeom>
        </p:spPr>
      </p:pic>
      <p:sp>
        <p:nvSpPr>
          <p:cNvPr id="2" name="TextBox 1">
            <a:extLst>
              <a:ext uri="{FF2B5EF4-FFF2-40B4-BE49-F238E27FC236}">
                <a16:creationId xmlns:a16="http://schemas.microsoft.com/office/drawing/2014/main" id="{3E905C6B-9341-0E48-4340-1DB637001792}"/>
              </a:ext>
            </a:extLst>
          </p:cNvPr>
          <p:cNvSpPr txBox="1"/>
          <p:nvPr/>
        </p:nvSpPr>
        <p:spPr>
          <a:xfrm>
            <a:off x="609600" y="1240971"/>
            <a:ext cx="8850086" cy="6186309"/>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 Why Is This Important</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Origins of Oneness In Christ (OIC)</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3. The Current Facts</a:t>
            </a:r>
          </a:p>
          <a:p>
            <a:pPr marL="742950" marR="0" lvl="0" indent="-742950" algn="l" defTabSz="914400" rtl="0" eaLnBrk="0" fontAlgn="base" latinLnBrk="0" hangingPunct="0">
              <a:lnSpc>
                <a:spcPct val="100000"/>
              </a:lnSpc>
              <a:spcBef>
                <a:spcPct val="0"/>
              </a:spcBef>
              <a:spcAft>
                <a:spcPct val="0"/>
              </a:spcAft>
              <a:buClrTx/>
              <a:buSzTx/>
              <a:buFont typeface="+mj-lt"/>
              <a:buAutoNum type="arabicPeriod" startAt="3"/>
              <a:tabLst/>
              <a:defRPr/>
            </a:pPr>
            <a:endPar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4.  One OIC Roadmap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5.  Your Calling</a:t>
            </a: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9" name="Rectangle 8">
            <a:extLst>
              <a:ext uri="{FF2B5EF4-FFF2-40B4-BE49-F238E27FC236}">
                <a16:creationId xmlns:a16="http://schemas.microsoft.com/office/drawing/2014/main" id="{F9F0F63E-250A-5C58-E364-C1594978B5C5}"/>
              </a:ext>
            </a:extLst>
          </p:cNvPr>
          <p:cNvSpPr/>
          <p:nvPr/>
        </p:nvSpPr>
        <p:spPr>
          <a:xfrm>
            <a:off x="1715833" y="-323"/>
            <a:ext cx="5712333"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sng"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itchFamily="18" charset="0"/>
                <a:ea typeface="+mn-ea"/>
                <a:cs typeface="+mn-cs"/>
              </a:rPr>
              <a:t>Today’s  Roadmap</a:t>
            </a:r>
          </a:p>
        </p:txBody>
      </p:sp>
    </p:spTree>
    <p:extLst>
      <p:ext uri="{BB962C8B-B14F-4D97-AF65-F5344CB8AC3E}">
        <p14:creationId xmlns:p14="http://schemas.microsoft.com/office/powerpoint/2010/main" val="666789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0620CC-7522-CB9A-34E3-A6D9F0A33DC7}"/>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5D8D2CE-267B-EE21-35EF-B7463AC2276B}"/>
              </a:ext>
            </a:extLst>
          </p:cNvPr>
          <p:cNvSpPr>
            <a:spLocks noGrp="1"/>
          </p:cNvSpPr>
          <p:nvPr>
            <p:ph type="title"/>
          </p:nvPr>
        </p:nvSpPr>
        <p:spPr>
          <a:xfrm>
            <a:off x="457200" y="0"/>
            <a:ext cx="8229600" cy="1143000"/>
          </a:xfrm>
        </p:spPr>
        <p:txBody>
          <a:bodyPr>
            <a:normAutofit/>
          </a:bodyPr>
          <a:lstStyle/>
          <a:p>
            <a:r>
              <a:rPr lang="en-US" u="sng" dirty="0">
                <a:latin typeface="Arial Rounded MT Bold" panose="020F0704030504030204" pitchFamily="34" charset="0"/>
              </a:rPr>
              <a:t>OIC – Part 1</a:t>
            </a:r>
          </a:p>
        </p:txBody>
      </p:sp>
      <p:pic>
        <p:nvPicPr>
          <p:cNvPr id="5" name="Picture 4" descr="A close-up of hands touching a crack&#10;&#10;Description automatically generated">
            <a:extLst>
              <a:ext uri="{FF2B5EF4-FFF2-40B4-BE49-F238E27FC236}">
                <a16:creationId xmlns:a16="http://schemas.microsoft.com/office/drawing/2014/main" id="{161B89EA-E979-45AE-34D4-1C609EAAE3A6}"/>
              </a:ext>
            </a:extLst>
          </p:cNvPr>
          <p:cNvPicPr>
            <a:picLocks noChangeAspect="1"/>
          </p:cNvPicPr>
          <p:nvPr/>
        </p:nvPicPr>
        <p:blipFill>
          <a:blip r:embed="rId2">
            <a:alphaModFix amt="2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060248" cy="6858000"/>
          </a:xfrm>
          <a:prstGeom prst="rect">
            <a:avLst/>
          </a:prstGeom>
        </p:spPr>
      </p:pic>
      <p:sp>
        <p:nvSpPr>
          <p:cNvPr id="6" name="TextBox 5">
            <a:extLst>
              <a:ext uri="{FF2B5EF4-FFF2-40B4-BE49-F238E27FC236}">
                <a16:creationId xmlns:a16="http://schemas.microsoft.com/office/drawing/2014/main" id="{7A10754C-2FC1-5799-BAFF-ACDB9FB552B8}"/>
              </a:ext>
            </a:extLst>
          </p:cNvPr>
          <p:cNvSpPr txBox="1"/>
          <p:nvPr/>
        </p:nvSpPr>
        <p:spPr>
          <a:xfrm>
            <a:off x="1061356" y="3255727"/>
            <a:ext cx="7369629" cy="1692771"/>
          </a:xfrm>
          <a:prstGeom prst="rect">
            <a:avLst/>
          </a:prstGeom>
          <a:noFill/>
        </p:spPr>
        <p:txBody>
          <a:bodyPr wrap="square">
            <a:spAutoFit/>
          </a:bodyPr>
          <a:lstStyle/>
          <a:p>
            <a:pPr marL="0" marR="0">
              <a:spcBef>
                <a:spcPts val="0"/>
              </a:spcBef>
              <a:spcAft>
                <a:spcPts val="0"/>
              </a:spcAft>
              <a:tabLst>
                <a:tab pos="457200" algn="l"/>
              </a:tabLst>
            </a:pPr>
            <a:r>
              <a:rPr lang="en-US" sz="4000" b="1" dirty="0">
                <a:latin typeface="Arial" panose="020B0604020202020204" pitchFamily="34" charset="0"/>
                <a:cs typeface="Arial" panose="020B0604020202020204" pitchFamily="34" charset="0"/>
              </a:rPr>
              <a:t>“Let us make mankind in our image, in our likeness” </a:t>
            </a:r>
          </a:p>
          <a:p>
            <a:pPr marL="0" marR="0">
              <a:spcBef>
                <a:spcPts val="0"/>
              </a:spcBef>
              <a:spcAft>
                <a:spcPts val="0"/>
              </a:spcAft>
              <a:tabLst>
                <a:tab pos="457200" algn="l"/>
              </a:tabLst>
            </a:pP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755255E4-0468-2C24-4E11-A2C203EFFEC1}"/>
              </a:ext>
            </a:extLst>
          </p:cNvPr>
          <p:cNvSpPr txBox="1"/>
          <p:nvPr/>
        </p:nvSpPr>
        <p:spPr>
          <a:xfrm>
            <a:off x="3614042" y="6353339"/>
            <a:ext cx="2642716" cy="707886"/>
          </a:xfrm>
          <a:prstGeom prst="rect">
            <a:avLst/>
          </a:prstGeom>
          <a:noFill/>
        </p:spPr>
        <p:txBody>
          <a:bodyPr wrap="square" rtlCol="0">
            <a:spAutoFit/>
          </a:bodyPr>
          <a:lstStyle/>
          <a:p>
            <a:r>
              <a:rPr lang="en-US" sz="1600" dirty="0">
                <a:solidFill>
                  <a:schemeClr val="bg1">
                    <a:lumMod val="65000"/>
                  </a:schemeClr>
                </a:solidFill>
                <a:latin typeface="Arial" panose="020B0604020202020204" pitchFamily="34" charset="0"/>
                <a:cs typeface="Arial" panose="020B0604020202020204" pitchFamily="34" charset="0"/>
              </a:rPr>
              <a:t>(Genesis 1:26 NIV)</a:t>
            </a:r>
          </a:p>
          <a:p>
            <a:endParaRPr lang="en-US" dirty="0"/>
          </a:p>
        </p:txBody>
      </p:sp>
    </p:spTree>
    <p:extLst>
      <p:ext uri="{BB962C8B-B14F-4D97-AF65-F5344CB8AC3E}">
        <p14:creationId xmlns:p14="http://schemas.microsoft.com/office/powerpoint/2010/main" val="3407729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005F4F-C2C2-4FC5-BD1C-16D47E5A9D54}"/>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group of men walking on a rocky road&#10;&#10;Description automatically generated">
            <a:extLst>
              <a:ext uri="{FF2B5EF4-FFF2-40B4-BE49-F238E27FC236}">
                <a16:creationId xmlns:a16="http://schemas.microsoft.com/office/drawing/2014/main" id="{BBDADD14-E150-C904-04DA-1C9E771A4F35}"/>
              </a:ext>
            </a:extLst>
          </p:cNvPr>
          <p:cNvPicPr>
            <a:picLocks noChangeAspect="1"/>
          </p:cNvPicPr>
          <p:nvPr/>
        </p:nvPicPr>
        <p:blipFill>
          <a:blip r:embed="rId2">
            <a:alphaModFix amt="2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653" r="7606"/>
          <a:stretch/>
        </p:blipFill>
        <p:spPr>
          <a:xfrm>
            <a:off x="-612950" y="0"/>
            <a:ext cx="9756949" cy="6857999"/>
          </a:xfrm>
          <a:prstGeom prst="rect">
            <a:avLst/>
          </a:prstGeom>
        </p:spPr>
      </p:pic>
      <p:sp>
        <p:nvSpPr>
          <p:cNvPr id="5" name="TextBox 4">
            <a:extLst>
              <a:ext uri="{FF2B5EF4-FFF2-40B4-BE49-F238E27FC236}">
                <a16:creationId xmlns:a16="http://schemas.microsoft.com/office/drawing/2014/main" id="{7E355C2A-95EC-D568-10DF-A92CA73C0081}"/>
              </a:ext>
            </a:extLst>
          </p:cNvPr>
          <p:cNvSpPr txBox="1"/>
          <p:nvPr/>
        </p:nvSpPr>
        <p:spPr>
          <a:xfrm>
            <a:off x="457199" y="1720840"/>
            <a:ext cx="7709648" cy="2985433"/>
          </a:xfrm>
          <a:prstGeom prst="rect">
            <a:avLst/>
          </a:prstGeom>
          <a:noFill/>
        </p:spPr>
        <p:txBody>
          <a:bodyPr wrap="square">
            <a:spAutoFit/>
          </a:bodyPr>
          <a:lstStyle/>
          <a:p>
            <a:pPr marL="0" marR="0" algn="ctr">
              <a:spcBef>
                <a:spcPts val="0"/>
              </a:spcBef>
              <a:spcAft>
                <a:spcPts val="0"/>
              </a:spcAft>
              <a:tabLst>
                <a:tab pos="457200" algn="l"/>
              </a:tabLst>
            </a:pPr>
            <a:r>
              <a:rPr lang="en-US" sz="2800" dirty="0">
                <a:effectLst/>
                <a:latin typeface="Arial" panose="020B0604020202020204" pitchFamily="34" charset="0"/>
                <a:ea typeface="Times New Roman" panose="02020603050405020304" pitchFamily="18" charset="0"/>
                <a:cs typeface="Arial" panose="020B0604020202020204" pitchFamily="34" charset="0"/>
              </a:rPr>
              <a:t>“</a:t>
            </a:r>
            <a:r>
              <a:rPr lang="en-US" sz="2800" dirty="0">
                <a:latin typeface="Arial" panose="020B0604020202020204" pitchFamily="34" charset="0"/>
                <a:cs typeface="Arial" panose="020B0604020202020204" pitchFamily="34" charset="0"/>
              </a:rPr>
              <a:t>Therefore, </a:t>
            </a:r>
            <a:r>
              <a:rPr lang="en-US" sz="4000" b="1" dirty="0">
                <a:latin typeface="Arial" panose="020B0604020202020204" pitchFamily="34" charset="0"/>
                <a:cs typeface="Arial" panose="020B0604020202020204" pitchFamily="34" charset="0"/>
              </a:rPr>
              <a:t>go and make disciples of all nations, </a:t>
            </a:r>
            <a:r>
              <a:rPr lang="en-US" sz="4000" b="1" u="sng" dirty="0">
                <a:latin typeface="Arial" panose="020B0604020202020204" pitchFamily="34" charset="0"/>
                <a:cs typeface="Arial" panose="020B0604020202020204" pitchFamily="34" charset="0"/>
              </a:rPr>
              <a:t>baptizing</a:t>
            </a:r>
            <a:r>
              <a:rPr lang="en-US" sz="40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them in the name of the </a:t>
            </a:r>
          </a:p>
          <a:p>
            <a:pPr marL="0" marR="0" algn="ctr">
              <a:spcBef>
                <a:spcPts val="0"/>
              </a:spcBef>
              <a:spcAft>
                <a:spcPts val="0"/>
              </a:spcAft>
              <a:tabLst>
                <a:tab pos="457200" algn="l"/>
              </a:tabLst>
            </a:pPr>
            <a:r>
              <a:rPr lang="en-US" sz="4000" b="1" dirty="0">
                <a:latin typeface="Arial" panose="020B0604020202020204" pitchFamily="34" charset="0"/>
                <a:cs typeface="Arial" panose="020B0604020202020204" pitchFamily="34" charset="0"/>
              </a:rPr>
              <a:t>Father</a:t>
            </a:r>
            <a:r>
              <a:rPr lang="en-US" sz="40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and of the </a:t>
            </a:r>
            <a:r>
              <a:rPr lang="en-US" sz="4000" b="1" dirty="0">
                <a:latin typeface="Arial" panose="020B0604020202020204" pitchFamily="34" charset="0"/>
                <a:cs typeface="Arial" panose="020B0604020202020204" pitchFamily="34" charset="0"/>
              </a:rPr>
              <a:t>Son</a:t>
            </a:r>
            <a:r>
              <a:rPr lang="en-US" sz="40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and of the</a:t>
            </a:r>
          </a:p>
          <a:p>
            <a:pPr marL="0" marR="0" algn="ctr">
              <a:spcBef>
                <a:spcPts val="0"/>
              </a:spcBef>
              <a:spcAft>
                <a:spcPts val="0"/>
              </a:spcAft>
              <a:tabLst>
                <a:tab pos="457200" algn="l"/>
              </a:tabLst>
            </a:pPr>
            <a:r>
              <a:rPr lang="en-US" sz="28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Holy Spirit</a:t>
            </a:r>
            <a:r>
              <a:rPr lang="en-US" sz="4000" dirty="0">
                <a:latin typeface="Arial" panose="020B0604020202020204" pitchFamily="34" charset="0"/>
                <a:cs typeface="Arial" panose="020B0604020202020204" pitchFamily="34" charset="0"/>
              </a:rPr>
              <a:t>.”</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itle 3">
            <a:extLst>
              <a:ext uri="{FF2B5EF4-FFF2-40B4-BE49-F238E27FC236}">
                <a16:creationId xmlns:a16="http://schemas.microsoft.com/office/drawing/2014/main" id="{2DBD6F97-FD37-AF36-4EBC-73C6C13FD9A3}"/>
              </a:ext>
            </a:extLst>
          </p:cNvPr>
          <p:cNvSpPr txBox="1">
            <a:spLocks/>
          </p:cNvSpPr>
          <p:nvPr/>
        </p:nvSpPr>
        <p:spPr>
          <a:xfrm>
            <a:off x="457199"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u="sng" dirty="0">
                <a:latin typeface="Arial Rounded MT Bold" panose="020F0704030504030204" pitchFamily="34" charset="0"/>
              </a:rPr>
              <a:t>OIC – Part 2</a:t>
            </a:r>
          </a:p>
        </p:txBody>
      </p:sp>
      <p:sp>
        <p:nvSpPr>
          <p:cNvPr id="11" name="TextBox 10">
            <a:extLst>
              <a:ext uri="{FF2B5EF4-FFF2-40B4-BE49-F238E27FC236}">
                <a16:creationId xmlns:a16="http://schemas.microsoft.com/office/drawing/2014/main" id="{E5D7E75B-44F8-169C-2C1F-60C68FD78913}"/>
              </a:ext>
            </a:extLst>
          </p:cNvPr>
          <p:cNvSpPr txBox="1"/>
          <p:nvPr/>
        </p:nvSpPr>
        <p:spPr>
          <a:xfrm>
            <a:off x="3054699" y="6350169"/>
            <a:ext cx="2451798" cy="338554"/>
          </a:xfrm>
          <a:prstGeom prst="rect">
            <a:avLst/>
          </a:prstGeom>
          <a:noFill/>
        </p:spPr>
        <p:txBody>
          <a:bodyPr wrap="square" rtlCol="0">
            <a:spAutoFit/>
          </a:bodyPr>
          <a:lstStyle/>
          <a:p>
            <a:r>
              <a:rPr lang="en-US" sz="1600" dirty="0">
                <a:solidFill>
                  <a:schemeClr val="bg1">
                    <a:lumMod val="65000"/>
                  </a:schemeClr>
                </a:solidFill>
                <a:latin typeface="Arial" panose="020B0604020202020204" pitchFamily="34" charset="0"/>
                <a:cs typeface="Arial" panose="020B0604020202020204" pitchFamily="34" charset="0"/>
              </a:rPr>
              <a:t>(Matthew 28:19 NIV)</a:t>
            </a:r>
            <a:endParaRPr lang="en-US" sz="1600" dirty="0">
              <a:solidFill>
                <a:schemeClr val="bg1">
                  <a:lumMod val="65000"/>
                </a:schemeClr>
              </a:solidFill>
            </a:endParaRPr>
          </a:p>
        </p:txBody>
      </p:sp>
    </p:spTree>
    <p:extLst>
      <p:ext uri="{BB962C8B-B14F-4D97-AF65-F5344CB8AC3E}">
        <p14:creationId xmlns:p14="http://schemas.microsoft.com/office/powerpoint/2010/main" val="3866845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FAFF8-B546-61C4-6552-D90386483E41}"/>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silhouette of two people&#10;&#10;Description automatically generated">
            <a:extLst>
              <a:ext uri="{FF2B5EF4-FFF2-40B4-BE49-F238E27FC236}">
                <a16:creationId xmlns:a16="http://schemas.microsoft.com/office/drawing/2014/main" id="{9825FCC0-832D-6D8F-3C31-C30ACD0A4CB3}"/>
              </a:ext>
            </a:extLst>
          </p:cNvPr>
          <p:cNvPicPr>
            <a:picLocks noChangeAspect="1"/>
          </p:cNvPicPr>
          <p:nvPr/>
        </p:nvPicPr>
        <p:blipFill>
          <a:blip r:embed="rId3" cstate="print">
            <a:alphaModFix amt="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8600" y="0"/>
            <a:ext cx="8763000" cy="6858000"/>
          </a:xfrm>
          <a:prstGeom prst="rect">
            <a:avLst/>
          </a:prstGeom>
        </p:spPr>
      </p:pic>
      <p:sp>
        <p:nvSpPr>
          <p:cNvPr id="6" name="TextBox 5">
            <a:extLst>
              <a:ext uri="{FF2B5EF4-FFF2-40B4-BE49-F238E27FC236}">
                <a16:creationId xmlns:a16="http://schemas.microsoft.com/office/drawing/2014/main" id="{7A10754C-2FC1-5799-BAFF-ACDB9FB552B8}"/>
              </a:ext>
            </a:extLst>
          </p:cNvPr>
          <p:cNvSpPr txBox="1"/>
          <p:nvPr/>
        </p:nvSpPr>
        <p:spPr>
          <a:xfrm>
            <a:off x="342900" y="1313330"/>
            <a:ext cx="8534400" cy="3600986"/>
          </a:xfrm>
          <a:prstGeom prst="rect">
            <a:avLst/>
          </a:prstGeom>
          <a:noFill/>
        </p:spPr>
        <p:txBody>
          <a:bodyPr wrap="square">
            <a:spAutoFit/>
          </a:bodyPr>
          <a:lstStyle/>
          <a:p>
            <a:pPr marL="0" marR="0">
              <a:spcBef>
                <a:spcPts val="0"/>
              </a:spcBef>
              <a:spcAft>
                <a:spcPts val="0"/>
              </a:spcAft>
              <a:tabLst>
                <a:tab pos="457200" algn="l"/>
              </a:tabLst>
            </a:pPr>
            <a:r>
              <a:rPr lang="en-US" baseline="300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 appeal to you, brothers and sisters, in the name of our Lord Jesus Christ,</a:t>
            </a:r>
            <a:r>
              <a:rPr lang="en-US" sz="2800" b="1"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that all of you agree with one another </a:t>
            </a:r>
            <a:r>
              <a:rPr lang="en-US" sz="2800" dirty="0">
                <a:latin typeface="Arial" panose="020B0604020202020204" pitchFamily="34" charset="0"/>
                <a:cs typeface="Arial" panose="020B0604020202020204" pitchFamily="34" charset="0"/>
              </a:rPr>
              <a:t>in what you say and</a:t>
            </a: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that there be </a:t>
            </a:r>
            <a:r>
              <a:rPr lang="en-US" sz="4000" b="1" u="sng" dirty="0">
                <a:latin typeface="Arial" panose="020B0604020202020204" pitchFamily="34" charset="0"/>
                <a:cs typeface="Arial" panose="020B0604020202020204" pitchFamily="34" charset="0"/>
              </a:rPr>
              <a:t>no divisions </a:t>
            </a:r>
            <a:r>
              <a:rPr lang="en-US" sz="4000" b="1" dirty="0">
                <a:latin typeface="Arial" panose="020B0604020202020204" pitchFamily="34" charset="0"/>
                <a:cs typeface="Arial" panose="020B0604020202020204" pitchFamily="34" charset="0"/>
              </a:rPr>
              <a:t>among you</a:t>
            </a:r>
            <a:r>
              <a:rPr lang="en-US" sz="40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but that</a:t>
            </a:r>
            <a:r>
              <a:rPr lang="en-US" sz="4000" b="1" dirty="0">
                <a:latin typeface="Arial" panose="020B0604020202020204" pitchFamily="34" charset="0"/>
                <a:cs typeface="Arial" panose="020B0604020202020204" pitchFamily="34" charset="0"/>
              </a:rPr>
              <a:t> you be perfectly </a:t>
            </a:r>
            <a:r>
              <a:rPr lang="en-US" sz="4000" b="1" u="sng" dirty="0">
                <a:latin typeface="Arial" panose="020B0604020202020204" pitchFamily="34" charset="0"/>
                <a:cs typeface="Arial" panose="020B0604020202020204" pitchFamily="34" charset="0"/>
              </a:rPr>
              <a:t>united</a:t>
            </a:r>
            <a:r>
              <a:rPr lang="en-US" sz="40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in mind and thought. </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p>
        </p:txBody>
      </p:sp>
      <p:sp>
        <p:nvSpPr>
          <p:cNvPr id="4" name="Title 3">
            <a:extLst>
              <a:ext uri="{FF2B5EF4-FFF2-40B4-BE49-F238E27FC236}">
                <a16:creationId xmlns:a16="http://schemas.microsoft.com/office/drawing/2014/main" id="{E5D8D2CE-267B-EE21-35EF-B7463AC2276B}"/>
              </a:ext>
            </a:extLst>
          </p:cNvPr>
          <p:cNvSpPr>
            <a:spLocks noGrp="1"/>
          </p:cNvSpPr>
          <p:nvPr>
            <p:ph type="title"/>
          </p:nvPr>
        </p:nvSpPr>
        <p:spPr>
          <a:xfrm>
            <a:off x="457200" y="0"/>
            <a:ext cx="8229600" cy="1143000"/>
          </a:xfrm>
        </p:spPr>
        <p:txBody>
          <a:bodyPr>
            <a:normAutofit/>
          </a:bodyPr>
          <a:lstStyle/>
          <a:p>
            <a:r>
              <a:rPr lang="en-US" u="sng" dirty="0">
                <a:latin typeface="Arial Rounded MT Bold" panose="020F0704030504030204" pitchFamily="34" charset="0"/>
              </a:rPr>
              <a:t>OIC – Part 3</a:t>
            </a:r>
          </a:p>
        </p:txBody>
      </p:sp>
      <p:sp>
        <p:nvSpPr>
          <p:cNvPr id="9" name="TextBox 8">
            <a:extLst>
              <a:ext uri="{FF2B5EF4-FFF2-40B4-BE49-F238E27FC236}">
                <a16:creationId xmlns:a16="http://schemas.microsoft.com/office/drawing/2014/main" id="{C3BF9638-90EC-F5D6-5C2A-28989A092127}"/>
              </a:ext>
            </a:extLst>
          </p:cNvPr>
          <p:cNvSpPr txBox="1"/>
          <p:nvPr/>
        </p:nvSpPr>
        <p:spPr>
          <a:xfrm>
            <a:off x="3506875" y="6481187"/>
            <a:ext cx="2459334" cy="707886"/>
          </a:xfrm>
          <a:prstGeom prst="rect">
            <a:avLst/>
          </a:prstGeom>
          <a:noFill/>
        </p:spPr>
        <p:txBody>
          <a:bodyPr wrap="square" rtlCol="0">
            <a:spAutoFit/>
          </a:bodyPr>
          <a:lstStyle/>
          <a:p>
            <a:r>
              <a:rPr lang="en-US" sz="1600" dirty="0">
                <a:solidFill>
                  <a:schemeClr val="bg1">
                    <a:lumMod val="65000"/>
                  </a:schemeClr>
                </a:solidFill>
                <a:latin typeface="Arial" panose="020B0604020202020204" pitchFamily="34" charset="0"/>
                <a:ea typeface="Times New Roman" panose="02020603050405020304" pitchFamily="18" charset="0"/>
                <a:cs typeface="Arial" panose="020B0604020202020204" pitchFamily="34" charset="0"/>
              </a:rPr>
              <a:t>(1 Corinthians 1:10 NIV)</a:t>
            </a:r>
          </a:p>
          <a:p>
            <a:endParaRPr lang="en-US" dirty="0"/>
          </a:p>
        </p:txBody>
      </p:sp>
    </p:spTree>
    <p:extLst>
      <p:ext uri="{BB962C8B-B14F-4D97-AF65-F5344CB8AC3E}">
        <p14:creationId xmlns:p14="http://schemas.microsoft.com/office/powerpoint/2010/main" val="1066261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FAFF8-B546-61C4-6552-D90386483E41}"/>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stained glass window with a religious scene&#10;&#10;Description automatically generated">
            <a:extLst>
              <a:ext uri="{FF2B5EF4-FFF2-40B4-BE49-F238E27FC236}">
                <a16:creationId xmlns:a16="http://schemas.microsoft.com/office/drawing/2014/main" id="{818121AA-C24F-7795-BF67-413A3F7CADF3}"/>
              </a:ext>
            </a:extLst>
          </p:cNvPr>
          <p:cNvPicPr>
            <a:picLocks noChangeAspect="1"/>
          </p:cNvPicPr>
          <p:nvPr/>
        </p:nvPicPr>
        <p:blipFill>
          <a:blip r:embed="rId2">
            <a:alphaModFix amt="1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7A10754C-2FC1-5799-BAFF-ACDB9FB552B8}"/>
              </a:ext>
            </a:extLst>
          </p:cNvPr>
          <p:cNvSpPr txBox="1"/>
          <p:nvPr/>
        </p:nvSpPr>
        <p:spPr>
          <a:xfrm>
            <a:off x="457200" y="1143000"/>
            <a:ext cx="8229600" cy="3908762"/>
          </a:xfrm>
          <a:prstGeom prst="rect">
            <a:avLst/>
          </a:prstGeom>
          <a:noFill/>
        </p:spPr>
        <p:txBody>
          <a:bodyPr wrap="square">
            <a:spAutoFit/>
          </a:bodyPr>
          <a:lstStyle/>
          <a:p>
            <a:pPr marL="0" marR="0">
              <a:spcBef>
                <a:spcPts val="0"/>
              </a:spcBef>
              <a:spcAft>
                <a:spcPts val="0"/>
              </a:spcAft>
              <a:tabLst>
                <a:tab pos="457200" algn="l"/>
              </a:tabLst>
            </a:pPr>
            <a:r>
              <a:rPr lang="en-US" sz="2800" dirty="0">
                <a:latin typeface="Arial" panose="020B0604020202020204" pitchFamily="34" charset="0"/>
                <a:ea typeface="Times New Roman" panose="02020603050405020304" pitchFamily="18" charset="0"/>
                <a:cs typeface="Arial" panose="020B0604020202020204" pitchFamily="34" charset="0"/>
              </a:rPr>
              <a:t>“</a:t>
            </a:r>
            <a:r>
              <a:rPr lang="en-US" sz="2800" dirty="0">
                <a:latin typeface="Arial" panose="020B0604020202020204" pitchFamily="34" charset="0"/>
                <a:cs typeface="Arial" panose="020B0604020202020204" pitchFamily="34" charset="0"/>
              </a:rPr>
              <a:t>I pray also for those who will believe in me through their message, </a:t>
            </a:r>
            <a:r>
              <a:rPr lang="en-US" sz="4000" b="1" dirty="0">
                <a:latin typeface="Arial" panose="020B0604020202020204" pitchFamily="34" charset="0"/>
                <a:cs typeface="Arial" panose="020B0604020202020204" pitchFamily="34" charset="0"/>
              </a:rPr>
              <a:t>that </a:t>
            </a:r>
            <a:r>
              <a:rPr lang="en-US" sz="4000" b="1" u="sng" dirty="0">
                <a:latin typeface="Arial" panose="020B0604020202020204" pitchFamily="34" charset="0"/>
                <a:cs typeface="Arial" panose="020B0604020202020204" pitchFamily="34" charset="0"/>
              </a:rPr>
              <a:t>all of them may be one</a:t>
            </a:r>
            <a:r>
              <a:rPr lang="en-US" sz="4000" b="1" dirty="0">
                <a:latin typeface="Arial" panose="020B0604020202020204" pitchFamily="34" charset="0"/>
                <a:cs typeface="Arial" panose="020B0604020202020204" pitchFamily="34" charset="0"/>
              </a:rPr>
              <a:t>, Father, </a:t>
            </a:r>
            <a:r>
              <a:rPr lang="en-US" sz="2800" dirty="0">
                <a:latin typeface="Arial" panose="020B0604020202020204" pitchFamily="34" charset="0"/>
                <a:cs typeface="Arial" panose="020B0604020202020204" pitchFamily="34" charset="0"/>
              </a:rPr>
              <a:t>just as </a:t>
            </a:r>
            <a:r>
              <a:rPr lang="en-US" sz="4000" b="1" dirty="0">
                <a:latin typeface="Arial" panose="020B0604020202020204" pitchFamily="34" charset="0"/>
                <a:cs typeface="Arial" panose="020B0604020202020204" pitchFamily="34" charset="0"/>
              </a:rPr>
              <a:t>you are in me and I am in you. </a:t>
            </a:r>
          </a:p>
          <a:p>
            <a:pPr marL="0" marR="0">
              <a:spcBef>
                <a:spcPts val="0"/>
              </a:spcBef>
              <a:spcAft>
                <a:spcPts val="0"/>
              </a:spcAft>
              <a:tabLst>
                <a:tab pos="457200" algn="l"/>
              </a:tabLst>
            </a:pPr>
            <a:endParaRPr lang="en-US" sz="3200" b="1" dirty="0">
              <a:latin typeface="Arial" panose="020B0604020202020204" pitchFamily="34" charset="0"/>
              <a:cs typeface="Arial" panose="020B0604020202020204" pitchFamily="34" charset="0"/>
            </a:endParaRPr>
          </a:p>
          <a:p>
            <a:pPr marL="0" marR="0">
              <a:spcBef>
                <a:spcPts val="0"/>
              </a:spcBef>
              <a:spcAft>
                <a:spcPts val="0"/>
              </a:spcAft>
              <a:tabLst>
                <a:tab pos="457200" algn="l"/>
              </a:tabLst>
            </a:pPr>
            <a:r>
              <a:rPr lang="en-US" sz="2800" dirty="0">
                <a:latin typeface="Arial" panose="020B0604020202020204" pitchFamily="34" charset="0"/>
                <a:cs typeface="Arial" panose="020B0604020202020204" pitchFamily="34" charset="0"/>
              </a:rPr>
              <a:t>I have given them the glory that you gave me, that </a:t>
            </a:r>
            <a:r>
              <a:rPr lang="en-US" sz="4000" b="1" u="sng" dirty="0">
                <a:latin typeface="Arial" panose="020B0604020202020204" pitchFamily="34" charset="0"/>
                <a:cs typeface="Arial" panose="020B0604020202020204" pitchFamily="34" charset="0"/>
              </a:rPr>
              <a:t>they may be one as we are one</a:t>
            </a:r>
            <a:r>
              <a:rPr lang="en-US" sz="4000" b="1"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p>
        </p:txBody>
      </p:sp>
      <p:sp>
        <p:nvSpPr>
          <p:cNvPr id="4" name="Title 3">
            <a:extLst>
              <a:ext uri="{FF2B5EF4-FFF2-40B4-BE49-F238E27FC236}">
                <a16:creationId xmlns:a16="http://schemas.microsoft.com/office/drawing/2014/main" id="{E5D8D2CE-267B-EE21-35EF-B7463AC2276B}"/>
              </a:ext>
            </a:extLst>
          </p:cNvPr>
          <p:cNvSpPr>
            <a:spLocks noGrp="1"/>
          </p:cNvSpPr>
          <p:nvPr>
            <p:ph type="title"/>
          </p:nvPr>
        </p:nvSpPr>
        <p:spPr>
          <a:xfrm>
            <a:off x="457200" y="0"/>
            <a:ext cx="8229600" cy="1143000"/>
          </a:xfrm>
        </p:spPr>
        <p:txBody>
          <a:bodyPr>
            <a:normAutofit/>
          </a:bodyPr>
          <a:lstStyle/>
          <a:p>
            <a:r>
              <a:rPr lang="en-US" u="sng" dirty="0">
                <a:latin typeface="Arial Rounded MT Bold" panose="020F0704030504030204" pitchFamily="34" charset="0"/>
              </a:rPr>
              <a:t>OIC – Part 4</a:t>
            </a:r>
          </a:p>
        </p:txBody>
      </p:sp>
      <p:sp>
        <p:nvSpPr>
          <p:cNvPr id="8" name="TextBox 7">
            <a:extLst>
              <a:ext uri="{FF2B5EF4-FFF2-40B4-BE49-F238E27FC236}">
                <a16:creationId xmlns:a16="http://schemas.microsoft.com/office/drawing/2014/main" id="{6CCB1C0B-4C39-4FDC-8D44-1658F4368B06}"/>
              </a:ext>
            </a:extLst>
          </p:cNvPr>
          <p:cNvSpPr txBox="1"/>
          <p:nvPr/>
        </p:nvSpPr>
        <p:spPr>
          <a:xfrm>
            <a:off x="3516923" y="6400800"/>
            <a:ext cx="2522136" cy="707886"/>
          </a:xfrm>
          <a:prstGeom prst="rect">
            <a:avLst/>
          </a:prstGeom>
          <a:noFill/>
        </p:spPr>
        <p:txBody>
          <a:bodyPr wrap="square" rtlCol="0">
            <a:spAutoFit/>
          </a:bodyPr>
          <a:lstStyle/>
          <a:p>
            <a:r>
              <a:rPr lang="en-US" sz="1600" dirty="0">
                <a:solidFill>
                  <a:schemeClr val="bg1">
                    <a:lumMod val="65000"/>
                  </a:schemeClr>
                </a:solidFill>
                <a:latin typeface="Arial" panose="020B0604020202020204" pitchFamily="34" charset="0"/>
                <a:ea typeface="Times New Roman" panose="02020603050405020304" pitchFamily="18" charset="0"/>
                <a:cs typeface="Arial" panose="020B0604020202020204" pitchFamily="34" charset="0"/>
              </a:rPr>
              <a:t>(John 17:20,22 NIV)</a:t>
            </a:r>
          </a:p>
          <a:p>
            <a:endParaRPr lang="en-US" dirty="0"/>
          </a:p>
        </p:txBody>
      </p:sp>
    </p:spTree>
    <p:extLst>
      <p:ext uri="{BB962C8B-B14F-4D97-AF65-F5344CB8AC3E}">
        <p14:creationId xmlns:p14="http://schemas.microsoft.com/office/powerpoint/2010/main" val="343822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5CDDF4-2C25-6569-FB05-4936A7BECCC0}"/>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silhouette of a person on a cross&#10;&#10;Description automatically generated">
            <a:extLst>
              <a:ext uri="{FF2B5EF4-FFF2-40B4-BE49-F238E27FC236}">
                <a16:creationId xmlns:a16="http://schemas.microsoft.com/office/drawing/2014/main" id="{BFC00D3C-C7C8-9ACD-6FCB-DA51A726B6A2}"/>
              </a:ext>
            </a:extLst>
          </p:cNvPr>
          <p:cNvPicPr>
            <a:picLocks noChangeAspect="1"/>
          </p:cNvPicPr>
          <p:nvPr/>
        </p:nvPicPr>
        <p:blipFill>
          <a:blip r:embed="rId3">
            <a:alphaModFix amt="16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75" r="2548"/>
          <a:stretch/>
        </p:blipFill>
        <p:spPr>
          <a:xfrm>
            <a:off x="-74428" y="3170"/>
            <a:ext cx="9218428" cy="6854830"/>
          </a:xfrm>
          <a:prstGeom prst="rect">
            <a:avLst/>
          </a:prstGeom>
        </p:spPr>
      </p:pic>
      <p:sp>
        <p:nvSpPr>
          <p:cNvPr id="6" name="TextBox 5">
            <a:extLst>
              <a:ext uri="{FF2B5EF4-FFF2-40B4-BE49-F238E27FC236}">
                <a16:creationId xmlns:a16="http://schemas.microsoft.com/office/drawing/2014/main" id="{7A10754C-2FC1-5799-BAFF-ACDB9FB552B8}"/>
              </a:ext>
            </a:extLst>
          </p:cNvPr>
          <p:cNvSpPr txBox="1"/>
          <p:nvPr/>
        </p:nvSpPr>
        <p:spPr>
          <a:xfrm>
            <a:off x="3997081" y="2572520"/>
            <a:ext cx="5007429" cy="2308324"/>
          </a:xfrm>
          <a:prstGeom prst="rect">
            <a:avLst/>
          </a:prstGeom>
          <a:noFill/>
        </p:spPr>
        <p:txBody>
          <a:bodyPr wrap="square">
            <a:spAutoFit/>
          </a:bodyPr>
          <a:lstStyle/>
          <a:p>
            <a:pPr marL="0" marR="0">
              <a:spcBef>
                <a:spcPts val="0"/>
              </a:spcBef>
              <a:spcAft>
                <a:spcPts val="0"/>
              </a:spcAft>
              <a:tabLst>
                <a:tab pos="457200" algn="l"/>
              </a:tabLst>
            </a:pPr>
            <a:r>
              <a:rPr lang="en-US" sz="3200" dirty="0">
                <a:latin typeface="Arial" panose="020B0604020202020204" pitchFamily="34" charset="0"/>
                <a:cs typeface="Arial" panose="020B0604020202020204" pitchFamily="34" charset="0"/>
              </a:rPr>
              <a:t>“I have been crucified with Christ and I no longer live, </a:t>
            </a:r>
            <a:r>
              <a:rPr lang="en-US" sz="4000" b="1" dirty="0">
                <a:latin typeface="Arial" panose="020B0604020202020204" pitchFamily="34" charset="0"/>
                <a:cs typeface="Arial" panose="020B0604020202020204" pitchFamily="34" charset="0"/>
              </a:rPr>
              <a:t>but Christ lives in me.”</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p>
        </p:txBody>
      </p:sp>
      <p:sp>
        <p:nvSpPr>
          <p:cNvPr id="4" name="Title 3">
            <a:extLst>
              <a:ext uri="{FF2B5EF4-FFF2-40B4-BE49-F238E27FC236}">
                <a16:creationId xmlns:a16="http://schemas.microsoft.com/office/drawing/2014/main" id="{E5D8D2CE-267B-EE21-35EF-B7463AC2276B}"/>
              </a:ext>
            </a:extLst>
          </p:cNvPr>
          <p:cNvSpPr>
            <a:spLocks noGrp="1"/>
          </p:cNvSpPr>
          <p:nvPr>
            <p:ph type="title"/>
          </p:nvPr>
        </p:nvSpPr>
        <p:spPr>
          <a:xfrm>
            <a:off x="457200" y="0"/>
            <a:ext cx="8229600" cy="1143000"/>
          </a:xfrm>
        </p:spPr>
        <p:txBody>
          <a:bodyPr>
            <a:normAutofit/>
          </a:bodyPr>
          <a:lstStyle/>
          <a:p>
            <a:r>
              <a:rPr lang="en-US" u="sng" dirty="0">
                <a:latin typeface="Arial Rounded MT Bold" panose="020F0704030504030204" pitchFamily="34" charset="0"/>
              </a:rPr>
              <a:t>OIC – Part 5</a:t>
            </a:r>
          </a:p>
        </p:txBody>
      </p:sp>
      <p:sp>
        <p:nvSpPr>
          <p:cNvPr id="8" name="TextBox 7">
            <a:extLst>
              <a:ext uri="{FF2B5EF4-FFF2-40B4-BE49-F238E27FC236}">
                <a16:creationId xmlns:a16="http://schemas.microsoft.com/office/drawing/2014/main" id="{F69085B1-E026-50DF-68D7-7BCA6A19A67D}"/>
              </a:ext>
            </a:extLst>
          </p:cNvPr>
          <p:cNvSpPr txBox="1"/>
          <p:nvPr/>
        </p:nvSpPr>
        <p:spPr>
          <a:xfrm>
            <a:off x="5362944" y="6310364"/>
            <a:ext cx="2602523" cy="707886"/>
          </a:xfrm>
          <a:prstGeom prst="rect">
            <a:avLst/>
          </a:prstGeom>
          <a:noFill/>
        </p:spPr>
        <p:txBody>
          <a:bodyPr wrap="square" rtlCol="0">
            <a:spAutoFit/>
          </a:bodyPr>
          <a:lstStyle/>
          <a:p>
            <a:r>
              <a:rPr lang="en-US" sz="16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(Galatians 2:20 NIV)</a:t>
            </a:r>
          </a:p>
          <a:p>
            <a:endParaRPr lang="en-US" dirty="0"/>
          </a:p>
        </p:txBody>
      </p:sp>
    </p:spTree>
    <p:extLst>
      <p:ext uri="{BB962C8B-B14F-4D97-AF65-F5344CB8AC3E}">
        <p14:creationId xmlns:p14="http://schemas.microsoft.com/office/powerpoint/2010/main" val="2527109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2AEE0-3833-1E4F-67D1-1060C01AC280}"/>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mosaic of two people&#10;&#10;Description automatically generated">
            <a:extLst>
              <a:ext uri="{FF2B5EF4-FFF2-40B4-BE49-F238E27FC236}">
                <a16:creationId xmlns:a16="http://schemas.microsoft.com/office/drawing/2014/main" id="{DCFBF8D7-2277-D80F-1083-9F5BAE7591E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r="2533"/>
          <a:stretch/>
        </p:blipFill>
        <p:spPr>
          <a:xfrm>
            <a:off x="1" y="0"/>
            <a:ext cx="9144000" cy="6858000"/>
          </a:xfrm>
          <a:prstGeom prst="rect">
            <a:avLst/>
          </a:prstGeom>
        </p:spPr>
      </p:pic>
      <p:sp>
        <p:nvSpPr>
          <p:cNvPr id="6" name="TextBox 5">
            <a:extLst>
              <a:ext uri="{FF2B5EF4-FFF2-40B4-BE49-F238E27FC236}">
                <a16:creationId xmlns:a16="http://schemas.microsoft.com/office/drawing/2014/main" id="{7A10754C-2FC1-5799-BAFF-ACDB9FB552B8}"/>
              </a:ext>
            </a:extLst>
          </p:cNvPr>
          <p:cNvSpPr txBox="1"/>
          <p:nvPr/>
        </p:nvSpPr>
        <p:spPr>
          <a:xfrm>
            <a:off x="770966" y="1105287"/>
            <a:ext cx="7772400" cy="4647426"/>
          </a:xfrm>
          <a:prstGeom prst="rect">
            <a:avLst/>
          </a:prstGeom>
          <a:noFill/>
        </p:spPr>
        <p:txBody>
          <a:bodyPr wrap="square">
            <a:spAutoFit/>
          </a:bodyPr>
          <a:lstStyle/>
          <a:p>
            <a:pPr marL="0" marR="0">
              <a:spcBef>
                <a:spcPts val="0"/>
              </a:spcBef>
              <a:spcAft>
                <a:spcPts val="0"/>
              </a:spcAft>
              <a:tabLst>
                <a:tab pos="457200" algn="l"/>
              </a:tabLst>
            </a:pPr>
            <a:r>
              <a:rPr lang="en-US" sz="2800" dirty="0">
                <a:effectLst/>
                <a:latin typeface="Arial" panose="020B0604020202020204" pitchFamily="34" charset="0"/>
                <a:ea typeface="Times New Roman" panose="02020603050405020304" pitchFamily="18" charset="0"/>
                <a:cs typeface="Arial" panose="020B0604020202020204" pitchFamily="34" charset="0"/>
              </a:rPr>
              <a:t>“For as many of you as were </a:t>
            </a:r>
            <a:r>
              <a:rPr lang="en-US" sz="4000" b="1" u="sng" dirty="0">
                <a:effectLst/>
                <a:latin typeface="Arial" panose="020B0604020202020204" pitchFamily="34" charset="0"/>
                <a:ea typeface="Times New Roman" panose="02020603050405020304" pitchFamily="18" charset="0"/>
                <a:cs typeface="Arial" panose="020B0604020202020204" pitchFamily="34" charset="0"/>
              </a:rPr>
              <a:t>baptized</a:t>
            </a:r>
            <a:r>
              <a:rPr lang="en-US" sz="4000" b="1" dirty="0">
                <a:effectLst/>
                <a:latin typeface="Arial" panose="020B0604020202020204" pitchFamily="34" charset="0"/>
                <a:ea typeface="Times New Roman" panose="02020603050405020304" pitchFamily="18" charset="0"/>
                <a:cs typeface="Arial" panose="020B0604020202020204" pitchFamily="34" charset="0"/>
              </a:rPr>
              <a:t> into Christ have put on Christ.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tabLst>
                <a:tab pos="457200" algn="l"/>
              </a:tabLst>
            </a:pP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tabLst>
                <a:tab pos="457200" algn="l"/>
              </a:tabLst>
            </a:pPr>
            <a:r>
              <a:rPr lang="en-US" sz="3600" dirty="0">
                <a:solidFill>
                  <a:srgbClr val="C00000"/>
                </a:solidFill>
                <a:latin typeface="Arial" panose="020B0604020202020204" pitchFamily="34" charset="0"/>
                <a:cs typeface="Arial" panose="020B0604020202020204" pitchFamily="34" charset="0"/>
              </a:rPr>
              <a:t>There is neither Jew nor Gentile, neither slave nor free, nor is there male and female, </a:t>
            </a:r>
          </a:p>
          <a:p>
            <a:pPr marL="0" marR="0">
              <a:spcBef>
                <a:spcPts val="0"/>
              </a:spcBef>
              <a:spcAft>
                <a:spcPts val="0"/>
              </a:spcAft>
              <a:tabLst>
                <a:tab pos="457200" algn="l"/>
              </a:tabLst>
            </a:pPr>
            <a:endParaRPr lang="en-US" sz="1400" dirty="0">
              <a:latin typeface="Arial" panose="020B0604020202020204" pitchFamily="34" charset="0"/>
              <a:cs typeface="Arial" panose="020B0604020202020204" pitchFamily="34" charset="0"/>
            </a:endParaRPr>
          </a:p>
          <a:p>
            <a:pPr marL="0" marR="0">
              <a:spcBef>
                <a:spcPts val="0"/>
              </a:spcBef>
              <a:spcAft>
                <a:spcPts val="0"/>
              </a:spcAft>
              <a:tabLst>
                <a:tab pos="457200" algn="l"/>
              </a:tabLst>
            </a:pPr>
            <a:r>
              <a:rPr lang="en-US" sz="4000" b="1" u="sng" dirty="0">
                <a:latin typeface="Arial" panose="020B0604020202020204" pitchFamily="34" charset="0"/>
                <a:cs typeface="Arial" panose="020B0604020202020204" pitchFamily="34" charset="0"/>
              </a:rPr>
              <a:t>for you are all one in Christ Jesus</a:t>
            </a:r>
            <a:r>
              <a:rPr lang="en-US" sz="4000" u="sng" dirty="0">
                <a:latin typeface="Arial" panose="020B0604020202020204" pitchFamily="34" charset="0"/>
                <a:cs typeface="Arial" panose="020B0604020202020204" pitchFamily="34" charset="0"/>
              </a:rPr>
              <a:t>. </a:t>
            </a:r>
            <a:endParaRPr lang="en-US" sz="2400" u="sng"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itle 3">
            <a:extLst>
              <a:ext uri="{FF2B5EF4-FFF2-40B4-BE49-F238E27FC236}">
                <a16:creationId xmlns:a16="http://schemas.microsoft.com/office/drawing/2014/main" id="{E5D8D2CE-267B-EE21-35EF-B7463AC2276B}"/>
              </a:ext>
            </a:extLst>
          </p:cNvPr>
          <p:cNvSpPr>
            <a:spLocks noGrp="1"/>
          </p:cNvSpPr>
          <p:nvPr>
            <p:ph type="title"/>
          </p:nvPr>
        </p:nvSpPr>
        <p:spPr>
          <a:xfrm>
            <a:off x="457199" y="435428"/>
            <a:ext cx="8229600" cy="1143000"/>
          </a:xfrm>
        </p:spPr>
        <p:txBody>
          <a:bodyPr>
            <a:normAutofit fontScale="90000"/>
          </a:bodyPr>
          <a:lstStyle/>
          <a:p>
            <a:r>
              <a:rPr lang="en-US" u="sng" dirty="0">
                <a:latin typeface="Arial Rounded MT Bold" panose="020F0704030504030204" pitchFamily="34" charset="0"/>
              </a:rPr>
              <a:t>OIC – Part 6</a:t>
            </a:r>
            <a:br>
              <a:rPr lang="en-US" u="sng" dirty="0">
                <a:latin typeface="Arial Rounded MT Bold" panose="020F0704030504030204" pitchFamily="34" charset="0"/>
              </a:rPr>
            </a:br>
            <a:endParaRPr lang="en-US" u="sng" dirty="0">
              <a:latin typeface="Arial Rounded MT Bold" panose="020F0704030504030204" pitchFamily="34" charset="0"/>
            </a:endParaRPr>
          </a:p>
        </p:txBody>
      </p:sp>
      <p:sp>
        <p:nvSpPr>
          <p:cNvPr id="7" name="TextBox 6">
            <a:extLst>
              <a:ext uri="{FF2B5EF4-FFF2-40B4-BE49-F238E27FC236}">
                <a16:creationId xmlns:a16="http://schemas.microsoft.com/office/drawing/2014/main" id="{044349A4-2D71-65DC-876E-51A53DD5C7AA}"/>
              </a:ext>
            </a:extLst>
          </p:cNvPr>
          <p:cNvSpPr txBox="1"/>
          <p:nvPr/>
        </p:nvSpPr>
        <p:spPr>
          <a:xfrm>
            <a:off x="3537019" y="6359830"/>
            <a:ext cx="3878664" cy="707886"/>
          </a:xfrm>
          <a:prstGeom prst="rect">
            <a:avLst/>
          </a:prstGeom>
          <a:noFill/>
        </p:spPr>
        <p:txBody>
          <a:bodyPr wrap="square" rtlCol="0">
            <a:spAutoFit/>
          </a:bodyPr>
          <a:lstStyle/>
          <a:p>
            <a:r>
              <a:rPr lang="en-US" sz="16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(Galatians 3:27-28 NIV)</a:t>
            </a:r>
          </a:p>
          <a:p>
            <a:endParaRPr lang="en-US" dirty="0"/>
          </a:p>
        </p:txBody>
      </p:sp>
    </p:spTree>
    <p:extLst>
      <p:ext uri="{BB962C8B-B14F-4D97-AF65-F5344CB8AC3E}">
        <p14:creationId xmlns:p14="http://schemas.microsoft.com/office/powerpoint/2010/main" val="264902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844CEA-A8CF-888A-BBD8-68669CEE82AD}"/>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ainting on the ceiling of a building&#10;&#10;Description automatically generated">
            <a:extLst>
              <a:ext uri="{FF2B5EF4-FFF2-40B4-BE49-F238E27FC236}">
                <a16:creationId xmlns:a16="http://schemas.microsoft.com/office/drawing/2014/main" id="{4A702473-67A5-355C-323C-65A36304B8FB}"/>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0" y="-119742"/>
            <a:ext cx="9144000" cy="6857999"/>
          </a:xfrm>
          <a:prstGeom prst="rect">
            <a:avLst/>
          </a:prstGeom>
        </p:spPr>
      </p:pic>
      <p:sp>
        <p:nvSpPr>
          <p:cNvPr id="2" name="Title 1">
            <a:extLst>
              <a:ext uri="{FF2B5EF4-FFF2-40B4-BE49-F238E27FC236}">
                <a16:creationId xmlns:a16="http://schemas.microsoft.com/office/drawing/2014/main" id="{6DDA0094-DBD7-C81E-970D-76C2E04D21D2}"/>
              </a:ext>
            </a:extLst>
          </p:cNvPr>
          <p:cNvSpPr>
            <a:spLocks noGrp="1"/>
          </p:cNvSpPr>
          <p:nvPr>
            <p:ph type="title"/>
          </p:nvPr>
        </p:nvSpPr>
        <p:spPr>
          <a:xfrm>
            <a:off x="0" y="427038"/>
            <a:ext cx="8915400" cy="1143000"/>
          </a:xfrm>
        </p:spPr>
        <p:txBody>
          <a:bodyPr>
            <a:normAutofit fontScale="90000"/>
          </a:bodyPr>
          <a:lstStyle/>
          <a:p>
            <a:r>
              <a:rPr lang="en-US" u="sng" dirty="0">
                <a:latin typeface="Arial Rounded MT Bold" panose="020F0704030504030204" pitchFamily="34" charset="0"/>
              </a:rPr>
              <a:t>OIC – Part 7</a:t>
            </a:r>
            <a:br>
              <a:rPr lang="en-US" u="sng" dirty="0">
                <a:latin typeface="Arial Rounded MT Bold" panose="020F0704030504030204" pitchFamily="34" charset="0"/>
              </a:rPr>
            </a:br>
            <a:r>
              <a:rPr lang="en-US" sz="3600" dirty="0">
                <a:latin typeface="Arial Rounded MT Bold" panose="020F0704030504030204" pitchFamily="34" charset="0"/>
              </a:rPr>
              <a:t>First Council of Nicaea </a:t>
            </a:r>
            <a:r>
              <a:rPr lang="en-US" sz="1800" dirty="0">
                <a:latin typeface="Arial Rounded MT Bold" panose="020F0704030504030204" pitchFamily="34" charset="0"/>
              </a:rPr>
              <a:t>(325 A.D.)</a:t>
            </a:r>
            <a:br>
              <a:rPr lang="en-US" dirty="0">
                <a:latin typeface="Arial Rounded MT Bold" panose="020F0704030504030204" pitchFamily="34" charset="0"/>
              </a:rPr>
            </a:br>
            <a:r>
              <a:rPr lang="en-US" sz="3600" u="sng" dirty="0">
                <a:latin typeface="Arial Rounded MT Bold" panose="020F0704030504030204" pitchFamily="34" charset="0"/>
              </a:rPr>
              <a:t>First Council of Constantinople </a:t>
            </a:r>
            <a:r>
              <a:rPr lang="en-US" sz="1800" u="sng" dirty="0">
                <a:latin typeface="Arial Rounded MT Bold" panose="020F0704030504030204" pitchFamily="34" charset="0"/>
              </a:rPr>
              <a:t>(381 A.D.)</a:t>
            </a:r>
          </a:p>
        </p:txBody>
      </p:sp>
      <p:sp>
        <p:nvSpPr>
          <p:cNvPr id="4" name="TextBox 3">
            <a:extLst>
              <a:ext uri="{FF2B5EF4-FFF2-40B4-BE49-F238E27FC236}">
                <a16:creationId xmlns:a16="http://schemas.microsoft.com/office/drawing/2014/main" id="{351DBD32-597C-A7AC-02BC-0CCCDE10FD3C}"/>
              </a:ext>
            </a:extLst>
          </p:cNvPr>
          <p:cNvSpPr txBox="1"/>
          <p:nvPr/>
        </p:nvSpPr>
        <p:spPr>
          <a:xfrm>
            <a:off x="582385" y="2857569"/>
            <a:ext cx="8207829" cy="3170099"/>
          </a:xfrm>
          <a:prstGeom prst="rect">
            <a:avLst/>
          </a:prstGeom>
          <a:noFill/>
        </p:spPr>
        <p:txBody>
          <a:bodyPr wrap="square">
            <a:spAutoFit/>
          </a:bodyPr>
          <a:lstStyle/>
          <a:p>
            <a:pPr algn="ct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Eἰς μίαν, ἁγίαν, καθολικὴν καὶ ἀποστολικὴν Ἐκκλησίαν” </a:t>
            </a:r>
          </a:p>
          <a:p>
            <a:pPr algn="ctr"/>
            <a:endPar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40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One</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holy, catholic, and apostolic church” </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963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844CEA-A8CF-888A-BBD8-68669CEE82AD}"/>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ainting of a person carrying a cross&#10;&#10;Description automatically generated">
            <a:extLst>
              <a:ext uri="{FF2B5EF4-FFF2-40B4-BE49-F238E27FC236}">
                <a16:creationId xmlns:a16="http://schemas.microsoft.com/office/drawing/2014/main" id="{596D72C1-2039-1B51-0494-E3B6160B2A9E}"/>
              </a:ext>
            </a:extLst>
          </p:cNvPr>
          <p:cNvPicPr>
            <a:picLocks noChangeAspect="1"/>
          </p:cNvPicPr>
          <p:nvPr/>
        </p:nvPicPr>
        <p:blipFill>
          <a:blip r:embed="rId2">
            <a:alphaModFix amt="10000"/>
            <a:extLst>
              <a:ext uri="{28A0092B-C50C-407E-A947-70E740481C1C}">
                <a14:useLocalDpi xmlns:a14="http://schemas.microsoft.com/office/drawing/2010/main" val="0"/>
              </a:ext>
            </a:extLst>
          </a:blip>
          <a:srcRect r="7628"/>
          <a:stretch/>
        </p:blipFill>
        <p:spPr>
          <a:xfrm>
            <a:off x="1" y="0"/>
            <a:ext cx="9214338" cy="6858000"/>
          </a:xfrm>
          <a:prstGeom prst="rect">
            <a:avLst/>
          </a:prstGeom>
        </p:spPr>
      </p:pic>
      <p:sp>
        <p:nvSpPr>
          <p:cNvPr id="2" name="Title 1">
            <a:extLst>
              <a:ext uri="{FF2B5EF4-FFF2-40B4-BE49-F238E27FC236}">
                <a16:creationId xmlns:a16="http://schemas.microsoft.com/office/drawing/2014/main" id="{6DDA0094-DBD7-C81E-970D-76C2E04D21D2}"/>
              </a:ext>
            </a:extLst>
          </p:cNvPr>
          <p:cNvSpPr>
            <a:spLocks noGrp="1"/>
          </p:cNvSpPr>
          <p:nvPr>
            <p:ph type="title"/>
          </p:nvPr>
        </p:nvSpPr>
        <p:spPr>
          <a:xfrm>
            <a:off x="0" y="427038"/>
            <a:ext cx="8915400" cy="1143000"/>
          </a:xfrm>
        </p:spPr>
        <p:txBody>
          <a:bodyPr>
            <a:normAutofit fontScale="90000"/>
          </a:bodyPr>
          <a:lstStyle/>
          <a:p>
            <a:r>
              <a:rPr lang="en-US" u="sng" dirty="0">
                <a:latin typeface="Arial Rounded MT Bold" panose="020F0704030504030204" pitchFamily="34" charset="0"/>
              </a:rPr>
              <a:t>OIC – Part 8</a:t>
            </a:r>
            <a:br>
              <a:rPr lang="en-US" u="sng" dirty="0">
                <a:latin typeface="Arial Rounded MT Bold" panose="020F0704030504030204" pitchFamily="34" charset="0"/>
              </a:rPr>
            </a:br>
            <a:r>
              <a:rPr lang="en-US" u="sng" dirty="0">
                <a:latin typeface="Arial Rounded MT Bold" panose="020F0704030504030204" pitchFamily="34" charset="0"/>
              </a:rPr>
              <a:t>Who  Are  You?</a:t>
            </a:r>
            <a:endParaRPr lang="en-US" sz="1800" u="sng" dirty="0">
              <a:latin typeface="Arial Rounded MT Bold" panose="020F0704030504030204" pitchFamily="34" charset="0"/>
            </a:endParaRPr>
          </a:p>
        </p:txBody>
      </p:sp>
      <p:sp>
        <p:nvSpPr>
          <p:cNvPr id="4" name="TextBox 3">
            <a:extLst>
              <a:ext uri="{FF2B5EF4-FFF2-40B4-BE49-F238E27FC236}">
                <a16:creationId xmlns:a16="http://schemas.microsoft.com/office/drawing/2014/main" id="{351DBD32-597C-A7AC-02BC-0CCCDE10FD3C}"/>
              </a:ext>
            </a:extLst>
          </p:cNvPr>
          <p:cNvSpPr txBox="1"/>
          <p:nvPr/>
        </p:nvSpPr>
        <p:spPr>
          <a:xfrm>
            <a:off x="468085" y="2099884"/>
            <a:ext cx="8207829" cy="4524315"/>
          </a:xfrm>
          <a:prstGeom prst="rect">
            <a:avLst/>
          </a:prstGeom>
          <a:noFill/>
        </p:spPr>
        <p:txBody>
          <a:bodyPr wrap="square">
            <a:spAutoFit/>
          </a:bodyPr>
          <a:lstStyle/>
          <a:p>
            <a:r>
              <a:rPr lang="en-US" sz="32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OIC  Disciple </a:t>
            </a: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a:effectLst/>
                <a:latin typeface="Arial" panose="020B0604020202020204" pitchFamily="34" charset="0"/>
                <a:ea typeface="Times New Roman" panose="02020603050405020304" pitchFamily="18" charset="0"/>
                <a:cs typeface="Arial" panose="020B0604020202020204" pitchFamily="34" charset="0"/>
              </a:rPr>
              <a:t>Christians who believe, 	practice, and teach OIC</a:t>
            </a:r>
          </a:p>
          <a:p>
            <a:endPar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sz="32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Denominational  Disciple </a:t>
            </a: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a:effectLst/>
                <a:latin typeface="Arial" panose="020B0604020202020204" pitchFamily="34" charset="0"/>
                <a:ea typeface="Times New Roman" panose="02020603050405020304" pitchFamily="18" charset="0"/>
                <a:cs typeface="Arial" panose="020B0604020202020204" pitchFamily="34" charset="0"/>
              </a:rPr>
              <a:t>Individuals 	primarily focused on supporting and 	promoting their particular Denomination 	instead of OIC</a:t>
            </a:r>
          </a:p>
          <a:p>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64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BB30EDD8-82BE-DF39-8A32-19D92F1710E5}"/>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287" y="-31"/>
            <a:ext cx="9143977" cy="6858022"/>
          </a:xfrm>
          <a:prstGeom prst="rect">
            <a:avLst/>
          </a:prstGeom>
        </p:spPr>
      </p:pic>
      <p:sp>
        <p:nvSpPr>
          <p:cNvPr id="2" name="TextBox 1">
            <a:extLst>
              <a:ext uri="{FF2B5EF4-FFF2-40B4-BE49-F238E27FC236}">
                <a16:creationId xmlns:a16="http://schemas.microsoft.com/office/drawing/2014/main" id="{DF86D202-93E2-4C64-C89C-B36C018D08C5}"/>
              </a:ext>
            </a:extLst>
          </p:cNvPr>
          <p:cNvSpPr txBox="1"/>
          <p:nvPr/>
        </p:nvSpPr>
        <p:spPr>
          <a:xfrm>
            <a:off x="182123" y="84038"/>
            <a:ext cx="4089397" cy="3569242"/>
          </a:xfrm>
          <a:prstGeom prst="rect">
            <a:avLst/>
          </a:prstGeom>
        </p:spPr>
        <p:txBody>
          <a:bodyPr vert="horz" lIns="91440" tIns="45720" rIns="91440" bIns="45720" rtlCol="0" anchor="t">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Arial" panose="020B0604020202020204"/>
                <a:ea typeface="+mn-ea"/>
                <a:cs typeface="+mn-cs"/>
              </a:rPr>
              <a:t>Μετάνοια</a:t>
            </a:r>
            <a:endParaRPr kumimoji="0" lang="en-US" sz="60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6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9939A410-1F09-8942-C9EF-6502ECB687C0}"/>
              </a:ext>
            </a:extLst>
          </p:cNvPr>
          <p:cNvSpPr txBox="1"/>
          <p:nvPr/>
        </p:nvSpPr>
        <p:spPr>
          <a:xfrm>
            <a:off x="466333" y="4483314"/>
            <a:ext cx="8084760" cy="3569242"/>
          </a:xfrm>
          <a:prstGeom prst="rect">
            <a:avLst/>
          </a:prstGeom>
        </p:spPr>
        <p:txBody>
          <a:bodyPr vert="horz" lIns="91440" tIns="45720" rIns="91440" bIns="45720" rtlCol="0" anchor="t">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Arial" panose="020B0604020202020204"/>
                <a:ea typeface="+mn-ea"/>
                <a:cs typeface="+mn-cs"/>
              </a:rPr>
              <a:t>“a  transformative  change  of  heart”</a:t>
            </a:r>
            <a:endParaRPr kumimoji="0" lang="en-US" sz="3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301BA0CB-0E4A-A847-3C1B-15743D116C79}"/>
              </a:ext>
            </a:extLst>
          </p:cNvPr>
          <p:cNvSpPr txBox="1"/>
          <p:nvPr/>
        </p:nvSpPr>
        <p:spPr>
          <a:xfrm>
            <a:off x="5531289" y="84038"/>
            <a:ext cx="4089397" cy="3569242"/>
          </a:xfrm>
          <a:prstGeom prst="rect">
            <a:avLst/>
          </a:prstGeom>
        </p:spPr>
        <p:txBody>
          <a:bodyPr vert="horz" lIns="91440" tIns="45720" rIns="91440" bIns="45720" rtlCol="0" anchor="t">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panose="020B0604020202020204"/>
                <a:ea typeface="+mn-ea"/>
                <a:cs typeface="+mn-cs"/>
              </a:rPr>
              <a:t>Metanoia</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BC2E2762-6627-8644-70C1-1429CAB6BD83}"/>
              </a:ext>
            </a:extLst>
          </p:cNvPr>
          <p:cNvSpPr txBox="1"/>
          <p:nvPr/>
        </p:nvSpPr>
        <p:spPr>
          <a:xfrm>
            <a:off x="3528081" y="6466185"/>
            <a:ext cx="4904912"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(Ellwanger &amp; Gehrke, 2020) </a:t>
            </a:r>
            <a:endParaRPr kumimoji="0" lang="en-US" sz="1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4593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5" name="Picture 14" descr="A silhouette of a person with his arms out in the sky&#10;&#10;Description automatically generated">
            <a:extLst>
              <a:ext uri="{FF2B5EF4-FFF2-40B4-BE49-F238E27FC236}">
                <a16:creationId xmlns:a16="http://schemas.microsoft.com/office/drawing/2014/main" id="{FFEC39CB-0FAB-3834-6564-CAD2FF4CE8A1}"/>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r="3083" b="-4"/>
          <a:stretch/>
        </p:blipFill>
        <p:spPr>
          <a:xfrm>
            <a:off x="20" y="10"/>
            <a:ext cx="2796624" cy="4197358"/>
          </a:xfrm>
          <a:prstGeom prst="rect">
            <a:avLst/>
          </a:prstGeom>
        </p:spPr>
      </p:pic>
      <p:pic>
        <p:nvPicPr>
          <p:cNvPr id="7" name="Picture 6" descr="A face with a light coming out of the mouth&#10;&#10;Description automatically generated">
            <a:extLst>
              <a:ext uri="{FF2B5EF4-FFF2-40B4-BE49-F238E27FC236}">
                <a16:creationId xmlns:a16="http://schemas.microsoft.com/office/drawing/2014/main" id="{9DD59792-B1CA-74C9-08FE-7410BC1EEA70}"/>
              </a:ext>
            </a:extLst>
          </p:cNvPr>
          <p:cNvPicPr>
            <a:picLocks noChangeAspect="1"/>
          </p:cNvPicPr>
          <p:nvPr/>
        </p:nvPicPr>
        <p:blipFill rotWithShape="1">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26160" r="27351" b="1"/>
          <a:stretch/>
        </p:blipFill>
        <p:spPr>
          <a:xfrm>
            <a:off x="2885816" y="5"/>
            <a:ext cx="2765165"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21" name="Picture 20" descr="Fingers pointing at a glowing light&#10;&#10;Description automatically generated">
            <a:extLst>
              <a:ext uri="{FF2B5EF4-FFF2-40B4-BE49-F238E27FC236}">
                <a16:creationId xmlns:a16="http://schemas.microsoft.com/office/drawing/2014/main" id="{BB91E1B4-A612-6112-31FB-5CAD63F1961D}"/>
              </a:ext>
            </a:extLst>
          </p:cNvPr>
          <p:cNvPicPr>
            <a:picLocks noChangeAspect="1"/>
          </p:cNvPicPr>
          <p:nvPr/>
        </p:nvPicPr>
        <p:blipFill rotWithShape="1">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l="10692" r="27357" b="2"/>
          <a:stretch/>
        </p:blipFill>
        <p:spPr>
          <a:xfrm>
            <a:off x="5740155" y="1"/>
            <a:ext cx="3403848"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 name="Picture 4" descr="A tree in a field with a colorful sky and stars&#10;&#10;Description automatically generated">
            <a:extLst>
              <a:ext uri="{FF2B5EF4-FFF2-40B4-BE49-F238E27FC236}">
                <a16:creationId xmlns:a16="http://schemas.microsoft.com/office/drawing/2014/main" id="{0CA3234C-C410-D995-3912-D6C216263463}"/>
              </a:ext>
            </a:extLst>
          </p:cNvPr>
          <p:cNvPicPr>
            <a:picLocks noChangeAspect="1"/>
          </p:cNvPicPr>
          <p:nvPr/>
        </p:nvPicPr>
        <p:blipFill rotWithShape="1">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t="29244" r="-1" b="-1"/>
          <a:stretch/>
        </p:blipFill>
        <p:spPr>
          <a:xfrm>
            <a:off x="20" y="4297691"/>
            <a:ext cx="5127617"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71E79437-E8FC-11A1-4C1C-122A44A0B07A}"/>
              </a:ext>
            </a:extLst>
          </p:cNvPr>
          <p:cNvSpPr>
            <a:spLocks noGrp="1"/>
          </p:cNvSpPr>
          <p:nvPr>
            <p:ph type="title"/>
          </p:nvPr>
        </p:nvSpPr>
        <p:spPr>
          <a:xfrm>
            <a:off x="4309195" y="3896288"/>
            <a:ext cx="5127617" cy="1471335"/>
          </a:xfrm>
        </p:spPr>
        <p:txBody>
          <a:bodyPr vert="horz" lIns="91440" tIns="45720" rIns="91440" bIns="45720" rtlCol="0" anchor="b">
            <a:normAutofit/>
          </a:bodyPr>
          <a:lstStyle/>
          <a:p>
            <a:pPr algn="ctr" defTabSz="914400"/>
            <a:r>
              <a:rPr lang="en-US" sz="3800" kern="1200" dirty="0">
                <a:solidFill>
                  <a:schemeClr val="tx1"/>
                </a:solidFill>
                <a:latin typeface="Arial Rounded MT Bold" panose="020F0704030504030204" pitchFamily="34" charset="0"/>
              </a:rPr>
              <a:t>What  if  I  told  you  that  you  will</a:t>
            </a:r>
          </a:p>
        </p:txBody>
      </p:sp>
      <p:sp>
        <p:nvSpPr>
          <p:cNvPr id="24" name="Title 1">
            <a:extLst>
              <a:ext uri="{FF2B5EF4-FFF2-40B4-BE49-F238E27FC236}">
                <a16:creationId xmlns:a16="http://schemas.microsoft.com/office/drawing/2014/main" id="{47F701F1-B4E9-2504-62A3-BA6DFA917D24}"/>
              </a:ext>
            </a:extLst>
          </p:cNvPr>
          <p:cNvSpPr txBox="1">
            <a:spLocks/>
          </p:cNvSpPr>
          <p:nvPr/>
        </p:nvSpPr>
        <p:spPr>
          <a:xfrm>
            <a:off x="4849512" y="5577845"/>
            <a:ext cx="4046981" cy="646785"/>
          </a:xfrm>
          <a:prstGeom prst="rect">
            <a:avLst/>
          </a:prstGeom>
        </p:spPr>
        <p:txBody>
          <a:bodyPr vert="horz" lIns="91440" tIns="45720" rIns="91440" bIns="45720" rtlCol="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Rounded MT Bold" panose="020F0704030504030204" pitchFamily="34" charset="0"/>
              </a:rPr>
              <a:t>Live  Forever?</a:t>
            </a:r>
          </a:p>
        </p:txBody>
      </p:sp>
    </p:spTree>
    <p:extLst>
      <p:ext uri="{BB962C8B-B14F-4D97-AF65-F5344CB8AC3E}">
        <p14:creationId xmlns:p14="http://schemas.microsoft.com/office/powerpoint/2010/main" val="387322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2" descr="A road with trees and bushes&#10;&#10;Description automatically generated">
            <a:extLst>
              <a:ext uri="{FF2B5EF4-FFF2-40B4-BE49-F238E27FC236}">
                <a16:creationId xmlns:a16="http://schemas.microsoft.com/office/drawing/2014/main" id="{90AF4AA4-B143-61FB-70BC-86C60B9687CD}"/>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073" r="32917" b="1"/>
          <a:stretch/>
        </p:blipFill>
        <p:spPr>
          <a:xfrm>
            <a:off x="20" y="1282"/>
            <a:ext cx="9143980" cy="6856718"/>
          </a:xfrm>
          <a:prstGeom prst="rect">
            <a:avLst/>
          </a:prstGeom>
        </p:spPr>
      </p:pic>
      <p:sp>
        <p:nvSpPr>
          <p:cNvPr id="2" name="TextBox 1">
            <a:extLst>
              <a:ext uri="{FF2B5EF4-FFF2-40B4-BE49-F238E27FC236}">
                <a16:creationId xmlns:a16="http://schemas.microsoft.com/office/drawing/2014/main" id="{3E905C6B-9341-0E48-4340-1DB637001792}"/>
              </a:ext>
            </a:extLst>
          </p:cNvPr>
          <p:cNvSpPr txBox="1"/>
          <p:nvPr/>
        </p:nvSpPr>
        <p:spPr>
          <a:xfrm>
            <a:off x="609600" y="1240971"/>
            <a:ext cx="8850086" cy="6186309"/>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 Why Is This Important</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 Origins of Oneness In Christ (OIC)</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3. The Current Facts</a:t>
            </a:r>
          </a:p>
          <a:p>
            <a:pPr marL="742950" marR="0" lvl="0" indent="-742950" algn="l" defTabSz="914400" rtl="0" eaLnBrk="0" fontAlgn="base" latinLnBrk="0" hangingPunct="0">
              <a:lnSpc>
                <a:spcPct val="100000"/>
              </a:lnSpc>
              <a:spcBef>
                <a:spcPct val="0"/>
              </a:spcBef>
              <a:spcAft>
                <a:spcPct val="0"/>
              </a:spcAft>
              <a:buClrTx/>
              <a:buSzTx/>
              <a:buFont typeface="+mj-lt"/>
              <a:buAutoNum type="arabicPeriod" startAt="3"/>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4.  One OIC Roadmap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5.  Your Calling</a:t>
            </a: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9" name="Rectangle 8">
            <a:extLst>
              <a:ext uri="{FF2B5EF4-FFF2-40B4-BE49-F238E27FC236}">
                <a16:creationId xmlns:a16="http://schemas.microsoft.com/office/drawing/2014/main" id="{F9F0F63E-250A-5C58-E364-C1594978B5C5}"/>
              </a:ext>
            </a:extLst>
          </p:cNvPr>
          <p:cNvSpPr/>
          <p:nvPr/>
        </p:nvSpPr>
        <p:spPr>
          <a:xfrm>
            <a:off x="1715833" y="-323"/>
            <a:ext cx="5712333"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sng"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itchFamily="18" charset="0"/>
                <a:ea typeface="+mn-ea"/>
                <a:cs typeface="+mn-cs"/>
              </a:rPr>
              <a:t>Today’s  Roadmap</a:t>
            </a:r>
          </a:p>
        </p:txBody>
      </p:sp>
    </p:spTree>
    <p:extLst>
      <p:ext uri="{BB962C8B-B14F-4D97-AF65-F5344CB8AC3E}">
        <p14:creationId xmlns:p14="http://schemas.microsoft.com/office/powerpoint/2010/main" val="1149421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E07A5-7064-CADA-4387-C4A12B91875B}"/>
              </a:ext>
            </a:extLst>
          </p:cNvPr>
          <p:cNvSpPr/>
          <p:nvPr/>
        </p:nvSpPr>
        <p:spPr>
          <a:xfrm>
            <a:off x="-26338"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artoon of a person reading a report card&#10;&#10;Description automatically generated">
            <a:extLst>
              <a:ext uri="{FF2B5EF4-FFF2-40B4-BE49-F238E27FC236}">
                <a16:creationId xmlns:a16="http://schemas.microsoft.com/office/drawing/2014/main" id="{73A7CD35-C36C-3145-1E54-6FCDB58BD4C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54428" y="1574020"/>
            <a:ext cx="3563234" cy="3057199"/>
          </a:xfrm>
          <a:prstGeom prst="rect">
            <a:avLst/>
          </a:prstGeom>
        </p:spPr>
      </p:pic>
      <p:pic>
        <p:nvPicPr>
          <p:cNvPr id="4" name="Picture 3">
            <a:extLst>
              <a:ext uri="{FF2B5EF4-FFF2-40B4-BE49-F238E27FC236}">
                <a16:creationId xmlns:a16="http://schemas.microsoft.com/office/drawing/2014/main" id="{186653D5-60A2-0240-CAE8-8D8E00D07183}"/>
              </a:ext>
            </a:extLst>
          </p:cNvPr>
          <p:cNvPicPr>
            <a:picLocks noChangeAspect="1"/>
          </p:cNvPicPr>
          <p:nvPr/>
        </p:nvPicPr>
        <p:blipFill>
          <a:blip r:embed="rId4"/>
          <a:stretch>
            <a:fillRect/>
          </a:stretch>
        </p:blipFill>
        <p:spPr>
          <a:xfrm>
            <a:off x="26338" y="376210"/>
            <a:ext cx="5589536" cy="5882788"/>
          </a:xfrm>
          <a:prstGeom prst="rect">
            <a:avLst/>
          </a:prstGeom>
        </p:spPr>
      </p:pic>
      <p:sp>
        <p:nvSpPr>
          <p:cNvPr id="5" name="TextBox 4">
            <a:extLst>
              <a:ext uri="{FF2B5EF4-FFF2-40B4-BE49-F238E27FC236}">
                <a16:creationId xmlns:a16="http://schemas.microsoft.com/office/drawing/2014/main" id="{41EC5B16-A37D-575A-2BC4-2EC6879473E1}"/>
              </a:ext>
            </a:extLst>
          </p:cNvPr>
          <p:cNvSpPr txBox="1"/>
          <p:nvPr/>
        </p:nvSpPr>
        <p:spPr>
          <a:xfrm>
            <a:off x="1552769" y="6380614"/>
            <a:ext cx="297665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 Edwards Deming</a:t>
            </a:r>
          </a:p>
        </p:txBody>
      </p:sp>
    </p:spTree>
    <p:extLst>
      <p:ext uri="{BB962C8B-B14F-4D97-AF65-F5344CB8AC3E}">
        <p14:creationId xmlns:p14="http://schemas.microsoft.com/office/powerpoint/2010/main" val="679786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887C6E-C73F-5C33-FB90-73D440879C64}"/>
              </a:ext>
            </a:extLst>
          </p:cNvPr>
          <p:cNvSpPr/>
          <p:nvPr/>
        </p:nvSpPr>
        <p:spPr>
          <a:xfrm>
            <a:off x="0" y="0"/>
            <a:ext cx="9144000" cy="6858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map of the world&#10;&#10;Description automatically generated">
            <a:extLst>
              <a:ext uri="{FF2B5EF4-FFF2-40B4-BE49-F238E27FC236}">
                <a16:creationId xmlns:a16="http://schemas.microsoft.com/office/drawing/2014/main" id="{5EE6A958-21BF-95DE-506F-C01BAE196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814" y="327069"/>
            <a:ext cx="7870372" cy="6125731"/>
          </a:xfrm>
          <a:prstGeom prst="rect">
            <a:avLst/>
          </a:prstGeom>
          <a:noFill/>
        </p:spPr>
      </p:pic>
      <p:pic>
        <p:nvPicPr>
          <p:cNvPr id="4" name="Graphic 3">
            <a:extLst>
              <a:ext uri="{FF2B5EF4-FFF2-40B4-BE49-F238E27FC236}">
                <a16:creationId xmlns:a16="http://schemas.microsoft.com/office/drawing/2014/main" id="{99C0E1CE-5409-BF7E-48E4-2C3A2C0E9C86}"/>
              </a:ext>
            </a:extLst>
          </p:cNvPr>
          <p:cNvPicPr>
            <a:picLocks noChangeAspect="1"/>
          </p:cNvPicPr>
          <p:nvPr/>
        </p:nvPicPr>
        <p:blipFill>
          <a:blip r:embed="rId3">
            <a:alphaModFix amt="7000"/>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979715" y="3772700"/>
            <a:ext cx="6792686" cy="3451309"/>
          </a:xfrm>
          <a:prstGeom prst="rect">
            <a:avLst/>
          </a:prstGeom>
        </p:spPr>
      </p:pic>
      <p:sp>
        <p:nvSpPr>
          <p:cNvPr id="6" name="TextBox 5">
            <a:extLst>
              <a:ext uri="{FF2B5EF4-FFF2-40B4-BE49-F238E27FC236}">
                <a16:creationId xmlns:a16="http://schemas.microsoft.com/office/drawing/2014/main" id="{1C41EB9A-CFAA-E24C-6523-EFDD97BDC2CE}"/>
              </a:ext>
            </a:extLst>
          </p:cNvPr>
          <p:cNvSpPr txBox="1"/>
          <p:nvPr/>
        </p:nvSpPr>
        <p:spPr>
          <a:xfrm>
            <a:off x="3929744" y="6452800"/>
            <a:ext cx="6193971" cy="276999"/>
          </a:xfrm>
          <a:prstGeom prst="rect">
            <a:avLst/>
          </a:prstGeom>
          <a:noFill/>
        </p:spPr>
        <p:txBody>
          <a:bodyPr wrap="square" rtlCol="0">
            <a:spAutoFit/>
          </a:bodyPr>
          <a:lstStyle/>
          <a:p>
            <a:r>
              <a:rPr lang="en-US" sz="1200" dirty="0">
                <a:solidFill>
                  <a:schemeClr val="tx2">
                    <a:lumMod val="60000"/>
                    <a:lumOff val="40000"/>
                  </a:schemeClr>
                </a:solidFill>
                <a:latin typeface="Arial" panose="020B0604020202020204" pitchFamily="34" charset="0"/>
                <a:cs typeface="Arial" panose="020B0604020202020204" pitchFamily="34" charset="0"/>
              </a:rPr>
              <a:t>(Deshmukh, 2022) </a:t>
            </a:r>
          </a:p>
        </p:txBody>
      </p:sp>
    </p:spTree>
    <p:extLst>
      <p:ext uri="{BB962C8B-B14F-4D97-AF65-F5344CB8AC3E}">
        <p14:creationId xmlns:p14="http://schemas.microsoft.com/office/powerpoint/2010/main" val="2165506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57BEC4-23B1-B310-A519-2CB360412D67}"/>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5B8744-D8D5-1B7F-805D-83C637DF2B34}"/>
              </a:ext>
            </a:extLst>
          </p:cNvPr>
          <p:cNvSpPr txBox="1"/>
          <p:nvPr/>
        </p:nvSpPr>
        <p:spPr>
          <a:xfrm>
            <a:off x="402772" y="151676"/>
            <a:ext cx="8665028" cy="1938992"/>
          </a:xfrm>
          <a:prstGeom prst="rect">
            <a:avLst/>
          </a:prstGeom>
          <a:noFill/>
        </p:spPr>
        <p:txBody>
          <a:bodyPr wrap="square">
            <a:spAutoFit/>
          </a:bodyPr>
          <a:lstStyle/>
          <a:p>
            <a:r>
              <a:rPr lang="en-US" b="1" dirty="0">
                <a:solidFill>
                  <a:prstClr val="black"/>
                </a:solidFill>
                <a:latin typeface="Arial" panose="020B0604020202020204" pitchFamily="34" charset="0"/>
                <a:ea typeface="Calibri" panose="020F0502020204030204" pitchFamily="34" charset="0"/>
                <a:cs typeface="Arial" panose="020B0604020202020204" pitchFamily="34" charset="0"/>
              </a:rPr>
              <a:t>~ Muslims will grow from </a:t>
            </a:r>
            <a:r>
              <a:rPr lang="en-US" b="1" dirty="0">
                <a:solidFill>
                  <a:srgbClr val="00B050"/>
                </a:solidFill>
                <a:latin typeface="Arial" panose="020B0604020202020204" pitchFamily="34" charset="0"/>
                <a:ea typeface="Calibri" panose="020F0502020204030204" pitchFamily="34" charset="0"/>
                <a:cs typeface="Arial" panose="020B0604020202020204" pitchFamily="34" charset="0"/>
              </a:rPr>
              <a:t>23.2%</a:t>
            </a:r>
            <a:r>
              <a:rPr lang="en-US" b="1" dirty="0">
                <a:solidFill>
                  <a:prstClr val="black"/>
                </a:solidFill>
                <a:latin typeface="Arial" panose="020B0604020202020204" pitchFamily="34" charset="0"/>
                <a:ea typeface="Calibri" panose="020F0502020204030204" pitchFamily="34" charset="0"/>
                <a:cs typeface="Arial" panose="020B0604020202020204" pitchFamily="34" charset="0"/>
              </a:rPr>
              <a:t> of global population 	to grow to </a:t>
            </a:r>
            <a:r>
              <a:rPr lang="en-US" b="1" dirty="0">
                <a:solidFill>
                  <a:srgbClr val="00B050"/>
                </a:solidFill>
                <a:latin typeface="Arial" panose="020B0604020202020204" pitchFamily="34" charset="0"/>
                <a:ea typeface="Calibri" panose="020F0502020204030204" pitchFamily="34" charset="0"/>
                <a:cs typeface="Arial" panose="020B0604020202020204" pitchFamily="34" charset="0"/>
              </a:rPr>
              <a:t>29.7%</a:t>
            </a:r>
            <a:r>
              <a:rPr lang="en-US" b="1" dirty="0">
                <a:solidFill>
                  <a:prstClr val="black"/>
                </a:solidFill>
                <a:latin typeface="Arial" panose="020B0604020202020204" pitchFamily="34" charset="0"/>
                <a:ea typeface="Calibri" panose="020F0502020204030204" pitchFamily="34" charset="0"/>
                <a:cs typeface="Arial" panose="020B0604020202020204" pitchFamily="34" charset="0"/>
              </a:rPr>
              <a:t> by 2025</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Christians will remain flat at </a:t>
            </a:r>
            <a:r>
              <a:rPr kumimoji="0" lang="en-US"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31.4%</a:t>
            </a: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of global population  	</a:t>
            </a:r>
          </a:p>
        </p:txBody>
      </p:sp>
      <p:pic>
        <p:nvPicPr>
          <p:cNvPr id="7" name="Picture 6" descr="A graph of the population&#10;&#10;Description automatically generated with medium confidence">
            <a:extLst>
              <a:ext uri="{FF2B5EF4-FFF2-40B4-BE49-F238E27FC236}">
                <a16:creationId xmlns:a16="http://schemas.microsoft.com/office/drawing/2014/main" id="{AB453342-672F-D7A3-C45D-5AA3300B6ECC}"/>
              </a:ext>
            </a:extLst>
          </p:cNvPr>
          <p:cNvPicPr>
            <a:picLocks noChangeAspect="1"/>
          </p:cNvPicPr>
          <p:nvPr/>
        </p:nvPicPr>
        <p:blipFill>
          <a:blip r:embed="rId2">
            <a:extLst>
              <a:ext uri="{28A0092B-C50C-407E-A947-70E740481C1C}">
                <a14:useLocalDpi xmlns:a14="http://schemas.microsoft.com/office/drawing/2010/main" val="0"/>
              </a:ext>
            </a:extLst>
          </a:blip>
          <a:srcRect b="47619"/>
          <a:stretch/>
        </p:blipFill>
        <p:spPr>
          <a:xfrm>
            <a:off x="859027" y="2051477"/>
            <a:ext cx="7425945" cy="4764432"/>
          </a:xfrm>
          <a:prstGeom prst="rect">
            <a:avLst/>
          </a:prstGeom>
        </p:spPr>
      </p:pic>
      <p:pic>
        <p:nvPicPr>
          <p:cNvPr id="9" name="Graphic 8">
            <a:extLst>
              <a:ext uri="{FF2B5EF4-FFF2-40B4-BE49-F238E27FC236}">
                <a16:creationId xmlns:a16="http://schemas.microsoft.com/office/drawing/2014/main" id="{F75516C6-CC07-5BE7-8EE5-1B40FAABAB76}"/>
              </a:ext>
            </a:extLst>
          </p:cNvPr>
          <p:cNvPicPr>
            <a:picLocks noChangeAspect="1"/>
          </p:cNvPicPr>
          <p:nvPr/>
        </p:nvPicPr>
        <p:blipFill>
          <a:blip r:embed="rId3">
            <a:alphaModFix amt="7000"/>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0" y="2419308"/>
            <a:ext cx="9144000" cy="4569322"/>
          </a:xfrm>
          <a:prstGeom prst="rect">
            <a:avLst/>
          </a:prstGeom>
        </p:spPr>
      </p:pic>
      <p:sp>
        <p:nvSpPr>
          <p:cNvPr id="11" name="TextBox 10">
            <a:extLst>
              <a:ext uri="{FF2B5EF4-FFF2-40B4-BE49-F238E27FC236}">
                <a16:creationId xmlns:a16="http://schemas.microsoft.com/office/drawing/2014/main" id="{49989DA2-D7E2-FE20-E92C-9BA7774C8A5B}"/>
              </a:ext>
            </a:extLst>
          </p:cNvPr>
          <p:cNvSpPr txBox="1"/>
          <p:nvPr/>
        </p:nvSpPr>
        <p:spPr>
          <a:xfrm>
            <a:off x="2993571" y="6538910"/>
            <a:ext cx="4789714" cy="276999"/>
          </a:xfrm>
          <a:prstGeom prst="rect">
            <a:avLst/>
          </a:prstGeom>
          <a:noFill/>
        </p:spPr>
        <p:txBody>
          <a:bodyPr wrap="square" rtlCol="0">
            <a:spAutoFit/>
          </a:bodyPr>
          <a:lstStyle/>
          <a:p>
            <a:r>
              <a:rPr kumimoji="0" lang="en-US" sz="1200" b="0" i="0" u="none" strike="noStrike" kern="1200" cap="none" spc="0" normalizeH="0" baseline="0" noProof="0" dirty="0">
                <a:ln>
                  <a:noFill/>
                </a:ln>
                <a:solidFill>
                  <a:schemeClr val="bg1">
                    <a:lumMod val="65000"/>
                  </a:schemeClr>
                </a:solidFill>
                <a:effectLst/>
                <a:uLnTx/>
                <a:uFillTx/>
                <a:latin typeface="Arial" panose="020B0604020202020204" pitchFamily="34" charset="0"/>
                <a:ea typeface="Calibri" panose="020F0502020204030204" pitchFamily="34" charset="0"/>
                <a:cs typeface="Arial" panose="020B0604020202020204" pitchFamily="34" charset="0"/>
              </a:rPr>
              <a:t>(Pew Research Center, 2015a, 2015b).</a:t>
            </a:r>
            <a:endParaRPr lang="en-US" sz="1200" dirty="0">
              <a:solidFill>
                <a:schemeClr val="bg1">
                  <a:lumMod val="65000"/>
                </a:schemeClr>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09F30884-6EB4-DB8B-8C6D-45805B15608F}"/>
              </a:ext>
            </a:extLst>
          </p:cNvPr>
          <p:cNvSpPr/>
          <p:nvPr/>
        </p:nvSpPr>
        <p:spPr>
          <a:xfrm>
            <a:off x="4659086" y="3205424"/>
            <a:ext cx="4183463" cy="3202856"/>
          </a:xfrm>
          <a:prstGeom prst="roundRect">
            <a:avLst/>
          </a:prstGeom>
          <a:noFill/>
          <a:ln w="1016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5907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20F73A-3E9D-BAFD-0C4F-B7A08B26F83E}"/>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erson sitting on a rock looking at clouds&#10;&#10;Description automatically generated">
            <a:extLst>
              <a:ext uri="{FF2B5EF4-FFF2-40B4-BE49-F238E27FC236}">
                <a16:creationId xmlns:a16="http://schemas.microsoft.com/office/drawing/2014/main" id="{CB22FF19-EE02-64B6-C099-0A08A87EF2A4}"/>
              </a:ext>
            </a:extLst>
          </p:cNvPr>
          <p:cNvPicPr>
            <a:picLocks noChangeAspect="1"/>
          </p:cNvPicPr>
          <p:nvPr/>
        </p:nvPicPr>
        <p:blipFill rotWithShape="1">
          <a:blip r:embed="rId3" cstate="email">
            <a:alphaModFix amt="85000"/>
            <a:extLst>
              <a:ext uri="{28A0092B-C50C-407E-A947-70E740481C1C}">
                <a14:useLocalDpi xmlns:a14="http://schemas.microsoft.com/office/drawing/2010/main"/>
              </a:ext>
            </a:extLst>
          </a:blip>
          <a:srcRect b="-12780"/>
          <a:stretch/>
        </p:blipFill>
        <p:spPr>
          <a:xfrm>
            <a:off x="-14296" y="0"/>
            <a:ext cx="9143999" cy="7720974"/>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pic>
        <p:nvPicPr>
          <p:cNvPr id="5" name="Picture 4" descr="Chart shows U.S. Christians projected to fall below 50% of population if recent trends continue">
            <a:extLst>
              <a:ext uri="{FF2B5EF4-FFF2-40B4-BE49-F238E27FC236}">
                <a16:creationId xmlns:a16="http://schemas.microsoft.com/office/drawing/2014/main" id="{2D7BABF7-CE53-601F-8105-2E444FFF1C2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2707"/>
          <a:stretch/>
        </p:blipFill>
        <p:spPr bwMode="auto">
          <a:xfrm>
            <a:off x="-14297" y="1609902"/>
            <a:ext cx="4075934" cy="4660307"/>
          </a:xfrm>
          <a:prstGeom prst="rect">
            <a:avLst/>
          </a:prstGeom>
        </p:spPr>
      </p:pic>
      <p:pic>
        <p:nvPicPr>
          <p:cNvPr id="6" name="Picture 5" descr="Chart shows U.S. ‘nones’ will approach majority by 2070 if recent switching trends continue">
            <a:extLst>
              <a:ext uri="{FF2B5EF4-FFF2-40B4-BE49-F238E27FC236}">
                <a16:creationId xmlns:a16="http://schemas.microsoft.com/office/drawing/2014/main" id="{6B0DDAE8-2CDB-8E06-46D3-F0B8DDC6DE7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5814"/>
          <a:stretch/>
        </p:blipFill>
        <p:spPr bwMode="auto">
          <a:xfrm>
            <a:off x="5192953" y="1501999"/>
            <a:ext cx="3936750" cy="4716976"/>
          </a:xfrm>
          <a:prstGeom prst="rect">
            <a:avLst/>
          </a:prstGeom>
        </p:spPr>
      </p:pic>
      <p:sp>
        <p:nvSpPr>
          <p:cNvPr id="2" name="Title 1">
            <a:extLst>
              <a:ext uri="{FF2B5EF4-FFF2-40B4-BE49-F238E27FC236}">
                <a16:creationId xmlns:a16="http://schemas.microsoft.com/office/drawing/2014/main" id="{A1CCCB79-C165-E2EF-A864-D86DE877E7B8}"/>
              </a:ext>
            </a:extLst>
          </p:cNvPr>
          <p:cNvSpPr>
            <a:spLocks noGrp="1"/>
          </p:cNvSpPr>
          <p:nvPr>
            <p:ph type="title"/>
          </p:nvPr>
        </p:nvSpPr>
        <p:spPr>
          <a:xfrm>
            <a:off x="-102577" y="-1992280"/>
            <a:ext cx="9246577" cy="5578816"/>
          </a:xfrm>
        </p:spPr>
        <p:txBody>
          <a:bodyPr vert="horz" lIns="91440" tIns="45720" rIns="91440" bIns="45720" rtlCol="0" anchor="ctr">
            <a:normAutofit/>
          </a:bodyPr>
          <a:lstStyle/>
          <a:p>
            <a:pPr algn="ctr" defTabSz="914400"/>
            <a:r>
              <a:rPr lang="en-US" sz="3200" b="1" u="sng" kern="1200" dirty="0">
                <a:solidFill>
                  <a:srgbClr val="0070C0"/>
                </a:solidFill>
                <a:latin typeface="Arial Rounded MT Bold" panose="020F0704030504030204" pitchFamily="34" charset="0"/>
              </a:rPr>
              <a:t>U.S. </a:t>
            </a:r>
            <a:r>
              <a:rPr lang="en-US" sz="3200" b="1" u="sng" dirty="0">
                <a:solidFill>
                  <a:srgbClr val="0070C0"/>
                </a:solidFill>
                <a:latin typeface="Arial Rounded MT Bold" panose="020F0704030504030204" pitchFamily="34" charset="0"/>
              </a:rPr>
              <a:t>“NONES” Become The  Majority by 2070</a:t>
            </a:r>
            <a:endParaRPr lang="en-US" sz="3200" b="1" u="sng" kern="1200" dirty="0">
              <a:solidFill>
                <a:srgbClr val="0070C0"/>
              </a:solidFill>
              <a:latin typeface="Arial Rounded MT Bold" panose="020F0704030504030204" pitchFamily="34" charset="0"/>
            </a:endParaRPr>
          </a:p>
        </p:txBody>
      </p:sp>
      <p:sp>
        <p:nvSpPr>
          <p:cNvPr id="18" name="TextBox 17">
            <a:extLst>
              <a:ext uri="{FF2B5EF4-FFF2-40B4-BE49-F238E27FC236}">
                <a16:creationId xmlns:a16="http://schemas.microsoft.com/office/drawing/2014/main" id="{4567EDE4-DB6D-1239-6861-4A82F1300495}"/>
              </a:ext>
            </a:extLst>
          </p:cNvPr>
          <p:cNvSpPr txBox="1"/>
          <p:nvPr/>
        </p:nvSpPr>
        <p:spPr>
          <a:xfrm>
            <a:off x="3132148" y="6403792"/>
            <a:ext cx="8119797"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chemeClr val="bg1">
                    <a:lumMod val="65000"/>
                  </a:schemeClr>
                </a:solidFill>
                <a:effectLst/>
                <a:uLnTx/>
                <a:uFillTx/>
                <a:latin typeface="Arial" panose="020B0604020202020204" pitchFamily="34" charset="0"/>
                <a:ea typeface="Times New Roman" panose="02020603050405020304" pitchFamily="18" charset="0"/>
                <a:cs typeface="Arial" panose="020B0604020202020204" pitchFamily="34" charset="0"/>
              </a:rPr>
              <a:t>(Pew Research Center, 2022) </a:t>
            </a:r>
            <a:endParaRPr kumimoji="0" lang="en-US" sz="1400" b="0" i="0" u="none" strike="noStrike" kern="1200" cap="none" spc="0" normalizeH="0" baseline="0" noProof="0" dirty="0">
              <a:ln>
                <a:noFill/>
              </a:ln>
              <a:solidFill>
                <a:schemeClr val="bg1">
                  <a:lumMod val="65000"/>
                </a:scheme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25630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D06A8F-4745-799F-B54C-0D973F7D248B}"/>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C8D2552B-D172-77F1-AB40-FCECBAECB76E}"/>
              </a:ext>
            </a:extLst>
          </p:cNvPr>
          <p:cNvGrpSpPr/>
          <p:nvPr/>
        </p:nvGrpSpPr>
        <p:grpSpPr>
          <a:xfrm>
            <a:off x="0" y="0"/>
            <a:ext cx="9144000" cy="6879266"/>
            <a:chOff x="0" y="0"/>
            <a:chExt cx="9144000" cy="6879266"/>
          </a:xfrm>
        </p:grpSpPr>
        <p:pic>
          <p:nvPicPr>
            <p:cNvPr id="2" name="Picture 1" descr="A diagram of religious beliefs&#10;&#10;Description automatically generated with medium confidence">
              <a:extLst>
                <a:ext uri="{FF2B5EF4-FFF2-40B4-BE49-F238E27FC236}">
                  <a16:creationId xmlns:a16="http://schemas.microsoft.com/office/drawing/2014/main" id="{29486EA1-C8FA-D933-8DB2-B7A937D77D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711602" cy="3844925"/>
            </a:xfrm>
            <a:prstGeom prst="rect">
              <a:avLst/>
            </a:prstGeom>
          </p:spPr>
        </p:pic>
        <p:pic>
          <p:nvPicPr>
            <p:cNvPr id="3" name="Picture 2" descr="A diagram of a religious organization&#10;&#10;Description automatically generated with medium confidence">
              <a:extLst>
                <a:ext uri="{FF2B5EF4-FFF2-40B4-BE49-F238E27FC236}">
                  <a16:creationId xmlns:a16="http://schemas.microsoft.com/office/drawing/2014/main" id="{0A9B2A38-787B-5EC3-AC34-156607D07E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718738"/>
              <a:ext cx="4572000" cy="6160528"/>
            </a:xfrm>
            <a:prstGeom prst="rect">
              <a:avLst/>
            </a:prstGeom>
          </p:spPr>
        </p:pic>
      </p:grpSp>
      <p:sp>
        <p:nvSpPr>
          <p:cNvPr id="8" name="TextBox 7">
            <a:extLst>
              <a:ext uri="{FF2B5EF4-FFF2-40B4-BE49-F238E27FC236}">
                <a16:creationId xmlns:a16="http://schemas.microsoft.com/office/drawing/2014/main" id="{9F3DD412-6D1E-C989-71EF-EE58E7150021}"/>
              </a:ext>
            </a:extLst>
          </p:cNvPr>
          <p:cNvSpPr txBox="1"/>
          <p:nvPr/>
        </p:nvSpPr>
        <p:spPr>
          <a:xfrm>
            <a:off x="348343" y="6450764"/>
            <a:ext cx="4593770" cy="276999"/>
          </a:xfrm>
          <a:prstGeom prst="rect">
            <a:avLst/>
          </a:prstGeom>
          <a:noFill/>
        </p:spPr>
        <p:txBody>
          <a:bodyPr wrap="square">
            <a:spAutoFit/>
          </a:bodyPr>
          <a:lstStyle/>
          <a:p>
            <a:r>
              <a:rPr lang="en-US" sz="1200" dirty="0">
                <a:solidFill>
                  <a:schemeClr val="bg1">
                    <a:lumMod val="65000"/>
                  </a:schemeClr>
                </a:solidFill>
                <a:effectLst/>
                <a:latin typeface="Arial" panose="020B0604020202020204" pitchFamily="34" charset="0"/>
                <a:ea typeface="Times New Roman" panose="02020603050405020304" pitchFamily="18" charset="0"/>
                <a:cs typeface="Arial" panose="020B0604020202020204" pitchFamily="34" charset="0"/>
              </a:rPr>
              <a:t>(</a:t>
            </a:r>
            <a:r>
              <a:rPr lang="en-US" sz="1200" dirty="0">
                <a:solidFill>
                  <a:schemeClr val="bg1">
                    <a:lumMod val="65000"/>
                  </a:schemeClr>
                </a:solidFill>
                <a:ea typeface="Calibri" panose="020F0502020204030204" pitchFamily="34" charset="0"/>
              </a:rPr>
              <a:t>Coffey, 2022; </a:t>
            </a:r>
            <a:r>
              <a:rPr kumimoji="0" lang="en-US" sz="1200" b="0" i="0" u="none" strike="noStrike" kern="1200" cap="none" spc="0" normalizeH="0" baseline="0" noProof="0" dirty="0">
                <a:ln>
                  <a:noFill/>
                </a:ln>
                <a:solidFill>
                  <a:schemeClr val="bg1">
                    <a:lumMod val="65000"/>
                  </a:schemeClr>
                </a:solidFill>
                <a:effectLst/>
                <a:uLnTx/>
                <a:uFillTx/>
                <a:latin typeface="Times New Roman" panose="02020603050405020304" pitchFamily="18" charset="0"/>
                <a:ea typeface="Calibri" panose="020F0502020204030204" pitchFamily="34" charset="0"/>
                <a:cs typeface="+mn-cs"/>
              </a:rPr>
              <a:t>Dyvik, 2024; Noll, 2002; </a:t>
            </a:r>
            <a:r>
              <a:rPr lang="en-US" sz="1200" dirty="0">
                <a:solidFill>
                  <a:schemeClr val="bg1">
                    <a:lumMod val="65000"/>
                  </a:schemeClr>
                </a:solidFill>
                <a:effectLst/>
                <a:latin typeface="Arial" panose="020B0604020202020204" pitchFamily="34" charset="0"/>
                <a:ea typeface="Times New Roman" panose="02020603050405020304" pitchFamily="18" charset="0"/>
                <a:cs typeface="Arial" panose="020B0604020202020204" pitchFamily="34" charset="0"/>
              </a:rPr>
              <a:t>Rollison, 2023)</a:t>
            </a:r>
            <a:endParaRPr lang="en-US" sz="1200" dirty="0">
              <a:solidFill>
                <a:schemeClr val="bg1">
                  <a:lumMod val="65000"/>
                </a:schemeClr>
              </a:solidFill>
              <a:latin typeface="Arial" panose="020B0604020202020204" pitchFamily="34" charset="0"/>
              <a:cs typeface="Arial" panose="020B0604020202020204" pitchFamily="34" charset="0"/>
            </a:endParaRPr>
          </a:p>
        </p:txBody>
      </p:sp>
      <p:pic>
        <p:nvPicPr>
          <p:cNvPr id="13" name="Picture 12" descr="A picture containing wearing, dark, dressed&#10;&#10;Description automatically generated">
            <a:extLst>
              <a:ext uri="{FF2B5EF4-FFF2-40B4-BE49-F238E27FC236}">
                <a16:creationId xmlns:a16="http://schemas.microsoft.com/office/drawing/2014/main" id="{F0C5DB53-F61A-E55C-1E97-1196D2F03E77}"/>
              </a:ext>
            </a:extLst>
          </p:cNvPr>
          <p:cNvPicPr>
            <a:picLocks noChangeAspect="1"/>
          </p:cNvPicPr>
          <p:nvPr/>
        </p:nvPicPr>
        <p:blipFill rotWithShape="1">
          <a:blip r:embed="rId5" cstate="email">
            <a:alphaModFix amt="10000"/>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0" y="0"/>
            <a:ext cx="9143980" cy="6856718"/>
          </a:xfrm>
          <a:prstGeom prst="rect">
            <a:avLst/>
          </a:prstGeom>
        </p:spPr>
      </p:pic>
      <p:sp>
        <p:nvSpPr>
          <p:cNvPr id="12" name="TextBox 11">
            <a:extLst>
              <a:ext uri="{FF2B5EF4-FFF2-40B4-BE49-F238E27FC236}">
                <a16:creationId xmlns:a16="http://schemas.microsoft.com/office/drawing/2014/main" id="{17D0EFC4-C2AC-063A-6D91-412D3AA4E631}"/>
              </a:ext>
            </a:extLst>
          </p:cNvPr>
          <p:cNvSpPr txBox="1"/>
          <p:nvPr/>
        </p:nvSpPr>
        <p:spPr>
          <a:xfrm>
            <a:off x="348343" y="4239903"/>
            <a:ext cx="3570515" cy="1815882"/>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There are  over   200 U.S. Christian denominations</a:t>
            </a:r>
          </a:p>
          <a:p>
            <a:pPr algn="ctr"/>
            <a:r>
              <a:rPr lang="en-US" sz="2800" b="1" dirty="0">
                <a:latin typeface="Arial" panose="020B0604020202020204" pitchFamily="34" charset="0"/>
                <a:cs typeface="Arial" panose="020B0604020202020204" pitchFamily="34" charset="0"/>
              </a:rPr>
              <a:t>(and growing)</a:t>
            </a:r>
          </a:p>
        </p:txBody>
      </p:sp>
    </p:spTree>
    <p:extLst>
      <p:ext uri="{BB962C8B-B14F-4D97-AF65-F5344CB8AC3E}">
        <p14:creationId xmlns:p14="http://schemas.microsoft.com/office/powerpoint/2010/main" val="2510536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C1A7A2-3CF7-5B41-88F1-08490446017D}"/>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17B4D76-C515-F679-0626-DDDD2B011C07}"/>
              </a:ext>
            </a:extLst>
          </p:cNvPr>
          <p:cNvSpPr txBox="1"/>
          <p:nvPr/>
        </p:nvSpPr>
        <p:spPr>
          <a:xfrm>
            <a:off x="2781300" y="6451703"/>
            <a:ext cx="3581400" cy="276999"/>
          </a:xfrm>
          <a:prstGeom prst="rect">
            <a:avLst/>
          </a:prstGeom>
          <a:noFill/>
        </p:spPr>
        <p:txBody>
          <a:bodyPr wrap="square" rtlCol="0">
            <a:spAutoFit/>
          </a:bodyPr>
          <a:lstStyle/>
          <a:p>
            <a:r>
              <a:rPr lang="en-US" sz="1200" b="1" dirty="0">
                <a:solidFill>
                  <a:schemeClr val="bg1">
                    <a:lumMod val="65000"/>
                  </a:schemeClr>
                </a:solidFill>
                <a:effectLst/>
                <a:latin typeface="Arial" panose="020B0604020202020204" pitchFamily="34" charset="0"/>
                <a:ea typeface="Times New Roman" panose="02020603050405020304" pitchFamily="18" charset="0"/>
                <a:cs typeface="Arial" panose="020B0604020202020204" pitchFamily="34" charset="0"/>
              </a:rPr>
              <a:t>(Pew Research Center, 2015a, 2015b, 2022),</a:t>
            </a:r>
            <a:endParaRPr lang="en-US" sz="1200" dirty="0">
              <a:solidFill>
                <a:schemeClr val="bg1">
                  <a:lumMod val="65000"/>
                </a:schemeClr>
              </a:solidFill>
            </a:endParaRPr>
          </a:p>
        </p:txBody>
      </p:sp>
      <p:pic>
        <p:nvPicPr>
          <p:cNvPr id="2" name="Picture 1" descr="A screenshot of a computer&#10;&#10;Description automatically generated">
            <a:extLst>
              <a:ext uri="{FF2B5EF4-FFF2-40B4-BE49-F238E27FC236}">
                <a16:creationId xmlns:a16="http://schemas.microsoft.com/office/drawing/2014/main" id="{465CC246-B965-7150-7A19-3F1F44E57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9" y="980002"/>
            <a:ext cx="3379198" cy="4124515"/>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24ABD47D-250E-6C81-94D6-3FB4D0152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837" y="938699"/>
            <a:ext cx="5843531" cy="5194828"/>
          </a:xfrm>
          <a:prstGeom prst="rect">
            <a:avLst/>
          </a:prstGeom>
        </p:spPr>
      </p:pic>
      <p:pic>
        <p:nvPicPr>
          <p:cNvPr id="8" name="Picture 7" descr="A picture containing wearing, dark, dressed&#10;&#10;Description automatically generated">
            <a:extLst>
              <a:ext uri="{FF2B5EF4-FFF2-40B4-BE49-F238E27FC236}">
                <a16:creationId xmlns:a16="http://schemas.microsoft.com/office/drawing/2014/main" id="{7E087303-02CE-146C-1AFB-41C273D13157}"/>
              </a:ext>
            </a:extLst>
          </p:cNvPr>
          <p:cNvPicPr>
            <a:picLocks noChangeAspect="1"/>
          </p:cNvPicPr>
          <p:nvPr/>
        </p:nvPicPr>
        <p:blipFill rotWithShape="1">
          <a:blip r:embed="rId4" cstate="email">
            <a:alphaModFix amt="10000"/>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27632" y="0"/>
            <a:ext cx="9143980" cy="6856718"/>
          </a:xfrm>
          <a:prstGeom prst="rect">
            <a:avLst/>
          </a:prstGeom>
        </p:spPr>
      </p:pic>
      <p:sp>
        <p:nvSpPr>
          <p:cNvPr id="5" name="TextBox 4">
            <a:extLst>
              <a:ext uri="{FF2B5EF4-FFF2-40B4-BE49-F238E27FC236}">
                <a16:creationId xmlns:a16="http://schemas.microsoft.com/office/drawing/2014/main" id="{0302FCC9-53F2-9A7F-7699-776653BBA76F}"/>
              </a:ext>
            </a:extLst>
          </p:cNvPr>
          <p:cNvSpPr txBox="1"/>
          <p:nvPr/>
        </p:nvSpPr>
        <p:spPr>
          <a:xfrm>
            <a:off x="897653" y="250540"/>
            <a:ext cx="7815943" cy="461665"/>
          </a:xfrm>
          <a:prstGeom prst="rect">
            <a:avLst/>
          </a:prstGeom>
          <a:noFill/>
        </p:spPr>
        <p:txBody>
          <a:bodyPr wrap="square">
            <a:spAutoFit/>
          </a:bodyPr>
          <a:lstStyle/>
          <a:p>
            <a:pPr marL="0" marR="0">
              <a:spcBef>
                <a:spcPts val="0"/>
              </a:spcBef>
              <a:spcAft>
                <a:spcPts val="0"/>
              </a:spcAft>
              <a:tabLst>
                <a:tab pos="457200" algn="l"/>
              </a:tabLst>
            </a:pPr>
            <a:r>
              <a:rPr lang="en-US"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Selected  Current  </a:t>
            </a:r>
            <a:r>
              <a:rPr lang="en-US" sz="24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 Christian Subdivisions</a:t>
            </a:r>
            <a:endParaRPr lang="en-US" sz="2400" b="1" u="sng"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05199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carrying a cross&#10;&#10;Description automatically generated">
            <a:extLst>
              <a:ext uri="{FF2B5EF4-FFF2-40B4-BE49-F238E27FC236}">
                <a16:creationId xmlns:a16="http://schemas.microsoft.com/office/drawing/2014/main" id="{1F8C3243-76CB-64DA-14C9-2185E8A75FAD}"/>
              </a:ext>
            </a:extLst>
          </p:cNvPr>
          <p:cNvPicPr>
            <a:picLocks noChangeAspect="1"/>
          </p:cNvPicPr>
          <p:nvPr/>
        </p:nvPicPr>
        <p:blipFill>
          <a:blip r:embed="rId2">
            <a:alphaModFix amt="18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87086"/>
            <a:ext cx="9144000" cy="6945086"/>
          </a:xfrm>
          <a:prstGeom prst="rect">
            <a:avLst/>
          </a:prstGeom>
        </p:spPr>
      </p:pic>
      <p:sp>
        <p:nvSpPr>
          <p:cNvPr id="3" name="TextBox 2">
            <a:extLst>
              <a:ext uri="{FF2B5EF4-FFF2-40B4-BE49-F238E27FC236}">
                <a16:creationId xmlns:a16="http://schemas.microsoft.com/office/drawing/2014/main" id="{5E9B1BD0-B82C-85D6-D9E9-2E4C274D5C6D}"/>
              </a:ext>
            </a:extLst>
          </p:cNvPr>
          <p:cNvSpPr txBox="1"/>
          <p:nvPr/>
        </p:nvSpPr>
        <p:spPr>
          <a:xfrm>
            <a:off x="239486" y="1702978"/>
            <a:ext cx="8621485" cy="4524315"/>
          </a:xfrm>
          <a:prstGeom prst="rect">
            <a:avLst/>
          </a:prstGeom>
          <a:noFill/>
        </p:spPr>
        <p:txBody>
          <a:bodyPr wrap="square" rtlCol="0">
            <a:spAutoFit/>
          </a:bodyPr>
          <a:lstStyle/>
          <a:p>
            <a:r>
              <a:rPr lang="en-US" sz="3200" b="1" u="sng" dirty="0">
                <a:solidFill>
                  <a:srgbClr val="C00000"/>
                </a:solidFill>
                <a:latin typeface="Arial" panose="020B0604020202020204" pitchFamily="34" charset="0"/>
                <a:ea typeface="Calibri" panose="020F0502020204030204" pitchFamily="34" charset="0"/>
                <a:cs typeface="Arial" panose="020B0604020202020204" pitchFamily="34" charset="0"/>
              </a:rPr>
              <a:t>33 A.D.</a:t>
            </a:r>
            <a:r>
              <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rPr>
              <a:t>  =  ONE</a:t>
            </a: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holy catholic and </a:t>
            </a:r>
            <a:r>
              <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rPr>
              <a:t>apostolic 	church founded and led by Jesus 	Christ </a:t>
            </a:r>
            <a:endPar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US" sz="3200" b="1" u="sng" dirty="0">
                <a:solidFill>
                  <a:srgbClr val="C00000"/>
                </a:solidFill>
                <a:effectLst/>
                <a:latin typeface="Arial" panose="020B0604020202020204" pitchFamily="34" charset="0"/>
                <a:ea typeface="Calibri" panose="020F0502020204030204" pitchFamily="34" charset="0"/>
                <a:cs typeface="Arial" panose="020B0604020202020204" pitchFamily="34" charset="0"/>
              </a:rPr>
              <a:t>2024 A.D.</a:t>
            </a: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over</a:t>
            </a: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200</a:t>
            </a: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U.S. Denominations 	</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and over </a:t>
            </a:r>
            <a:r>
              <a:rPr lang="en-US" sz="32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45,000</a:t>
            </a: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Global Denominations 	</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founded and/or led by many different 	people</a:t>
            </a: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672B91AB-C91F-F438-D633-294E60BD85D5}"/>
              </a:ext>
            </a:extLst>
          </p:cNvPr>
          <p:cNvSpPr txBox="1"/>
          <p:nvPr/>
        </p:nvSpPr>
        <p:spPr>
          <a:xfrm>
            <a:off x="391885" y="-87086"/>
            <a:ext cx="8360229" cy="1446550"/>
          </a:xfrm>
          <a:prstGeom prst="rect">
            <a:avLst/>
          </a:prstGeom>
          <a:noFill/>
        </p:spPr>
        <p:txBody>
          <a:bodyPr wrap="square" rtlCol="0">
            <a:spAutoFit/>
          </a:bodyPr>
          <a:lstStyle/>
          <a:p>
            <a:pPr algn="ctr"/>
            <a:r>
              <a:rPr lang="en-US" sz="4400" dirty="0">
                <a:solidFill>
                  <a:srgbClr val="C00000"/>
                </a:solidFill>
                <a:latin typeface="Arial Rounded MT Bold" panose="020F0704030504030204" pitchFamily="34" charset="0"/>
              </a:rPr>
              <a:t>Does  this  look  like  </a:t>
            </a:r>
          </a:p>
          <a:p>
            <a:pPr algn="ctr"/>
            <a:r>
              <a:rPr lang="en-US" sz="4400" u="sng" dirty="0">
                <a:solidFill>
                  <a:srgbClr val="C00000"/>
                </a:solidFill>
                <a:latin typeface="Arial Rounded MT Bold" panose="020F0704030504030204" pitchFamily="34" charset="0"/>
              </a:rPr>
              <a:t>Oneness In Christ  to  you ?  </a:t>
            </a:r>
            <a:endParaRPr lang="en-US" sz="4400" dirty="0">
              <a:solidFill>
                <a:srgbClr val="C00000"/>
              </a:solidFill>
            </a:endParaRPr>
          </a:p>
        </p:txBody>
      </p:sp>
      <p:sp>
        <p:nvSpPr>
          <p:cNvPr id="6" name="TextBox 5">
            <a:extLst>
              <a:ext uri="{FF2B5EF4-FFF2-40B4-BE49-F238E27FC236}">
                <a16:creationId xmlns:a16="http://schemas.microsoft.com/office/drawing/2014/main" id="{3F1F399C-D2D4-B63F-049B-085820A55DE2}"/>
              </a:ext>
            </a:extLst>
          </p:cNvPr>
          <p:cNvSpPr txBox="1"/>
          <p:nvPr/>
        </p:nvSpPr>
        <p:spPr>
          <a:xfrm>
            <a:off x="2573215" y="6416918"/>
            <a:ext cx="9220201" cy="307777"/>
          </a:xfrm>
          <a:prstGeom prst="rect">
            <a:avLst/>
          </a:prstGeom>
          <a:noFill/>
        </p:spPr>
        <p:txBody>
          <a:bodyPr wrap="square">
            <a:spAutoFit/>
          </a:bodyPr>
          <a:lstStyle/>
          <a:p>
            <a:r>
              <a:rPr kumimoji="0" lang="en-US" sz="1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a:t>
            </a:r>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Coffey, 2022; </a:t>
            </a:r>
            <a:r>
              <a:rPr kumimoji="0" lang="en-US" sz="1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Dyvik, 2024; Noll, 2002.) </a:t>
            </a:r>
            <a:endParaRPr lang="en-US" sz="14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08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sign with black text&#10;&#10;Description automatically generated">
            <a:extLst>
              <a:ext uri="{FF2B5EF4-FFF2-40B4-BE49-F238E27FC236}">
                <a16:creationId xmlns:a16="http://schemas.microsoft.com/office/drawing/2014/main" id="{9D511A75-E4FF-AA5D-0701-7BB7F0A63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8967" y="1971410"/>
            <a:ext cx="3755659" cy="2423006"/>
          </a:xfrm>
          <a:prstGeom prst="rect">
            <a:avLst/>
          </a:prstGeom>
        </p:spPr>
      </p:pic>
      <p:pic>
        <p:nvPicPr>
          <p:cNvPr id="3" name="Picture 2" descr="A person pointing an object to a person lying on the ground&#10;&#10;Description automatically generated">
            <a:extLst>
              <a:ext uri="{FF2B5EF4-FFF2-40B4-BE49-F238E27FC236}">
                <a16:creationId xmlns:a16="http://schemas.microsoft.com/office/drawing/2014/main" id="{77267D28-510B-3DD4-B323-2298F6C63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374" y="1682075"/>
            <a:ext cx="3266940" cy="3001676"/>
          </a:xfrm>
          <a:prstGeom prst="rect">
            <a:avLst/>
          </a:prstGeom>
        </p:spPr>
      </p:pic>
      <p:sp>
        <p:nvSpPr>
          <p:cNvPr id="4" name="Frame 3">
            <a:extLst>
              <a:ext uri="{FF2B5EF4-FFF2-40B4-BE49-F238E27FC236}">
                <a16:creationId xmlns:a16="http://schemas.microsoft.com/office/drawing/2014/main" id="{37E8CA8A-F6E4-5C62-B33F-655032A9FB69}"/>
              </a:ext>
            </a:extLst>
          </p:cNvPr>
          <p:cNvSpPr/>
          <p:nvPr/>
        </p:nvSpPr>
        <p:spPr>
          <a:xfrm>
            <a:off x="0" y="0"/>
            <a:ext cx="9144000" cy="685800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02759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sign&#10;&#10;Description automatically generated">
            <a:extLst>
              <a:ext uri="{FF2B5EF4-FFF2-40B4-BE49-F238E27FC236}">
                <a16:creationId xmlns:a16="http://schemas.microsoft.com/office/drawing/2014/main" id="{3C3E0602-D2C0-F51D-25CA-67A7CAE0D4E0}"/>
              </a:ext>
            </a:extLst>
          </p:cNvPr>
          <p:cNvPicPr>
            <a:picLocks noChangeAspect="1"/>
          </p:cNvPicPr>
          <p:nvPr/>
        </p:nvPicPr>
        <p:blipFill>
          <a:blip r:embed="rId2">
            <a:alphaModFix amt="5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054" y="-497281"/>
            <a:ext cx="9144000" cy="7603178"/>
          </a:xfrm>
          <a:prstGeom prst="rect">
            <a:avLst/>
          </a:prstGeom>
        </p:spPr>
      </p:pic>
      <p:pic>
        <p:nvPicPr>
          <p:cNvPr id="8" name="Picture 7" descr="A hand writing a word on a whiteboard&#10;&#10;Description automatically generated">
            <a:extLst>
              <a:ext uri="{FF2B5EF4-FFF2-40B4-BE49-F238E27FC236}">
                <a16:creationId xmlns:a16="http://schemas.microsoft.com/office/drawing/2014/main" id="{D5FEEA23-224C-9619-ECA8-62AAA1E9FFD3}"/>
              </a:ext>
            </a:extLst>
          </p:cNvPr>
          <p:cNvPicPr>
            <a:picLocks noChangeAspect="1"/>
          </p:cNvPicPr>
          <p:nvPr/>
        </p:nvPicPr>
        <p:blipFill>
          <a:blip r:embed="rId4">
            <a:alphaModFix amt="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0482" y="4008452"/>
            <a:ext cx="9144000" cy="6690688"/>
          </a:xfrm>
          <a:prstGeom prst="rect">
            <a:avLst/>
          </a:prstGeom>
        </p:spPr>
      </p:pic>
      <p:sp>
        <p:nvSpPr>
          <p:cNvPr id="3" name="TextBox 2">
            <a:extLst>
              <a:ext uri="{FF2B5EF4-FFF2-40B4-BE49-F238E27FC236}">
                <a16:creationId xmlns:a16="http://schemas.microsoft.com/office/drawing/2014/main" id="{D7EFB96D-73E1-26D0-4588-F1A4E3AD4FD3}"/>
              </a:ext>
            </a:extLst>
          </p:cNvPr>
          <p:cNvSpPr txBox="1"/>
          <p:nvPr/>
        </p:nvSpPr>
        <p:spPr>
          <a:xfrm>
            <a:off x="594381" y="1043731"/>
            <a:ext cx="8258217" cy="4278094"/>
          </a:xfrm>
          <a:prstGeom prst="rect">
            <a:avLst/>
          </a:prstGeom>
          <a:noFill/>
        </p:spPr>
        <p:txBody>
          <a:bodyPr wrap="square">
            <a:spAutoFit/>
          </a:bodyPr>
          <a:lstStyle/>
          <a:p>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tabLst>
                <a:tab pos="685800" algn="l"/>
              </a:tabLst>
            </a:pP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The Root Cause = a </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failure of Christian 	leadership in maintaining OIC</a:t>
            </a:r>
          </a:p>
          <a:p>
            <a:endParaRPr lang="en-US" sz="3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tabLst>
                <a:tab pos="685800" algn="l"/>
              </a:tabLst>
            </a:pPr>
            <a:r>
              <a:rPr lang="en-US" sz="3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Division results from </a:t>
            </a:r>
            <a:r>
              <a:rPr lang="en-US" sz="32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“poor leadership of 	those seeking to maintain their power 	and authority”</a:t>
            </a:r>
            <a:r>
              <a:rPr lang="en-US" sz="3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40B2A420-CA4B-40C6-CB5D-E7BA062A8411}"/>
              </a:ext>
            </a:extLst>
          </p:cNvPr>
          <p:cNvSpPr txBox="1"/>
          <p:nvPr/>
        </p:nvSpPr>
        <p:spPr>
          <a:xfrm>
            <a:off x="1611378" y="461664"/>
            <a:ext cx="7043058" cy="707886"/>
          </a:xfrm>
          <a:prstGeom prst="rect">
            <a:avLst/>
          </a:prstGeom>
          <a:noFill/>
        </p:spPr>
        <p:txBody>
          <a:bodyPr wrap="square" rtlCol="0">
            <a:spAutoFit/>
          </a:bodyPr>
          <a:lstStyle/>
          <a:p>
            <a:r>
              <a:rPr lang="en-US" sz="4000" b="1" u="sng" dirty="0">
                <a:latin typeface="Arial" panose="020B0604020202020204" pitchFamily="34" charset="0"/>
                <a:cs typeface="Arial" panose="020B0604020202020204" pitchFamily="34" charset="0"/>
              </a:rPr>
              <a:t>How Did We Get Divided?</a:t>
            </a:r>
          </a:p>
        </p:txBody>
      </p:sp>
      <p:sp>
        <p:nvSpPr>
          <p:cNvPr id="2" name="TextBox 1">
            <a:extLst>
              <a:ext uri="{FF2B5EF4-FFF2-40B4-BE49-F238E27FC236}">
                <a16:creationId xmlns:a16="http://schemas.microsoft.com/office/drawing/2014/main" id="{D1469D7D-45F7-B8F8-70A3-A0546AA6757E}"/>
              </a:ext>
            </a:extLst>
          </p:cNvPr>
          <p:cNvSpPr txBox="1"/>
          <p:nvPr/>
        </p:nvSpPr>
        <p:spPr>
          <a:xfrm>
            <a:off x="2950029" y="6152822"/>
            <a:ext cx="4637314" cy="276999"/>
          </a:xfrm>
          <a:prstGeom prst="rect">
            <a:avLst/>
          </a:prstGeom>
          <a:noFill/>
        </p:spPr>
        <p:txBody>
          <a:bodyPr wrap="square" rtlCol="0">
            <a:spAutoFit/>
          </a:bodyPr>
          <a:lstStyle/>
          <a:p>
            <a:r>
              <a:rPr lang="en-US" sz="1200" kern="100"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rPr>
              <a:t>(Case &amp; Maner, 2014; Greenleaf, 1977)</a:t>
            </a:r>
            <a:endParaRPr lang="en-US" sz="12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840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0C0C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7F463A6-D834-6C6A-78D2-9483F2D8088E}"/>
              </a:ext>
            </a:extLst>
          </p:cNvPr>
          <p:cNvSpPr>
            <a:spLocks noGrp="1"/>
          </p:cNvSpPr>
          <p:nvPr>
            <p:ph type="subTitle" idx="1"/>
          </p:nvPr>
        </p:nvSpPr>
        <p:spPr>
          <a:xfrm>
            <a:off x="5506197" y="956026"/>
            <a:ext cx="3495788" cy="1147863"/>
          </a:xfrm>
        </p:spPr>
        <p:txBody>
          <a:bodyPr anchor="t">
            <a:noAutofit/>
          </a:bodyPr>
          <a:lstStyle/>
          <a:p>
            <a:pPr>
              <a:spcBef>
                <a:spcPct val="0"/>
              </a:spcBef>
              <a:spcAft>
                <a:spcPts val="600"/>
              </a:spcAft>
              <a:buFontTx/>
              <a:buNone/>
            </a:pPr>
            <a:r>
              <a:rPr lang="en-US" altLang="en-US" sz="2000" b="1" dirty="0">
                <a:latin typeface="Arial" panose="020B0604020202020204" pitchFamily="34" charset="0"/>
                <a:cs typeface="Arial" panose="020B0604020202020204" pitchFamily="34" charset="0"/>
              </a:rPr>
              <a:t>“That the end of our lives may be Christian, without pain, blameless  and peaceful, and for a  </a:t>
            </a:r>
          </a:p>
          <a:p>
            <a:pPr>
              <a:spcBef>
                <a:spcPct val="0"/>
              </a:spcBef>
              <a:spcAft>
                <a:spcPts val="600"/>
              </a:spcAft>
              <a:buFontTx/>
              <a:buNone/>
            </a:pPr>
            <a:r>
              <a:rPr lang="en-US" altLang="en-US" sz="3600" b="1" i="1" u="sng" dirty="0">
                <a:solidFill>
                  <a:schemeClr val="accent2">
                    <a:lumMod val="60000"/>
                    <a:lumOff val="40000"/>
                  </a:schemeClr>
                </a:solidFill>
                <a:latin typeface="Arial" panose="020B0604020202020204" pitchFamily="34" charset="0"/>
                <a:cs typeface="Arial" panose="020B0604020202020204" pitchFamily="34" charset="0"/>
              </a:rPr>
              <a:t>good  account</a:t>
            </a:r>
            <a:r>
              <a:rPr lang="en-US" altLang="en-US" sz="3600" b="1" dirty="0">
                <a:solidFill>
                  <a:schemeClr val="accent2">
                    <a:lumMod val="60000"/>
                    <a:lumOff val="40000"/>
                  </a:schemeClr>
                </a:solidFill>
                <a:latin typeface="Arial" panose="020B0604020202020204" pitchFamily="34" charset="0"/>
                <a:cs typeface="Arial" panose="020B0604020202020204" pitchFamily="34" charset="0"/>
              </a:rPr>
              <a:t>  before  the  awesome  judgment  seat  of  Christ.”</a:t>
            </a:r>
          </a:p>
        </p:txBody>
      </p:sp>
      <p:sp>
        <p:nvSpPr>
          <p:cNvPr id="370697" name="Freeform: Shape 37069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70692" name="Picture 4"/>
          <p:cNvPicPr>
            <a:picLocks noChangeAspect="1"/>
          </p:cNvPicPr>
          <p:nvPr/>
        </p:nvPicPr>
        <p:blipFill rotWithShape="1">
          <a:blip r:embed="rId3">
            <a:extLst>
              <a:ext uri="{28A0092B-C50C-407E-A947-70E740481C1C}">
                <a14:useLocalDpi xmlns:a14="http://schemas.microsoft.com/office/drawing/2010/main" val="0"/>
              </a:ext>
            </a:extLst>
          </a:blip>
          <a:srcRect l="11298" r="12798"/>
          <a:stretch/>
        </p:blipFill>
        <p:spPr bwMode="auto">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A1458EC-3609-0E26-7359-8AD1A4FFDD10}"/>
              </a:ext>
            </a:extLst>
          </p:cNvPr>
          <p:cNvSpPr txBox="1"/>
          <p:nvPr/>
        </p:nvSpPr>
        <p:spPr>
          <a:xfrm>
            <a:off x="5391039" y="6027768"/>
            <a:ext cx="3308278"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mn-lt"/>
                <a:ea typeface="+mn-ea"/>
                <a:cs typeface="+mn-cs"/>
              </a:rPr>
              <a:t>II Corinthians 5:10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mn-lt"/>
                <a:ea typeface="+mn-ea"/>
                <a:cs typeface="+mn-cs"/>
              </a:rPr>
              <a:t>Orthodox Divine Liturgy</a:t>
            </a:r>
          </a:p>
        </p:txBody>
      </p:sp>
    </p:spTree>
    <p:extLst>
      <p:ext uri="{BB962C8B-B14F-4D97-AF65-F5344CB8AC3E}">
        <p14:creationId xmlns:p14="http://schemas.microsoft.com/office/powerpoint/2010/main" val="40961315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2" descr="A road with trees and bushes&#10;&#10;Description automatically generated">
            <a:extLst>
              <a:ext uri="{FF2B5EF4-FFF2-40B4-BE49-F238E27FC236}">
                <a16:creationId xmlns:a16="http://schemas.microsoft.com/office/drawing/2014/main" id="{90AF4AA4-B143-61FB-70BC-86C60B9687CD}"/>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073" r="32917" b="1"/>
          <a:stretch/>
        </p:blipFill>
        <p:spPr>
          <a:xfrm>
            <a:off x="20" y="1282"/>
            <a:ext cx="9143980" cy="6856718"/>
          </a:xfrm>
          <a:prstGeom prst="rect">
            <a:avLst/>
          </a:prstGeom>
        </p:spPr>
      </p:pic>
      <p:sp>
        <p:nvSpPr>
          <p:cNvPr id="2" name="TextBox 1">
            <a:extLst>
              <a:ext uri="{FF2B5EF4-FFF2-40B4-BE49-F238E27FC236}">
                <a16:creationId xmlns:a16="http://schemas.microsoft.com/office/drawing/2014/main" id="{3E905C6B-9341-0E48-4340-1DB637001792}"/>
              </a:ext>
            </a:extLst>
          </p:cNvPr>
          <p:cNvSpPr txBox="1"/>
          <p:nvPr/>
        </p:nvSpPr>
        <p:spPr>
          <a:xfrm>
            <a:off x="609600" y="1240971"/>
            <a:ext cx="8850086" cy="6186309"/>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 Why Is This Important</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 Origins of Oneness In Christ (OIC)</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3. The Current Facts</a:t>
            </a:r>
          </a:p>
          <a:p>
            <a:pPr marL="742950" marR="0" lvl="0" indent="-742950" algn="l" defTabSz="914400" rtl="0" eaLnBrk="0" fontAlgn="base" latinLnBrk="0" hangingPunct="0">
              <a:lnSpc>
                <a:spcPct val="100000"/>
              </a:lnSpc>
              <a:spcBef>
                <a:spcPct val="0"/>
              </a:spcBef>
              <a:spcAft>
                <a:spcPct val="0"/>
              </a:spcAft>
              <a:buClrTx/>
              <a:buSzTx/>
              <a:buFont typeface="+mj-lt"/>
              <a:buAutoNum type="arabicPeriod" startAt="3"/>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4.  One OIC Roadmap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5.  Your Calling</a:t>
            </a: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9" name="Rectangle 8">
            <a:extLst>
              <a:ext uri="{FF2B5EF4-FFF2-40B4-BE49-F238E27FC236}">
                <a16:creationId xmlns:a16="http://schemas.microsoft.com/office/drawing/2014/main" id="{F9F0F63E-250A-5C58-E364-C1594978B5C5}"/>
              </a:ext>
            </a:extLst>
          </p:cNvPr>
          <p:cNvSpPr/>
          <p:nvPr/>
        </p:nvSpPr>
        <p:spPr>
          <a:xfrm>
            <a:off x="1715833" y="-323"/>
            <a:ext cx="5712333"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sng"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itchFamily="18" charset="0"/>
                <a:ea typeface="+mn-ea"/>
                <a:cs typeface="+mn-cs"/>
              </a:rPr>
              <a:t>Today’s  Roadmap</a:t>
            </a:r>
          </a:p>
        </p:txBody>
      </p:sp>
    </p:spTree>
    <p:extLst>
      <p:ext uri="{BB962C8B-B14F-4D97-AF65-F5344CB8AC3E}">
        <p14:creationId xmlns:p14="http://schemas.microsoft.com/office/powerpoint/2010/main" val="370082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97FEAC22-1177-4157-9C90-BB0D897EF1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1299" y="321733"/>
            <a:ext cx="8661401" cy="6214534"/>
          </a:xfrm>
          <a:prstGeom prst="rect">
            <a:avLst/>
          </a:prstGeom>
        </p:spPr>
      </p:pic>
      <p:sp>
        <p:nvSpPr>
          <p:cNvPr id="4" name="TextBox 3">
            <a:extLst>
              <a:ext uri="{FF2B5EF4-FFF2-40B4-BE49-F238E27FC236}">
                <a16:creationId xmlns:a16="http://schemas.microsoft.com/office/drawing/2014/main" id="{7748F482-B3A5-AD77-6701-30862382B6AA}"/>
              </a:ext>
            </a:extLst>
          </p:cNvPr>
          <p:cNvSpPr txBox="1"/>
          <p:nvPr/>
        </p:nvSpPr>
        <p:spPr>
          <a:xfrm>
            <a:off x="2352907" y="6519446"/>
            <a:ext cx="6679580"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(The Journal of Transpersonal Psychology,</a:t>
            </a:r>
            <a:r>
              <a:rPr kumimoji="0" 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1969) </a:t>
            </a:r>
          </a:p>
        </p:txBody>
      </p:sp>
    </p:spTree>
    <p:extLst>
      <p:ext uri="{BB962C8B-B14F-4D97-AF65-F5344CB8AC3E}">
        <p14:creationId xmlns:p14="http://schemas.microsoft.com/office/powerpoint/2010/main" val="324748135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body of water with a boat in it and a sunset in the background&#10;&#10;Description automatically generated with low confidence">
            <a:extLst>
              <a:ext uri="{FF2B5EF4-FFF2-40B4-BE49-F238E27FC236}">
                <a16:creationId xmlns:a16="http://schemas.microsoft.com/office/drawing/2014/main" id="{8F68CE24-8196-31F1-58DB-7667CCCD6C8E}"/>
              </a:ext>
            </a:extLst>
          </p:cNvPr>
          <p:cNvPicPr>
            <a:picLocks noGrp="1" noChangeAspect="1"/>
          </p:cNvPicPr>
          <p:nvPr>
            <p:ph idx="1"/>
          </p:nvPr>
        </p:nvPicPr>
        <p:blipFill rotWithShape="1">
          <a:blip r:embed="rId3">
            <a:alphaModFix amt="6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712" r="221" b="1"/>
          <a:stretch/>
        </p:blipFill>
        <p:spPr>
          <a:xfrm>
            <a:off x="0" y="20850"/>
            <a:ext cx="9144000" cy="6837150"/>
          </a:xfrm>
          <a:prstGeom prst="rect">
            <a:avLst/>
          </a:prstGeom>
        </p:spPr>
      </p:pic>
      <p:sp>
        <p:nvSpPr>
          <p:cNvPr id="9" name="TextBox 8">
            <a:extLst>
              <a:ext uri="{FF2B5EF4-FFF2-40B4-BE49-F238E27FC236}">
                <a16:creationId xmlns:a16="http://schemas.microsoft.com/office/drawing/2014/main" id="{B9C38336-A71A-B2D9-7F6C-D66035601A63}"/>
              </a:ext>
            </a:extLst>
          </p:cNvPr>
          <p:cNvSpPr txBox="1"/>
          <p:nvPr/>
        </p:nvSpPr>
        <p:spPr>
          <a:xfrm>
            <a:off x="5227982" y="6017018"/>
            <a:ext cx="3766931" cy="1060068"/>
          </a:xfrm>
          <a:prstGeom prst="rect">
            <a:avLst/>
          </a:prstGeom>
        </p:spPr>
        <p:txBody>
          <a:bodyPr vert="horz" lIns="91440" tIns="45720" rIns="91440" bIns="45720" rtlCol="0">
            <a:norm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Peter Drucker &amp; Dennis Gabor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(Cohen, 2009; Gabor, 1964)</a:t>
            </a:r>
          </a:p>
          <a:p>
            <a:pPr marL="0" marR="0" lvl="0" indent="0" algn="ctr" defTabSz="914400" rtl="0" eaLnBrk="1" fontAlgn="base" latinLnBrk="0" hangingPunct="1">
              <a:lnSpc>
                <a:spcPct val="90000"/>
              </a:lnSpc>
              <a:spcBef>
                <a:spcPct val="0"/>
              </a:spcBef>
              <a:spcAft>
                <a:spcPts val="60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F6012D2-2F80-EFE5-E447-FF9A4023CE1F}"/>
              </a:ext>
            </a:extLst>
          </p:cNvPr>
          <p:cNvSpPr/>
          <p:nvPr/>
        </p:nvSpPr>
        <p:spPr>
          <a:xfrm>
            <a:off x="140541" y="469975"/>
            <a:ext cx="5977456" cy="2800767"/>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FFFFFF"/>
                </a:solidFill>
                <a:effectLst/>
                <a:uLnTx/>
                <a:uFillTx/>
                <a:latin typeface="Calibri Light" panose="020F0302020204030204"/>
                <a:ea typeface="+mn-ea"/>
                <a:cs typeface="+mn-cs"/>
              </a:rPr>
              <a:t>“ </a:t>
            </a:r>
            <a:r>
              <a:rPr kumimoji="0" lang="en-US" sz="4400" b="1" i="0" u="none" strike="noStrike" kern="1200" cap="none" spc="0" normalizeH="0" baseline="0" noProof="0" dirty="0">
                <a:ln w="22225">
                  <a:solidFill>
                    <a:srgbClr val="ED7D31"/>
                  </a:solidFill>
                  <a:prstDash val="solid"/>
                </a:ln>
                <a:solidFill>
                  <a:srgbClr val="FFFFFF"/>
                </a:solidFill>
                <a:effectLst/>
                <a:uLnTx/>
                <a:uFillTx/>
                <a:latin typeface="Calibri Light" panose="020F0302020204030204"/>
                <a:ea typeface="+mn-ea"/>
                <a:cs typeface="+mn-cs"/>
              </a:rPr>
              <a:t>The  best  way  to  predict  the  future  is  to  create  it.</a:t>
            </a:r>
            <a:r>
              <a:rPr kumimoji="0" lang="en-US" sz="3600" b="1" i="0" u="none" strike="noStrike" kern="1200" cap="none" spc="0" normalizeH="0" baseline="0" noProof="0" dirty="0">
                <a:ln w="22225">
                  <a:solidFill>
                    <a:srgbClr val="ED7D31"/>
                  </a:solidFill>
                  <a:prstDash val="solid"/>
                </a:ln>
                <a:solidFill>
                  <a:srgbClr val="FFFFFF"/>
                </a:solidFill>
                <a:effectLst/>
                <a:uLnTx/>
                <a:uFillTx/>
                <a:latin typeface="Calibri Light" panose="020F03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86472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piral staircase with metal railings&#10;&#10;Description automatically generated">
            <a:extLst>
              <a:ext uri="{FF2B5EF4-FFF2-40B4-BE49-F238E27FC236}">
                <a16:creationId xmlns:a16="http://schemas.microsoft.com/office/drawing/2014/main" id="{37219FDE-DA3E-88C6-69FE-40E15558DF54}"/>
              </a:ext>
            </a:extLst>
          </p:cNvPr>
          <p:cNvPicPr>
            <a:picLocks noChangeAspect="1"/>
          </p:cNvPicPr>
          <p:nvPr/>
        </p:nvPicPr>
        <p:blipFill>
          <a:blip r:embed="rId2">
            <a:alphaModFix amt="12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06D53861-14FA-5755-0E37-3902A172AB42}"/>
              </a:ext>
            </a:extLst>
          </p:cNvPr>
          <p:cNvSpPr>
            <a:spLocks noGrp="1"/>
          </p:cNvSpPr>
          <p:nvPr>
            <p:ph type="title"/>
          </p:nvPr>
        </p:nvSpPr>
        <p:spPr>
          <a:xfrm>
            <a:off x="457200" y="-17545"/>
            <a:ext cx="8229600" cy="1143000"/>
          </a:xfrm>
        </p:spPr>
        <p:txBody>
          <a:bodyPr>
            <a:normAutofit/>
          </a:bodyPr>
          <a:lstStyle/>
          <a:p>
            <a:r>
              <a:rPr lang="en-US" sz="3200" dirty="0">
                <a:latin typeface="Arial Rounded MT Bold" panose="020F0704030504030204" pitchFamily="34" charset="0"/>
              </a:rPr>
              <a:t>OIC American Christian Church (ACC)</a:t>
            </a:r>
            <a:br>
              <a:rPr lang="en-US" sz="3200" dirty="0">
                <a:latin typeface="Arial Rounded MT Bold" panose="020F0704030504030204" pitchFamily="34" charset="0"/>
              </a:rPr>
            </a:br>
            <a:r>
              <a:rPr lang="en-US" sz="3200" u="sng" dirty="0">
                <a:latin typeface="Arial Rounded MT Bold" panose="020F0704030504030204" pitchFamily="34" charset="0"/>
              </a:rPr>
              <a:t>Five  Step  Process</a:t>
            </a:r>
          </a:p>
        </p:txBody>
      </p:sp>
      <p:graphicFrame>
        <p:nvGraphicFramePr>
          <p:cNvPr id="2" name="Diagram 1">
            <a:extLst>
              <a:ext uri="{FF2B5EF4-FFF2-40B4-BE49-F238E27FC236}">
                <a16:creationId xmlns:a16="http://schemas.microsoft.com/office/drawing/2014/main" id="{2BC27745-4609-5AB1-8794-075BAF8FE1DF}"/>
              </a:ext>
            </a:extLst>
          </p:cNvPr>
          <p:cNvGraphicFramePr/>
          <p:nvPr>
            <p:extLst>
              <p:ext uri="{D42A27DB-BD31-4B8C-83A1-F6EECF244321}">
                <p14:modId xmlns:p14="http://schemas.microsoft.com/office/powerpoint/2010/main" val="2838794195"/>
              </p:ext>
            </p:extLst>
          </p:nvPr>
        </p:nvGraphicFramePr>
        <p:xfrm>
          <a:off x="38100" y="1173816"/>
          <a:ext cx="9067800" cy="50636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5939442E-B97F-44CE-FF38-0289F5FD7A96}"/>
              </a:ext>
            </a:extLst>
          </p:cNvPr>
          <p:cNvSpPr txBox="1"/>
          <p:nvPr/>
        </p:nvSpPr>
        <p:spPr>
          <a:xfrm>
            <a:off x="1404257" y="1430511"/>
            <a:ext cx="6335486" cy="830997"/>
          </a:xfrm>
          <a:prstGeom prst="rect">
            <a:avLst/>
          </a:prstGeom>
          <a:noFill/>
        </p:spPr>
        <p:txBody>
          <a:bodyPr wrap="square" rtlCol="0">
            <a:spAutoFit/>
          </a:bodyPr>
          <a:lstStyle/>
          <a:p>
            <a:r>
              <a:rPr lang="en-US" b="1" dirty="0">
                <a:effectLst/>
                <a:latin typeface="Arial" panose="020B0604020202020204" pitchFamily="34" charset="0"/>
                <a:ea typeface="Times New Roman" panose="02020603050405020304" pitchFamily="18" charset="0"/>
                <a:cs typeface="Arial" panose="020B0604020202020204" pitchFamily="34" charset="0"/>
              </a:rPr>
              <a:t>Find OICD Transformational Leaders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275656-EFBB-5E71-7119-2341EE892D08}"/>
              </a:ext>
            </a:extLst>
          </p:cNvPr>
          <p:cNvSpPr txBox="1"/>
          <p:nvPr/>
        </p:nvSpPr>
        <p:spPr>
          <a:xfrm>
            <a:off x="2351314" y="2465442"/>
            <a:ext cx="6335486" cy="830997"/>
          </a:xfrm>
          <a:prstGeom prst="rect">
            <a:avLst/>
          </a:prstGeom>
          <a:noFill/>
        </p:spPr>
        <p:txBody>
          <a:bodyPr wrap="square" rtlCol="0">
            <a:spAutoFit/>
          </a:bodyPr>
          <a:lstStyle/>
          <a:p>
            <a:r>
              <a:rPr lang="en-US" b="1" dirty="0">
                <a:effectLst/>
                <a:latin typeface="Arial" panose="020B0604020202020204" pitchFamily="34" charset="0"/>
                <a:ea typeface="Times New Roman" panose="02020603050405020304" pitchFamily="18" charset="0"/>
                <a:cs typeface="Arial" panose="020B0604020202020204" pitchFamily="34" charset="0"/>
              </a:rPr>
              <a:t>Determine OIC ACC WHY and Core Values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6EFA62-6C9A-033D-6CF9-EC705A0C2D07}"/>
              </a:ext>
            </a:extLst>
          </p:cNvPr>
          <p:cNvSpPr txBox="1"/>
          <p:nvPr/>
        </p:nvSpPr>
        <p:spPr>
          <a:xfrm>
            <a:off x="3288246" y="3350116"/>
            <a:ext cx="6335486" cy="830997"/>
          </a:xfrm>
          <a:prstGeom prst="rect">
            <a:avLst/>
          </a:prstGeom>
          <a:noFill/>
        </p:spPr>
        <p:txBody>
          <a:bodyPr wrap="square" rtlCol="0">
            <a:spAutoFit/>
          </a:bodyPr>
          <a:lstStyle/>
          <a:p>
            <a:r>
              <a:rPr lang="en-US" sz="2400" b="1" dirty="0">
                <a:effectLst/>
                <a:latin typeface="Arial" panose="020B0604020202020204" pitchFamily="34" charset="0"/>
                <a:ea typeface="Times New Roman" panose="02020603050405020304" pitchFamily="18" charset="0"/>
                <a:cs typeface="Arial" panose="020B0604020202020204" pitchFamily="34" charset="0"/>
              </a:rPr>
              <a:t>Reconcile Sacred Beliefs/Practices and mere Traditional Rituals</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E2CD602-0941-B3D8-6FBD-3468BC1F91CE}"/>
              </a:ext>
            </a:extLst>
          </p:cNvPr>
          <p:cNvSpPr txBox="1"/>
          <p:nvPr/>
        </p:nvSpPr>
        <p:spPr>
          <a:xfrm>
            <a:off x="4572000" y="4371585"/>
            <a:ext cx="4659086" cy="830997"/>
          </a:xfrm>
          <a:prstGeom prst="rect">
            <a:avLst/>
          </a:prstGeom>
          <a:noFill/>
        </p:spPr>
        <p:txBody>
          <a:bodyPr wrap="square" rtlCol="0">
            <a:spAutoFit/>
          </a:bodyPr>
          <a:lstStyle/>
          <a:p>
            <a:r>
              <a:rPr lang="en-US" b="1" dirty="0">
                <a:effectLst/>
                <a:latin typeface="Arial" panose="020B0604020202020204" pitchFamily="34" charset="0"/>
                <a:ea typeface="Times New Roman" panose="02020603050405020304" pitchFamily="18" charset="0"/>
                <a:cs typeface="Arial" panose="020B0604020202020204" pitchFamily="34" charset="0"/>
              </a:rPr>
              <a:t>Determine ACC Vision, Strategic Goals, and Timelines</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612A670-522B-2C63-DF35-C1AF042EDEA0}"/>
              </a:ext>
            </a:extLst>
          </p:cNvPr>
          <p:cNvSpPr txBox="1"/>
          <p:nvPr/>
        </p:nvSpPr>
        <p:spPr>
          <a:xfrm>
            <a:off x="5976257" y="5494099"/>
            <a:ext cx="3254829" cy="461665"/>
          </a:xfrm>
          <a:prstGeom prst="rect">
            <a:avLst/>
          </a:prstGeom>
          <a:noFill/>
        </p:spPr>
        <p:txBody>
          <a:bodyPr wrap="square" rtlCol="0">
            <a:spAutoFit/>
          </a:bodyPr>
          <a:lstStyle/>
          <a:p>
            <a:r>
              <a:rPr lang="en-US" b="1" dirty="0">
                <a:effectLst/>
                <a:latin typeface="Arial" panose="020B0604020202020204" pitchFamily="34" charset="0"/>
                <a:ea typeface="Times New Roman" panose="02020603050405020304" pitchFamily="18" charset="0"/>
                <a:cs typeface="Arial" panose="020B0604020202020204" pitchFamily="34" charset="0"/>
              </a:rPr>
              <a:t>Implement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DDDDDD"/>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DDDDDD"/>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DDDDDD"/>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DDDDDD"/>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piral staircase with metal railings&#10;&#10;Description automatically generated">
            <a:extLst>
              <a:ext uri="{FF2B5EF4-FFF2-40B4-BE49-F238E27FC236}">
                <a16:creationId xmlns:a16="http://schemas.microsoft.com/office/drawing/2014/main" id="{7ACDEDA3-1E89-842D-C68E-E98013045344}"/>
              </a:ext>
            </a:extLst>
          </p:cNvPr>
          <p:cNvPicPr>
            <a:picLocks noChangeAspect="1"/>
          </p:cNvPicPr>
          <p:nvPr/>
        </p:nvPicPr>
        <p:blipFill>
          <a:blip r:embed="rId2">
            <a:alphaModFix amt="12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06D53861-14FA-5755-0E37-3902A172AB42}"/>
              </a:ext>
            </a:extLst>
          </p:cNvPr>
          <p:cNvSpPr>
            <a:spLocks noGrp="1"/>
          </p:cNvSpPr>
          <p:nvPr>
            <p:ph type="title"/>
          </p:nvPr>
        </p:nvSpPr>
        <p:spPr>
          <a:xfrm>
            <a:off x="457200" y="-17545"/>
            <a:ext cx="8229600" cy="1143000"/>
          </a:xfrm>
        </p:spPr>
        <p:txBody>
          <a:bodyPr>
            <a:normAutofit/>
          </a:bodyPr>
          <a:lstStyle/>
          <a:p>
            <a:r>
              <a:rPr lang="en-US" sz="3200" dirty="0">
                <a:latin typeface="Arial Rounded MT Bold" panose="020F0704030504030204" pitchFamily="34" charset="0"/>
              </a:rPr>
              <a:t>OIC American Christian Church (ACC)</a:t>
            </a:r>
            <a:br>
              <a:rPr lang="en-US" sz="3200" dirty="0">
                <a:latin typeface="Arial Rounded MT Bold" panose="020F0704030504030204" pitchFamily="34" charset="0"/>
              </a:rPr>
            </a:br>
            <a:r>
              <a:rPr lang="en-US" sz="3200" u="sng" dirty="0">
                <a:latin typeface="Arial Rounded MT Bold" panose="020F0704030504030204" pitchFamily="34" charset="0"/>
              </a:rPr>
              <a:t>Five  Step  Process</a:t>
            </a:r>
          </a:p>
        </p:txBody>
      </p:sp>
      <p:graphicFrame>
        <p:nvGraphicFramePr>
          <p:cNvPr id="2" name="Diagram 1">
            <a:extLst>
              <a:ext uri="{FF2B5EF4-FFF2-40B4-BE49-F238E27FC236}">
                <a16:creationId xmlns:a16="http://schemas.microsoft.com/office/drawing/2014/main" id="{2BC27745-4609-5AB1-8794-075BAF8FE1DF}"/>
              </a:ext>
            </a:extLst>
          </p:cNvPr>
          <p:cNvGraphicFramePr/>
          <p:nvPr>
            <p:extLst>
              <p:ext uri="{D42A27DB-BD31-4B8C-83A1-F6EECF244321}">
                <p14:modId xmlns:p14="http://schemas.microsoft.com/office/powerpoint/2010/main" val="1986567729"/>
              </p:ext>
            </p:extLst>
          </p:nvPr>
        </p:nvGraphicFramePr>
        <p:xfrm>
          <a:off x="38100" y="1173816"/>
          <a:ext cx="9067800" cy="50636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5939442E-B97F-44CE-FF38-0289F5FD7A96}"/>
              </a:ext>
            </a:extLst>
          </p:cNvPr>
          <p:cNvSpPr txBox="1"/>
          <p:nvPr/>
        </p:nvSpPr>
        <p:spPr>
          <a:xfrm>
            <a:off x="1850572" y="1512534"/>
            <a:ext cx="6335486" cy="830997"/>
          </a:xfrm>
          <a:prstGeom prst="rect">
            <a:avLst/>
          </a:prstGeom>
          <a:noFill/>
        </p:spPr>
        <p:txBody>
          <a:bodyPr wrap="square" rtlCol="0">
            <a:spAutoFit/>
          </a:bodyPr>
          <a:lstStyle/>
          <a:p>
            <a:r>
              <a:rPr lang="en-US" b="1" u="sng" dirty="0">
                <a:effectLst/>
                <a:latin typeface="Arial" panose="020B0604020202020204" pitchFamily="34" charset="0"/>
                <a:ea typeface="Times New Roman" panose="02020603050405020304" pitchFamily="18" charset="0"/>
                <a:cs typeface="Arial" panose="020B0604020202020204" pitchFamily="34" charset="0"/>
              </a:rPr>
              <a:t>Find OICD Transformational Leaders</a:t>
            </a:r>
            <a:endParaRPr lang="en-US" u="sn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7DD4E30-A9B6-3F35-6C00-0724C7B1ED3A}"/>
              </a:ext>
            </a:extLst>
          </p:cNvPr>
          <p:cNvSpPr txBox="1"/>
          <p:nvPr/>
        </p:nvSpPr>
        <p:spPr>
          <a:xfrm>
            <a:off x="359229" y="2797629"/>
            <a:ext cx="8577942" cy="3046988"/>
          </a:xfrm>
          <a:prstGeom prst="rect">
            <a:avLst/>
          </a:prstGeom>
          <a:noFill/>
        </p:spPr>
        <p:txBody>
          <a:bodyPr wrap="square" rtlCol="0">
            <a:sp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 Identify U.S. Christian Denominational leaders (</a:t>
            </a:r>
            <a:r>
              <a:rPr lang="en-US" sz="2400" b="1" dirty="0">
                <a:effectLst/>
                <a:latin typeface="Arial" panose="020B0604020202020204" pitchFamily="34" charset="0"/>
                <a:ea typeface="Times New Roman" panose="02020603050405020304" pitchFamily="18" charset="0"/>
                <a:cs typeface="Arial" panose="020B0604020202020204" pitchFamily="34" charset="0"/>
              </a:rPr>
              <a:t>OICD 	Leaders</a:t>
            </a:r>
            <a:r>
              <a:rPr lang="en-US" sz="2400" dirty="0">
                <a:effectLst/>
                <a:latin typeface="Arial" panose="020B0604020202020204" pitchFamily="34" charset="0"/>
                <a:ea typeface="Times New Roman" panose="02020603050405020304" pitchFamily="18" charset="0"/>
                <a:cs typeface="Arial" panose="020B0604020202020204" pitchFamily="34" charset="0"/>
              </a:rPr>
              <a:t>) committed to </a:t>
            </a:r>
            <a:r>
              <a:rPr lang="en-US" dirty="0">
                <a:latin typeface="Arial" panose="020B0604020202020204" pitchFamily="34" charset="0"/>
                <a:ea typeface="Times New Roman" panose="02020603050405020304" pitchFamily="18" charset="0"/>
                <a:cs typeface="Arial" panose="020B0604020202020204" pitchFamily="34" charset="0"/>
              </a:rPr>
              <a:t>OIC who gather like the 	past “Ecumenical Councils” to address differences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latin typeface="Arial" panose="020B0604020202020204" pitchFamily="34" charset="0"/>
              <a:ea typeface="Times New Roman" panose="02020603050405020304" pitchFamily="18" charset="0"/>
              <a:cs typeface="Arial" panose="020B0604020202020204" pitchFamily="34" charset="0"/>
            </a:endParaRPr>
          </a:p>
          <a:p>
            <a:r>
              <a:rPr lang="en-US" dirty="0">
                <a:latin typeface="Arial" panose="020B0604020202020204" pitchFamily="34" charset="0"/>
                <a:ea typeface="Times New Roman" panose="02020603050405020304" pitchFamily="18" charset="0"/>
                <a:cs typeface="Arial" panose="020B0604020202020204" pitchFamily="34" charset="0"/>
              </a:rPr>
              <a:t>~ OICD Leaders determine a target </a:t>
            </a:r>
            <a:r>
              <a:rPr lang="en-US" b="1" dirty="0">
                <a:latin typeface="Arial" panose="020B0604020202020204" pitchFamily="34" charset="0"/>
                <a:ea typeface="Times New Roman" panose="02020603050405020304" pitchFamily="18" charset="0"/>
                <a:cs typeface="Arial" panose="020B0604020202020204" pitchFamily="34" charset="0"/>
              </a:rPr>
              <a:t>OIC ACC Unity Date</a:t>
            </a:r>
          </a:p>
          <a:p>
            <a:endParaRPr lang="en-US" dirty="0">
              <a:latin typeface="Arial" panose="020B0604020202020204" pitchFamily="34" charset="0"/>
              <a:ea typeface="Times New Roman" panose="02020603050405020304" pitchFamily="18" charset="0"/>
              <a:cs typeface="Arial" panose="020B0604020202020204" pitchFamily="34" charset="0"/>
            </a:endParaRPr>
          </a:p>
          <a:p>
            <a:endParaRPr lang="en-US" dirty="0">
              <a:latin typeface="Arial" panose="020B0604020202020204" pitchFamily="34" charset="0"/>
              <a:ea typeface="Times New Roman" panose="02020603050405020304" pitchFamily="18"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3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piral staircase with metal railings&#10;&#10;Description automatically generated">
            <a:extLst>
              <a:ext uri="{FF2B5EF4-FFF2-40B4-BE49-F238E27FC236}">
                <a16:creationId xmlns:a16="http://schemas.microsoft.com/office/drawing/2014/main" id="{BE3B36F3-03AC-93F6-3E8A-9B4CC486B590}"/>
              </a:ext>
            </a:extLst>
          </p:cNvPr>
          <p:cNvPicPr>
            <a:picLocks noChangeAspect="1"/>
          </p:cNvPicPr>
          <p:nvPr/>
        </p:nvPicPr>
        <p:blipFill>
          <a:blip r:embed="rId2">
            <a:alphaModFix amt="12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06D53861-14FA-5755-0E37-3902A172AB42}"/>
              </a:ext>
            </a:extLst>
          </p:cNvPr>
          <p:cNvSpPr>
            <a:spLocks noGrp="1"/>
          </p:cNvSpPr>
          <p:nvPr>
            <p:ph type="title"/>
          </p:nvPr>
        </p:nvSpPr>
        <p:spPr>
          <a:xfrm>
            <a:off x="457200" y="-17545"/>
            <a:ext cx="8229600" cy="1143000"/>
          </a:xfrm>
        </p:spPr>
        <p:txBody>
          <a:bodyPr>
            <a:normAutofit/>
          </a:bodyPr>
          <a:lstStyle/>
          <a:p>
            <a:r>
              <a:rPr lang="en-US" sz="3200" u="sng" dirty="0">
                <a:latin typeface="Arial Rounded MT Bold" panose="020F0704030504030204" pitchFamily="34" charset="0"/>
              </a:rPr>
              <a:t>American Christian Church (ACC)</a:t>
            </a:r>
            <a:br>
              <a:rPr lang="en-US" sz="3200" u="sng" dirty="0">
                <a:latin typeface="Arial Rounded MT Bold" panose="020F0704030504030204" pitchFamily="34" charset="0"/>
              </a:rPr>
            </a:br>
            <a:endParaRPr lang="en-US" sz="3200" u="sng" dirty="0">
              <a:latin typeface="Arial Rounded MT Bold" panose="020F0704030504030204" pitchFamily="34" charset="0"/>
            </a:endParaRPr>
          </a:p>
        </p:txBody>
      </p:sp>
      <p:graphicFrame>
        <p:nvGraphicFramePr>
          <p:cNvPr id="2" name="Diagram 1">
            <a:extLst>
              <a:ext uri="{FF2B5EF4-FFF2-40B4-BE49-F238E27FC236}">
                <a16:creationId xmlns:a16="http://schemas.microsoft.com/office/drawing/2014/main" id="{2BC27745-4609-5AB1-8794-075BAF8FE1DF}"/>
              </a:ext>
            </a:extLst>
          </p:cNvPr>
          <p:cNvGraphicFramePr/>
          <p:nvPr>
            <p:extLst>
              <p:ext uri="{D42A27DB-BD31-4B8C-83A1-F6EECF244321}">
                <p14:modId xmlns:p14="http://schemas.microsoft.com/office/powerpoint/2010/main" val="2553864239"/>
              </p:ext>
            </p:extLst>
          </p:nvPr>
        </p:nvGraphicFramePr>
        <p:xfrm>
          <a:off x="38100" y="1173816"/>
          <a:ext cx="9067800" cy="50636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5939442E-B97F-44CE-FF38-0289F5FD7A96}"/>
              </a:ext>
            </a:extLst>
          </p:cNvPr>
          <p:cNvSpPr txBox="1"/>
          <p:nvPr/>
        </p:nvSpPr>
        <p:spPr>
          <a:xfrm>
            <a:off x="1850572" y="1512534"/>
            <a:ext cx="6836228" cy="1200329"/>
          </a:xfrm>
          <a:prstGeom prst="rect">
            <a:avLst/>
          </a:prstGeom>
          <a:noFill/>
        </p:spPr>
        <p:txBody>
          <a:bodyPr wrap="square" rtlCol="0">
            <a:spAutoFit/>
          </a:bodyPr>
          <a:lstStyle/>
          <a:p>
            <a:r>
              <a:rPr lang="en-US" b="1" u="sng" dirty="0">
                <a:effectLst/>
                <a:latin typeface="Arial" panose="020B0604020202020204" pitchFamily="34" charset="0"/>
                <a:ea typeface="Times New Roman" panose="02020603050405020304" pitchFamily="18" charset="0"/>
                <a:cs typeface="Arial" panose="020B0604020202020204" pitchFamily="34" charset="0"/>
              </a:rPr>
              <a:t>Determine OIC ACC WHY and Core Values </a:t>
            </a:r>
            <a:endParaRPr lang="en-US" u="sn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BB804A8-C74C-682D-E1A2-02907569B706}"/>
              </a:ext>
            </a:extLst>
          </p:cNvPr>
          <p:cNvSpPr txBox="1"/>
          <p:nvPr/>
        </p:nvSpPr>
        <p:spPr>
          <a:xfrm>
            <a:off x="369862" y="2966120"/>
            <a:ext cx="8577942" cy="2308324"/>
          </a:xfrm>
          <a:prstGeom prst="rect">
            <a:avLst/>
          </a:prstGeom>
          <a:noFill/>
        </p:spPr>
        <p:txBody>
          <a:bodyPr wrap="square" rtlCol="0">
            <a:sp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 Within one year, the OICD Leaders reach consensus on an 	ACC </a:t>
            </a:r>
            <a:r>
              <a:rPr lang="en-US" sz="2400" b="1" dirty="0">
                <a:effectLst/>
                <a:latin typeface="Arial" panose="020B0604020202020204" pitchFamily="34" charset="0"/>
                <a:ea typeface="Times New Roman" panose="02020603050405020304" pitchFamily="18" charset="0"/>
                <a:cs typeface="Arial" panose="020B0604020202020204" pitchFamily="34" charset="0"/>
              </a:rPr>
              <a:t>WHY Statement </a:t>
            </a:r>
            <a:r>
              <a:rPr lang="en-US" sz="2400" dirty="0">
                <a:effectLst/>
                <a:latin typeface="Arial" panose="020B0604020202020204" pitchFamily="34" charset="0"/>
                <a:ea typeface="Times New Roman" panose="02020603050405020304" pitchFamily="18" charset="0"/>
                <a:cs typeface="Arial" panose="020B0604020202020204" pitchFamily="34" charset="0"/>
              </a:rPr>
              <a:t>and </a:t>
            </a:r>
            <a:r>
              <a:rPr lang="en-US" sz="2400" b="1" dirty="0">
                <a:effectLst/>
                <a:latin typeface="Arial" panose="020B0604020202020204" pitchFamily="34" charset="0"/>
                <a:ea typeface="Times New Roman" panose="02020603050405020304" pitchFamily="18" charset="0"/>
                <a:cs typeface="Arial" panose="020B0604020202020204" pitchFamily="34" charset="0"/>
              </a:rPr>
              <a:t>Core Values</a:t>
            </a:r>
          </a:p>
          <a:p>
            <a:endParaRPr lang="en-US" dirty="0">
              <a:latin typeface="Arial" panose="020B0604020202020204" pitchFamily="34" charset="0"/>
              <a:ea typeface="Times New Roman" panose="02020603050405020304" pitchFamily="18" charset="0"/>
              <a:cs typeface="Arial" panose="020B0604020202020204" pitchFamily="34" charset="0"/>
            </a:endParaRPr>
          </a:p>
          <a:p>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b="1" dirty="0">
                <a:effectLst/>
                <a:latin typeface="Arial" panose="020B0604020202020204" pitchFamily="34" charset="0"/>
                <a:ea typeface="Times New Roman" panose="02020603050405020304" pitchFamily="18" charset="0"/>
                <a:cs typeface="Arial" panose="020B0604020202020204" pitchFamily="34" charset="0"/>
              </a:rPr>
              <a:t>OICD Transformational Leaders </a:t>
            </a:r>
            <a:r>
              <a:rPr lang="en-US" sz="2400" dirty="0">
                <a:effectLst/>
                <a:latin typeface="Arial" panose="020B0604020202020204" pitchFamily="34" charset="0"/>
                <a:ea typeface="Times New Roman" panose="02020603050405020304" pitchFamily="18" charset="0"/>
                <a:cs typeface="Arial" panose="020B0604020202020204" pitchFamily="34" charset="0"/>
              </a:rPr>
              <a:t>reconcile cultural 	</a:t>
            </a:r>
            <a:r>
              <a:rPr lang="en-US" sz="2400" b="1" dirty="0">
                <a:effectLst/>
                <a:latin typeface="Arial" panose="020B0604020202020204" pitchFamily="34" charset="0"/>
                <a:ea typeface="Times New Roman" panose="02020603050405020304" pitchFamily="18" charset="0"/>
                <a:cs typeface="Arial" panose="020B0604020202020204" pitchFamily="34" charset="0"/>
              </a:rPr>
              <a:t>collaboration</a:t>
            </a:r>
            <a:r>
              <a:rPr lang="en-US" sz="2400" dirty="0">
                <a:effectLst/>
                <a:latin typeface="Arial" panose="020B0604020202020204" pitchFamily="34" charset="0"/>
                <a:ea typeface="Times New Roman" panose="02020603050405020304" pitchFamily="18" charset="0"/>
                <a:cs typeface="Arial" panose="020B0604020202020204" pitchFamily="34" charset="0"/>
              </a:rPr>
              <a:t> (clan culture) and encourage </a:t>
            </a:r>
            <a:r>
              <a:rPr lang="en-US" sz="2400" b="1" dirty="0">
                <a:effectLst/>
                <a:latin typeface="Arial" panose="020B0604020202020204" pitchFamily="34" charset="0"/>
                <a:ea typeface="Times New Roman" panose="02020603050405020304" pitchFamily="18" charset="0"/>
                <a:cs typeface="Arial" panose="020B0604020202020204" pitchFamily="34" charset="0"/>
              </a:rPr>
              <a:t>creative 	alternatives </a:t>
            </a:r>
            <a:r>
              <a:rPr lang="en-US" sz="2400" dirty="0">
                <a:effectLst/>
                <a:latin typeface="Arial" panose="020B0604020202020204" pitchFamily="34" charset="0"/>
                <a:ea typeface="Times New Roman" panose="02020603050405020304" pitchFamily="18" charset="0"/>
                <a:cs typeface="Arial" panose="020B0604020202020204" pitchFamily="34" charset="0"/>
              </a:rPr>
              <a:t>(adhocracy culture)</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91439C0-122D-05FC-E88F-D96C5D666BA8}"/>
              </a:ext>
            </a:extLst>
          </p:cNvPr>
          <p:cNvSpPr txBox="1"/>
          <p:nvPr/>
        </p:nvSpPr>
        <p:spPr>
          <a:xfrm>
            <a:off x="1597688" y="6437378"/>
            <a:ext cx="5948624" cy="584775"/>
          </a:xfrm>
          <a:prstGeom prst="rect">
            <a:avLst/>
          </a:prstGeom>
          <a:noFill/>
        </p:spPr>
        <p:txBody>
          <a:bodyPr wrap="square" rtlCol="0">
            <a:spAutoFit/>
          </a:bodyPr>
          <a:lstStyle/>
          <a:p>
            <a:r>
              <a:rPr lang="en-US" sz="1600" dirty="0">
                <a:solidFill>
                  <a:schemeClr val="bg1">
                    <a:lumMod val="65000"/>
                  </a:schemeClr>
                </a:solidFill>
                <a:effectLst/>
                <a:latin typeface="Arial" panose="020B0604020202020204" pitchFamily="34" charset="0"/>
                <a:ea typeface="Times New Roman" panose="02020603050405020304" pitchFamily="18" charset="0"/>
                <a:cs typeface="Arial" panose="020B0604020202020204" pitchFamily="34" charset="0"/>
              </a:rPr>
              <a:t>(Cameron &amp; Quinn, 2011; Kouzes &amp; Posner, 2017; Sinek, 2011)</a:t>
            </a:r>
          </a:p>
          <a:p>
            <a:endParaRPr lang="en-US" sz="1600" dirty="0">
              <a:solidFill>
                <a:schemeClr val="bg1">
                  <a:lumMod val="65000"/>
                </a:schemeClr>
              </a:solidFill>
            </a:endParaRPr>
          </a:p>
        </p:txBody>
      </p:sp>
    </p:spTree>
    <p:extLst>
      <p:ext uri="{BB962C8B-B14F-4D97-AF65-F5344CB8AC3E}">
        <p14:creationId xmlns:p14="http://schemas.microsoft.com/office/powerpoint/2010/main" val="4086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DDDDDD"/>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piral staircase with metal railings&#10;&#10;Description automatically generated">
            <a:extLst>
              <a:ext uri="{FF2B5EF4-FFF2-40B4-BE49-F238E27FC236}">
                <a16:creationId xmlns:a16="http://schemas.microsoft.com/office/drawing/2014/main" id="{A001BA3C-F110-078A-1180-ED8EBA001B45}"/>
              </a:ext>
            </a:extLst>
          </p:cNvPr>
          <p:cNvPicPr>
            <a:picLocks noChangeAspect="1"/>
          </p:cNvPicPr>
          <p:nvPr/>
        </p:nvPicPr>
        <p:blipFill>
          <a:blip r:embed="rId2">
            <a:alphaModFix amt="12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06D53861-14FA-5755-0E37-3902A172AB42}"/>
              </a:ext>
            </a:extLst>
          </p:cNvPr>
          <p:cNvSpPr>
            <a:spLocks noGrp="1"/>
          </p:cNvSpPr>
          <p:nvPr>
            <p:ph type="title"/>
          </p:nvPr>
        </p:nvSpPr>
        <p:spPr>
          <a:xfrm>
            <a:off x="457200" y="-17545"/>
            <a:ext cx="8229600" cy="1143000"/>
          </a:xfrm>
        </p:spPr>
        <p:txBody>
          <a:bodyPr>
            <a:normAutofit/>
          </a:bodyPr>
          <a:lstStyle/>
          <a:p>
            <a:r>
              <a:rPr lang="en-US" sz="3200" u="sng" dirty="0">
                <a:latin typeface="Arial Rounded MT Bold" panose="020F0704030504030204" pitchFamily="34" charset="0"/>
              </a:rPr>
              <a:t>American Christian Church (ACC)</a:t>
            </a:r>
            <a:br>
              <a:rPr lang="en-US" sz="3200" u="sng" dirty="0">
                <a:latin typeface="Arial Rounded MT Bold" panose="020F0704030504030204" pitchFamily="34" charset="0"/>
              </a:rPr>
            </a:br>
            <a:endParaRPr lang="en-US" sz="3200" u="sng" dirty="0">
              <a:latin typeface="Arial Rounded MT Bold" panose="020F0704030504030204" pitchFamily="34" charset="0"/>
            </a:endParaRPr>
          </a:p>
        </p:txBody>
      </p:sp>
      <p:graphicFrame>
        <p:nvGraphicFramePr>
          <p:cNvPr id="2" name="Diagram 1">
            <a:extLst>
              <a:ext uri="{FF2B5EF4-FFF2-40B4-BE49-F238E27FC236}">
                <a16:creationId xmlns:a16="http://schemas.microsoft.com/office/drawing/2014/main" id="{2BC27745-4609-5AB1-8794-075BAF8FE1DF}"/>
              </a:ext>
            </a:extLst>
          </p:cNvPr>
          <p:cNvGraphicFramePr/>
          <p:nvPr>
            <p:extLst>
              <p:ext uri="{D42A27DB-BD31-4B8C-83A1-F6EECF244321}">
                <p14:modId xmlns:p14="http://schemas.microsoft.com/office/powerpoint/2010/main" val="575568282"/>
              </p:ext>
            </p:extLst>
          </p:nvPr>
        </p:nvGraphicFramePr>
        <p:xfrm>
          <a:off x="38100" y="1173816"/>
          <a:ext cx="9067800" cy="50636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5939442E-B97F-44CE-FF38-0289F5FD7A96}"/>
              </a:ext>
            </a:extLst>
          </p:cNvPr>
          <p:cNvSpPr txBox="1"/>
          <p:nvPr/>
        </p:nvSpPr>
        <p:spPr>
          <a:xfrm>
            <a:off x="1850572" y="1392791"/>
            <a:ext cx="6836228" cy="1569660"/>
          </a:xfrm>
          <a:prstGeom prst="rect">
            <a:avLst/>
          </a:prstGeom>
          <a:noFill/>
        </p:spPr>
        <p:txBody>
          <a:bodyPr wrap="square" rtlCol="0">
            <a:spAutoFit/>
          </a:bodyPr>
          <a:lstStyle/>
          <a:p>
            <a:r>
              <a:rPr lang="en-US" b="1" u="sng" dirty="0">
                <a:effectLst/>
                <a:latin typeface="Arial" panose="020B0604020202020204" pitchFamily="34" charset="0"/>
                <a:ea typeface="Times New Roman" panose="02020603050405020304" pitchFamily="18" charset="0"/>
                <a:cs typeface="Arial" panose="020B0604020202020204" pitchFamily="34" charset="0"/>
              </a:rPr>
              <a:t>Differentiate Sacred Beliefs/Practices from Mere Traditional Rituals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8F4DD1F-C335-AEDE-DEC1-EB742FC33AFD}"/>
              </a:ext>
            </a:extLst>
          </p:cNvPr>
          <p:cNvSpPr txBox="1"/>
          <p:nvPr/>
        </p:nvSpPr>
        <p:spPr>
          <a:xfrm>
            <a:off x="325558" y="3151760"/>
            <a:ext cx="8690149" cy="2677656"/>
          </a:xfrm>
          <a:prstGeom prst="rect">
            <a:avLst/>
          </a:prstGeom>
          <a:noFill/>
        </p:spPr>
        <p:txBody>
          <a:bodyPr wrap="square" rtlCol="0">
            <a:spAutoFit/>
          </a:bodyPr>
          <a:lstStyle/>
          <a:p>
            <a:pPr marL="0" marR="0">
              <a:spcBef>
                <a:spcPts val="0"/>
              </a:spcBef>
              <a:spcAft>
                <a:spcPts val="0"/>
              </a:spcAft>
              <a:tabLst>
                <a:tab pos="457200" algn="l"/>
                <a:tab pos="914400"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 OICD Leaders harmonize </a:t>
            </a:r>
            <a:r>
              <a:rPr lang="en-US" sz="2400" b="1" dirty="0">
                <a:effectLst/>
                <a:latin typeface="Arial" panose="020B0604020202020204" pitchFamily="34" charset="0"/>
                <a:ea typeface="Times New Roman" panose="02020603050405020304" pitchFamily="18" charset="0"/>
                <a:cs typeface="Arial" panose="020B0604020202020204" pitchFamily="34" charset="0"/>
              </a:rPr>
              <a:t>Denominational sacred 	practices/beliefs </a:t>
            </a:r>
            <a:r>
              <a:rPr lang="en-US" dirty="0">
                <a:latin typeface="Arial" panose="020B0604020202020204" pitchFamily="34" charset="0"/>
                <a:ea typeface="Times New Roman" panose="02020603050405020304" pitchFamily="18" charset="0"/>
                <a:cs typeface="Arial" panose="020B0604020202020204" pitchFamily="34" charset="0"/>
              </a:rPr>
              <a:t>by consensus with the Holy Spirit’s 	assistance </a:t>
            </a:r>
          </a:p>
          <a:p>
            <a:pPr marL="0" marR="0">
              <a:spcBef>
                <a:spcPts val="0"/>
              </a:spcBef>
              <a:spcAft>
                <a:spcPts val="0"/>
              </a:spcAft>
              <a:tabLst>
                <a:tab pos="457200" algn="l"/>
                <a:tab pos="914400" algn="l"/>
              </a:tabLst>
            </a:pPr>
            <a:endParaRPr lang="en-US" dirty="0">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tabLst>
                <a:tab pos="457200" algn="l"/>
                <a:tab pos="914400" algn="l"/>
              </a:tabLst>
            </a:pP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tabLst>
                <a:tab pos="457200" algn="l"/>
                <a:tab pos="914400" algn="l"/>
              </a:tabLst>
            </a:pPr>
            <a:r>
              <a:rPr lang="en-US" dirty="0">
                <a:latin typeface="Arial" panose="020B0604020202020204" pitchFamily="34" charset="0"/>
                <a:ea typeface="Times New Roman" panose="02020603050405020304" pitchFamily="18" charset="0"/>
                <a:cs typeface="Arial" panose="020B0604020202020204" pitchFamily="34" charset="0"/>
              </a:rPr>
              <a:t>~ OICD operational change agents leaders harmonize 	</a:t>
            </a:r>
            <a:r>
              <a:rPr lang="en-US" b="1" dirty="0">
                <a:latin typeface="Arial" panose="020B0604020202020204" pitchFamily="34" charset="0"/>
                <a:ea typeface="Times New Roman" panose="02020603050405020304" pitchFamily="18" charset="0"/>
                <a:cs typeface="Arial" panose="020B0604020202020204" pitchFamily="34" charset="0"/>
              </a:rPr>
              <a:t>operational practices/rituals </a:t>
            </a:r>
            <a:r>
              <a:rPr lang="en-US" sz="2400" dirty="0">
                <a:effectLst/>
                <a:latin typeface="Arial" panose="020B0604020202020204" pitchFamily="34" charset="0"/>
                <a:ea typeface="Times New Roman" panose="02020603050405020304" pitchFamily="18" charset="0"/>
                <a:cs typeface="Arial" panose="020B0604020202020204" pitchFamily="34" charset="0"/>
              </a:rPr>
              <a:t>by consensus</a:t>
            </a:r>
          </a:p>
        </p:txBody>
      </p:sp>
    </p:spTree>
    <p:extLst>
      <p:ext uri="{BB962C8B-B14F-4D97-AF65-F5344CB8AC3E}">
        <p14:creationId xmlns:p14="http://schemas.microsoft.com/office/powerpoint/2010/main" val="11457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DDDDDD"/>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156DC7-1CFD-78F5-4D3F-4A8A21311B4A}"/>
              </a:ext>
            </a:extLst>
          </p:cNvPr>
          <p:cNvPicPr>
            <a:picLocks noChangeAspect="1"/>
          </p:cNvPicPr>
          <p:nvPr/>
        </p:nvPicPr>
        <p:blipFill>
          <a:blip r:embed="rId2"/>
          <a:stretch>
            <a:fillRect/>
          </a:stretch>
        </p:blipFill>
        <p:spPr>
          <a:xfrm>
            <a:off x="0" y="0"/>
            <a:ext cx="9144000" cy="6857999"/>
          </a:xfrm>
          <a:prstGeom prst="rect">
            <a:avLst/>
          </a:prstGeom>
        </p:spPr>
      </p:pic>
      <p:sp>
        <p:nvSpPr>
          <p:cNvPr id="7" name="Title 1">
            <a:extLst>
              <a:ext uri="{FF2B5EF4-FFF2-40B4-BE49-F238E27FC236}">
                <a16:creationId xmlns:a16="http://schemas.microsoft.com/office/drawing/2014/main" id="{06D53861-14FA-5755-0E37-3902A172AB42}"/>
              </a:ext>
            </a:extLst>
          </p:cNvPr>
          <p:cNvSpPr>
            <a:spLocks noGrp="1"/>
          </p:cNvSpPr>
          <p:nvPr>
            <p:ph type="title"/>
          </p:nvPr>
        </p:nvSpPr>
        <p:spPr>
          <a:xfrm>
            <a:off x="457200" y="-17545"/>
            <a:ext cx="8229600" cy="1143000"/>
          </a:xfrm>
        </p:spPr>
        <p:txBody>
          <a:bodyPr>
            <a:normAutofit/>
          </a:bodyPr>
          <a:lstStyle/>
          <a:p>
            <a:r>
              <a:rPr lang="en-US" sz="3200" u="sng" dirty="0">
                <a:latin typeface="Arial Rounded MT Bold" panose="020F0704030504030204" pitchFamily="34" charset="0"/>
              </a:rPr>
              <a:t>American Christian Church (ACC)</a:t>
            </a:r>
            <a:br>
              <a:rPr lang="en-US" sz="3200" u="sng" dirty="0">
                <a:latin typeface="Arial Rounded MT Bold" panose="020F0704030504030204" pitchFamily="34" charset="0"/>
              </a:rPr>
            </a:br>
            <a:endParaRPr lang="en-US" sz="3200" u="sng" dirty="0">
              <a:latin typeface="Arial Rounded MT Bold" panose="020F0704030504030204" pitchFamily="34" charset="0"/>
            </a:endParaRPr>
          </a:p>
        </p:txBody>
      </p:sp>
      <p:graphicFrame>
        <p:nvGraphicFramePr>
          <p:cNvPr id="2" name="Diagram 1">
            <a:extLst>
              <a:ext uri="{FF2B5EF4-FFF2-40B4-BE49-F238E27FC236}">
                <a16:creationId xmlns:a16="http://schemas.microsoft.com/office/drawing/2014/main" id="{2BC27745-4609-5AB1-8794-075BAF8FE1DF}"/>
              </a:ext>
            </a:extLst>
          </p:cNvPr>
          <p:cNvGraphicFramePr/>
          <p:nvPr>
            <p:extLst>
              <p:ext uri="{D42A27DB-BD31-4B8C-83A1-F6EECF244321}">
                <p14:modId xmlns:p14="http://schemas.microsoft.com/office/powerpoint/2010/main" val="703115513"/>
              </p:ext>
            </p:extLst>
          </p:nvPr>
        </p:nvGraphicFramePr>
        <p:xfrm>
          <a:off x="38100" y="1173816"/>
          <a:ext cx="9067800" cy="5063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939442E-B97F-44CE-FF38-0289F5FD7A96}"/>
              </a:ext>
            </a:extLst>
          </p:cNvPr>
          <p:cNvSpPr txBox="1"/>
          <p:nvPr/>
        </p:nvSpPr>
        <p:spPr>
          <a:xfrm>
            <a:off x="1850572" y="1392791"/>
            <a:ext cx="6836228" cy="1569660"/>
          </a:xfrm>
          <a:prstGeom prst="rect">
            <a:avLst/>
          </a:prstGeom>
          <a:noFill/>
        </p:spPr>
        <p:txBody>
          <a:bodyPr wrap="square" rtlCol="0">
            <a:spAutoFit/>
          </a:bodyPr>
          <a:lstStyle/>
          <a:p>
            <a:r>
              <a:rPr lang="en-US" b="1" u="sng" dirty="0">
                <a:effectLst/>
                <a:latin typeface="Arial" panose="020B0604020202020204" pitchFamily="34" charset="0"/>
                <a:ea typeface="Times New Roman" panose="02020603050405020304" pitchFamily="18" charset="0"/>
                <a:cs typeface="Arial" panose="020B0604020202020204" pitchFamily="34" charset="0"/>
              </a:rPr>
              <a:t>Determine ACC Vision, Strategic Goals, and Timelines</a:t>
            </a:r>
            <a:endParaRPr lang="en-US" u="sn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F7A707A-96C7-46C3-F0EA-D362C83F0186}"/>
              </a:ext>
            </a:extLst>
          </p:cNvPr>
          <p:cNvSpPr txBox="1"/>
          <p:nvPr/>
        </p:nvSpPr>
        <p:spPr>
          <a:xfrm>
            <a:off x="457200" y="2873829"/>
            <a:ext cx="8345156" cy="2308324"/>
          </a:xfrm>
          <a:prstGeom prst="rect">
            <a:avLst/>
          </a:prstGeom>
          <a:noFill/>
        </p:spPr>
        <p:txBody>
          <a:bodyPr wrap="square" rtlCol="0">
            <a:sp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 Trained Christian facilitators lead a </a:t>
            </a:r>
            <a:r>
              <a:rPr lang="en-US" sz="2400" b="1" dirty="0">
                <a:effectLst/>
                <a:latin typeface="Arial" panose="020B0604020202020204" pitchFamily="34" charset="0"/>
                <a:ea typeface="Times New Roman" panose="02020603050405020304" pitchFamily="18" charset="0"/>
                <a:cs typeface="Arial" panose="020B0604020202020204" pitchFamily="34" charset="0"/>
              </a:rPr>
              <a:t>Strategic Planning </a:t>
            </a:r>
            <a:r>
              <a:rPr lang="en-US" sz="2400" dirty="0">
                <a:effectLst/>
                <a:latin typeface="Arial" panose="020B0604020202020204" pitchFamily="34" charset="0"/>
                <a:ea typeface="Times New Roman" panose="02020603050405020304" pitchFamily="18" charset="0"/>
                <a:cs typeface="Arial" panose="020B0604020202020204" pitchFamily="34" charset="0"/>
              </a:rPr>
              <a:t>	process </a:t>
            </a:r>
            <a:r>
              <a:rPr lang="en-US" dirty="0">
                <a:latin typeface="Arial" panose="020B0604020202020204" pitchFamily="34" charset="0"/>
                <a:ea typeface="Times New Roman" panose="02020603050405020304" pitchFamily="18" charset="0"/>
                <a:cs typeface="Arial" panose="020B0604020202020204" pitchFamily="34" charset="0"/>
              </a:rPr>
              <a:t>with a diverse cross-Denominational </a:t>
            </a:r>
            <a:r>
              <a:rPr lang="en-US" sz="2400" dirty="0">
                <a:effectLst/>
                <a:latin typeface="Arial" panose="020B0604020202020204" pitchFamily="34" charset="0"/>
                <a:ea typeface="Times New Roman" panose="02020603050405020304" pitchFamily="18" charset="0"/>
                <a:cs typeface="Arial" panose="020B0604020202020204" pitchFamily="34" charset="0"/>
              </a:rPr>
              <a:t>team</a:t>
            </a:r>
          </a:p>
          <a:p>
            <a:endParaRPr lang="en-US" dirty="0">
              <a:latin typeface="Arial" panose="020B0604020202020204" pitchFamily="34" charset="0"/>
              <a:ea typeface="Times New Roman" panose="02020603050405020304" pitchFamily="18" charset="0"/>
              <a:cs typeface="Arial" panose="020B0604020202020204" pitchFamily="34" charset="0"/>
            </a:endParaRPr>
          </a:p>
          <a:p>
            <a:r>
              <a:rPr lang="en-US" sz="2400" dirty="0">
                <a:effectLst/>
                <a:latin typeface="Arial" panose="020B0604020202020204" pitchFamily="34" charset="0"/>
                <a:ea typeface="Times New Roman" panose="02020603050405020304" pitchFamily="18" charset="0"/>
                <a:cs typeface="Arial" panose="020B0604020202020204" pitchFamily="34" charset="0"/>
              </a:rPr>
              <a:t>~ Consensus ACC </a:t>
            </a:r>
            <a:r>
              <a:rPr lang="en-US" sz="2400" b="1" dirty="0">
                <a:effectLst/>
                <a:latin typeface="Arial" panose="020B0604020202020204" pitchFamily="34" charset="0"/>
                <a:ea typeface="Times New Roman" panose="02020603050405020304" pitchFamily="18" charset="0"/>
                <a:cs typeface="Arial" panose="020B0604020202020204" pitchFamily="34" charset="0"/>
              </a:rPr>
              <a:t>Vision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b="1" dirty="0">
                <a:effectLst/>
                <a:latin typeface="Arial" panose="020B0604020202020204" pitchFamily="34" charset="0"/>
                <a:ea typeface="Times New Roman" panose="02020603050405020304" pitchFamily="18" charset="0"/>
                <a:cs typeface="Arial" panose="020B0604020202020204" pitchFamily="34" charset="0"/>
              </a:rPr>
              <a:t>Strategic S.M.A.R.T. Goals</a:t>
            </a:r>
            <a:r>
              <a:rPr lang="en-US" sz="2400" dirty="0">
                <a:effectLst/>
                <a:latin typeface="Arial" panose="020B0604020202020204" pitchFamily="34" charset="0"/>
                <a:ea typeface="Times New Roman" panose="02020603050405020304" pitchFamily="18" charset="0"/>
                <a:cs typeface="Arial" panose="020B0604020202020204" pitchFamily="34" charset="0"/>
              </a:rPr>
              <a:t> and 	“low hanging fruit” tactical actions are determined 	with step-by-step action plans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06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DDDDDD"/>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D53861-14FA-5755-0E37-3902A172AB42}"/>
              </a:ext>
            </a:extLst>
          </p:cNvPr>
          <p:cNvSpPr>
            <a:spLocks noGrp="1"/>
          </p:cNvSpPr>
          <p:nvPr>
            <p:ph type="title"/>
          </p:nvPr>
        </p:nvSpPr>
        <p:spPr>
          <a:xfrm>
            <a:off x="457200" y="-17545"/>
            <a:ext cx="8229600" cy="1143000"/>
          </a:xfrm>
        </p:spPr>
        <p:txBody>
          <a:bodyPr>
            <a:normAutofit/>
          </a:bodyPr>
          <a:lstStyle/>
          <a:p>
            <a:r>
              <a:rPr lang="en-US" sz="3200" u="sng" dirty="0">
                <a:latin typeface="Arial Rounded MT Bold" panose="020F0704030504030204" pitchFamily="34" charset="0"/>
              </a:rPr>
              <a:t>American Christian Church (ACC)</a:t>
            </a:r>
            <a:br>
              <a:rPr lang="en-US" sz="3200" u="sng" dirty="0">
                <a:latin typeface="Arial Rounded MT Bold" panose="020F0704030504030204" pitchFamily="34" charset="0"/>
              </a:rPr>
            </a:br>
            <a:endParaRPr lang="en-US" sz="3200" u="sng" dirty="0">
              <a:latin typeface="Arial Rounded MT Bold" panose="020F0704030504030204" pitchFamily="34" charset="0"/>
            </a:endParaRPr>
          </a:p>
        </p:txBody>
      </p:sp>
      <p:graphicFrame>
        <p:nvGraphicFramePr>
          <p:cNvPr id="2" name="Diagram 1">
            <a:extLst>
              <a:ext uri="{FF2B5EF4-FFF2-40B4-BE49-F238E27FC236}">
                <a16:creationId xmlns:a16="http://schemas.microsoft.com/office/drawing/2014/main" id="{2BC27745-4609-5AB1-8794-075BAF8FE1DF}"/>
              </a:ext>
            </a:extLst>
          </p:cNvPr>
          <p:cNvGraphicFramePr/>
          <p:nvPr>
            <p:extLst>
              <p:ext uri="{D42A27DB-BD31-4B8C-83A1-F6EECF244321}">
                <p14:modId xmlns:p14="http://schemas.microsoft.com/office/powerpoint/2010/main" val="4031823666"/>
              </p:ext>
            </p:extLst>
          </p:nvPr>
        </p:nvGraphicFramePr>
        <p:xfrm>
          <a:off x="38100" y="1173816"/>
          <a:ext cx="9067800" cy="5063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E055081F-B4AB-A72B-0965-4AAEB4E4E3F3}"/>
              </a:ext>
            </a:extLst>
          </p:cNvPr>
          <p:cNvPicPr>
            <a:picLocks noChangeAspect="1"/>
          </p:cNvPicPr>
          <p:nvPr/>
        </p:nvPicPr>
        <p:blipFill>
          <a:blip r:embed="rId7"/>
          <a:stretch>
            <a:fillRect/>
          </a:stretch>
        </p:blipFill>
        <p:spPr>
          <a:xfrm>
            <a:off x="0" y="10613"/>
            <a:ext cx="9144000" cy="6857999"/>
          </a:xfrm>
          <a:prstGeom prst="rect">
            <a:avLst/>
          </a:prstGeom>
        </p:spPr>
      </p:pic>
      <p:sp>
        <p:nvSpPr>
          <p:cNvPr id="4" name="TextBox 3">
            <a:extLst>
              <a:ext uri="{FF2B5EF4-FFF2-40B4-BE49-F238E27FC236}">
                <a16:creationId xmlns:a16="http://schemas.microsoft.com/office/drawing/2014/main" id="{ADA089EB-EE54-E8C6-93CF-C5F94417B4C2}"/>
              </a:ext>
            </a:extLst>
          </p:cNvPr>
          <p:cNvSpPr txBox="1"/>
          <p:nvPr/>
        </p:nvSpPr>
        <p:spPr>
          <a:xfrm>
            <a:off x="527538" y="3133167"/>
            <a:ext cx="8229600" cy="1938992"/>
          </a:xfrm>
          <a:prstGeom prst="rect">
            <a:avLst/>
          </a:prstGeom>
          <a:noFill/>
        </p:spPr>
        <p:txBody>
          <a:bodyPr wrap="square" rtlCol="0">
            <a:sp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 The </a:t>
            </a:r>
            <a:r>
              <a:rPr lang="en-US" sz="2400" b="1" dirty="0">
                <a:effectLst/>
                <a:latin typeface="Arial" panose="020B0604020202020204" pitchFamily="34" charset="0"/>
                <a:ea typeface="Times New Roman" panose="02020603050405020304" pitchFamily="18" charset="0"/>
                <a:cs typeface="Arial" panose="020B0604020202020204" pitchFamily="34" charset="0"/>
              </a:rPr>
              <a:t>Holy Spirit</a:t>
            </a:r>
          </a:p>
          <a:p>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r>
              <a:rPr lang="en-US" sz="2400" dirty="0">
                <a:effectLst/>
                <a:latin typeface="Arial" panose="020B0604020202020204" pitchFamily="34" charset="0"/>
                <a:ea typeface="Times New Roman" panose="02020603050405020304" pitchFamily="18" charset="0"/>
                <a:cs typeface="Arial" panose="020B0604020202020204" pitchFamily="34" charset="0"/>
              </a:rPr>
              <a:t>~ Trained denominationally-diverse professionals 	(</a:t>
            </a:r>
            <a:r>
              <a:rPr lang="en-US" sz="2400" b="1" dirty="0">
                <a:effectLst/>
                <a:latin typeface="Arial" panose="020B0604020202020204" pitchFamily="34" charset="0"/>
                <a:ea typeface="Times New Roman" panose="02020603050405020304" pitchFamily="18" charset="0"/>
                <a:cs typeface="Arial" panose="020B0604020202020204" pitchFamily="34" charset="0"/>
              </a:rPr>
              <a:t>ACC Implementation Team</a:t>
            </a:r>
            <a:r>
              <a:rPr lang="en-US" sz="2400" dirty="0">
                <a:effectLst/>
                <a:latin typeface="Arial" panose="020B0604020202020204" pitchFamily="34" charset="0"/>
                <a:ea typeface="Times New Roman" panose="02020603050405020304" pitchFamily="18" charset="0"/>
                <a:cs typeface="Arial" panose="020B0604020202020204" pitchFamily="34" charset="0"/>
              </a:rPr>
              <a:t>) implement the ACC 	Strategic Plan toward the OIC unity date </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939442E-B97F-44CE-FF38-0289F5FD7A96}"/>
              </a:ext>
            </a:extLst>
          </p:cNvPr>
          <p:cNvSpPr txBox="1"/>
          <p:nvPr/>
        </p:nvSpPr>
        <p:spPr>
          <a:xfrm>
            <a:off x="1850572" y="1392791"/>
            <a:ext cx="6836228" cy="1200329"/>
          </a:xfrm>
          <a:prstGeom prst="rect">
            <a:avLst/>
          </a:prstGeom>
          <a:noFill/>
        </p:spPr>
        <p:txBody>
          <a:bodyPr wrap="square" rtlCol="0">
            <a:spAutoFit/>
          </a:bodyPr>
          <a:lstStyle/>
          <a:p>
            <a:r>
              <a:rPr lang="en-US" b="1" u="sng" dirty="0">
                <a:effectLst/>
                <a:latin typeface="Arial" panose="020B0604020202020204" pitchFamily="34" charset="0"/>
                <a:ea typeface="Times New Roman" panose="02020603050405020304" pitchFamily="18" charset="0"/>
                <a:cs typeface="Arial" panose="020B0604020202020204" pitchFamily="34" charset="0"/>
              </a:rPr>
              <a:t>Leave It to the Experts to Implement</a:t>
            </a:r>
            <a:endParaRPr lang="en-US" u="sn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97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DDDDDD"/>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2" descr="A road with trees and bushes&#10;&#10;Description automatically generated">
            <a:extLst>
              <a:ext uri="{FF2B5EF4-FFF2-40B4-BE49-F238E27FC236}">
                <a16:creationId xmlns:a16="http://schemas.microsoft.com/office/drawing/2014/main" id="{90AF4AA4-B143-61FB-70BC-86C60B9687CD}"/>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073" r="32917" b="1"/>
          <a:stretch/>
        </p:blipFill>
        <p:spPr>
          <a:xfrm>
            <a:off x="20" y="1282"/>
            <a:ext cx="9143980" cy="6856718"/>
          </a:xfrm>
          <a:prstGeom prst="rect">
            <a:avLst/>
          </a:prstGeom>
        </p:spPr>
      </p:pic>
      <p:sp>
        <p:nvSpPr>
          <p:cNvPr id="2" name="TextBox 1">
            <a:extLst>
              <a:ext uri="{FF2B5EF4-FFF2-40B4-BE49-F238E27FC236}">
                <a16:creationId xmlns:a16="http://schemas.microsoft.com/office/drawing/2014/main" id="{3E905C6B-9341-0E48-4340-1DB637001792}"/>
              </a:ext>
            </a:extLst>
          </p:cNvPr>
          <p:cNvSpPr txBox="1"/>
          <p:nvPr/>
        </p:nvSpPr>
        <p:spPr>
          <a:xfrm>
            <a:off x="609600" y="1240971"/>
            <a:ext cx="8850086" cy="6186309"/>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 Why Is This Important</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 Origins of Oneness In Christ (OIC)</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3. The Current Facts</a:t>
            </a:r>
          </a:p>
          <a:p>
            <a:pPr marL="742950" marR="0" lvl="0" indent="-742950" algn="l" defTabSz="914400" rtl="0" eaLnBrk="0" fontAlgn="base" latinLnBrk="0" hangingPunct="0">
              <a:lnSpc>
                <a:spcPct val="100000"/>
              </a:lnSpc>
              <a:spcBef>
                <a:spcPct val="0"/>
              </a:spcBef>
              <a:spcAft>
                <a:spcPct val="0"/>
              </a:spcAft>
              <a:buClrTx/>
              <a:buSzTx/>
              <a:buFont typeface="+mj-lt"/>
              <a:buAutoNum type="arabicPeriod" startAt="3"/>
              <a:tabLst/>
              <a:defRPr/>
            </a:pPr>
            <a:endPar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4.  One OIC Roadmap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5.  Your Calling</a:t>
            </a: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9" name="Rectangle 8">
            <a:extLst>
              <a:ext uri="{FF2B5EF4-FFF2-40B4-BE49-F238E27FC236}">
                <a16:creationId xmlns:a16="http://schemas.microsoft.com/office/drawing/2014/main" id="{F9F0F63E-250A-5C58-E364-C1594978B5C5}"/>
              </a:ext>
            </a:extLst>
          </p:cNvPr>
          <p:cNvSpPr/>
          <p:nvPr/>
        </p:nvSpPr>
        <p:spPr>
          <a:xfrm>
            <a:off x="1715833" y="-323"/>
            <a:ext cx="5712333"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sng"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itchFamily="18" charset="0"/>
                <a:ea typeface="+mn-ea"/>
                <a:cs typeface="+mn-cs"/>
              </a:rPr>
              <a:t>Today’s  Roadmap</a:t>
            </a:r>
          </a:p>
        </p:txBody>
      </p:sp>
    </p:spTree>
    <p:extLst>
      <p:ext uri="{BB962C8B-B14F-4D97-AF65-F5344CB8AC3E}">
        <p14:creationId xmlns:p14="http://schemas.microsoft.com/office/powerpoint/2010/main" val="2802437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descr="A road with trees and bushes&#10;&#10;Description automatically generated">
            <a:extLst>
              <a:ext uri="{FF2B5EF4-FFF2-40B4-BE49-F238E27FC236}">
                <a16:creationId xmlns:a16="http://schemas.microsoft.com/office/drawing/2014/main" id="{90AF4AA4-B143-61FB-70BC-86C60B9687CD}"/>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073" r="32917" b="1"/>
          <a:stretch/>
        </p:blipFill>
        <p:spPr>
          <a:xfrm>
            <a:off x="20" y="1282"/>
            <a:ext cx="9143980" cy="6856718"/>
          </a:xfrm>
          <a:prstGeom prst="rect">
            <a:avLst/>
          </a:prstGeom>
        </p:spPr>
      </p:pic>
      <p:sp>
        <p:nvSpPr>
          <p:cNvPr id="2" name="TextBox 1">
            <a:extLst>
              <a:ext uri="{FF2B5EF4-FFF2-40B4-BE49-F238E27FC236}">
                <a16:creationId xmlns:a16="http://schemas.microsoft.com/office/drawing/2014/main" id="{3E905C6B-9341-0E48-4340-1DB637001792}"/>
              </a:ext>
            </a:extLst>
          </p:cNvPr>
          <p:cNvSpPr txBox="1"/>
          <p:nvPr/>
        </p:nvSpPr>
        <p:spPr>
          <a:xfrm>
            <a:off x="609600" y="1240971"/>
            <a:ext cx="8850086" cy="6186309"/>
          </a:xfrm>
          <a:prstGeom prst="rect">
            <a:avLst/>
          </a:prstGeom>
          <a:noFill/>
        </p:spPr>
        <p:txBody>
          <a:bodyPr wrap="square" rtlCol="0">
            <a:spAutoFit/>
          </a:bodyPr>
          <a:lstStyle/>
          <a:p>
            <a:pPr marL="457200" indent="-457200">
              <a:buFontTx/>
              <a:buAutoNum type="arabicPeriod"/>
            </a:pPr>
            <a:r>
              <a:rPr lang="en-US" sz="3600" b="1" dirty="0">
                <a:latin typeface="Arial Rounded MT Bold" panose="020F0704030504030204" pitchFamily="34" charset="0"/>
              </a:rPr>
              <a:t> Why Is This Important</a:t>
            </a:r>
          </a:p>
          <a:p>
            <a:pPr marL="457200" indent="-457200">
              <a:buFontTx/>
              <a:buAutoNum type="arabicPeriod"/>
            </a:pPr>
            <a:endParaRPr lang="en-US" sz="3600" b="1" dirty="0">
              <a:latin typeface="Arial Rounded MT Bold" panose="020F0704030504030204" pitchFamily="34" charset="0"/>
            </a:endParaRPr>
          </a:p>
          <a:p>
            <a:pPr marL="457200" indent="-457200">
              <a:buAutoNum type="arabicPeriod"/>
            </a:pPr>
            <a:r>
              <a:rPr lang="en-US" sz="3600" b="1" dirty="0">
                <a:latin typeface="Arial Rounded MT Bold" panose="020F0704030504030204" pitchFamily="34" charset="0"/>
              </a:rPr>
              <a:t> Origins of Oneness In Christ (OIC)</a:t>
            </a:r>
          </a:p>
          <a:p>
            <a:pPr marL="457200" indent="-457200">
              <a:buAutoNum type="arabicPeriod"/>
            </a:pPr>
            <a:endParaRPr lang="en-US" sz="3600" b="1" dirty="0">
              <a:latin typeface="Arial Rounded MT Bold" panose="020F0704030504030204" pitchFamily="34" charset="0"/>
            </a:endParaRPr>
          </a:p>
          <a:p>
            <a:r>
              <a:rPr lang="en-US" sz="3600" b="1" dirty="0">
                <a:latin typeface="Arial Rounded MT Bold" panose="020F0704030504030204" pitchFamily="34" charset="0"/>
              </a:rPr>
              <a:t>3. The Current Facts</a:t>
            </a:r>
          </a:p>
          <a:p>
            <a:pPr marL="742950" indent="-742950">
              <a:buFont typeface="+mj-lt"/>
              <a:buAutoNum type="arabicPeriod" startAt="3"/>
            </a:pPr>
            <a:endParaRPr lang="en-US" sz="3600" b="1" dirty="0">
              <a:latin typeface="Arial Rounded MT Bold" panose="020F0704030504030204" pitchFamily="34" charset="0"/>
            </a:endParaRPr>
          </a:p>
          <a:p>
            <a:r>
              <a:rPr lang="en-US" sz="3600" b="1" dirty="0">
                <a:latin typeface="Arial Rounded MT Bold" panose="020F0704030504030204" pitchFamily="34" charset="0"/>
              </a:rPr>
              <a:t>4.  One OIC Roadmap</a:t>
            </a:r>
          </a:p>
          <a:p>
            <a:endParaRPr lang="en-US" sz="3600" b="1" dirty="0">
              <a:latin typeface="Arial Rounded MT Bold" panose="020F0704030504030204" pitchFamily="34" charset="0"/>
            </a:endParaRPr>
          </a:p>
          <a:p>
            <a:r>
              <a:rPr lang="en-US" sz="3600" b="1" dirty="0">
                <a:latin typeface="Arial Rounded MT Bold" panose="020F0704030504030204" pitchFamily="34" charset="0"/>
              </a:rPr>
              <a:t>5.  Your Calling</a:t>
            </a:r>
          </a:p>
          <a:p>
            <a:pPr marL="457200" indent="-457200">
              <a:buAutoNum type="arabicPeriod" startAt="3"/>
            </a:pPr>
            <a:endParaRPr lang="en-US" sz="3600" b="1" dirty="0">
              <a:latin typeface="Arial Rounded MT Bold" panose="020F0704030504030204" pitchFamily="34" charset="0"/>
            </a:endParaRPr>
          </a:p>
          <a:p>
            <a:pPr marL="457200" indent="-457200">
              <a:buAutoNum type="arabicPeriod" startAt="3"/>
            </a:pPr>
            <a:endParaRPr lang="en-US" sz="3600" b="1" dirty="0">
              <a:latin typeface="Arial Rounded MT Bold" panose="020F0704030504030204" pitchFamily="34" charset="0"/>
            </a:endParaRPr>
          </a:p>
        </p:txBody>
      </p:sp>
      <p:sp>
        <p:nvSpPr>
          <p:cNvPr id="9" name="Rectangle 8">
            <a:extLst>
              <a:ext uri="{FF2B5EF4-FFF2-40B4-BE49-F238E27FC236}">
                <a16:creationId xmlns:a16="http://schemas.microsoft.com/office/drawing/2014/main" id="{F9F0F63E-250A-5C58-E364-C1594978B5C5}"/>
              </a:ext>
            </a:extLst>
          </p:cNvPr>
          <p:cNvSpPr/>
          <p:nvPr/>
        </p:nvSpPr>
        <p:spPr>
          <a:xfrm>
            <a:off x="1715833" y="-323"/>
            <a:ext cx="5712333" cy="923330"/>
          </a:xfrm>
          <a:prstGeom prst="rect">
            <a:avLst/>
          </a:prstGeom>
          <a:noFill/>
        </p:spPr>
        <p:txBody>
          <a:bodyPr wrap="none" lIns="91440" tIns="45720" rIns="91440" bIns="45720">
            <a:spAutoFit/>
          </a:bodyPr>
          <a:lstStyle/>
          <a:p>
            <a:pPr algn="ctr"/>
            <a:r>
              <a:rPr lang="en-US" sz="5400" b="1" u="sng" dirty="0">
                <a:ln w="9525">
                  <a:solidFill>
                    <a:schemeClr val="bg1"/>
                  </a:solidFill>
                  <a:prstDash val="solid"/>
                </a:ln>
                <a:effectLst>
                  <a:outerShdw blurRad="12700" dist="38100" dir="2700000" algn="tl" rotWithShape="0">
                    <a:schemeClr val="bg1">
                      <a:lumMod val="50000"/>
                    </a:schemeClr>
                  </a:outerShdw>
                </a:effectLst>
              </a:rPr>
              <a:t>Today’s  Roadmap</a:t>
            </a:r>
            <a:endPar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60690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itting in a chair with his hands out&#10;&#10;Description automatically generated with low confidence">
            <a:extLst>
              <a:ext uri="{FF2B5EF4-FFF2-40B4-BE49-F238E27FC236}">
                <a16:creationId xmlns:a16="http://schemas.microsoft.com/office/drawing/2014/main" id="{912859A6-DDC7-017C-B681-90496BE3455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19175" y="1480304"/>
            <a:ext cx="6096000" cy="4994672"/>
          </a:xfrm>
        </p:spPr>
      </p:pic>
      <p:sp>
        <p:nvSpPr>
          <p:cNvPr id="11" name="TextBox 10">
            <a:extLst>
              <a:ext uri="{FF2B5EF4-FFF2-40B4-BE49-F238E27FC236}">
                <a16:creationId xmlns:a16="http://schemas.microsoft.com/office/drawing/2014/main" id="{C8C42C3F-D547-B1F6-2707-AB3F4B878F8D}"/>
              </a:ext>
            </a:extLst>
          </p:cNvPr>
          <p:cNvSpPr txBox="1"/>
          <p:nvPr/>
        </p:nvSpPr>
        <p:spPr>
          <a:xfrm>
            <a:off x="0" y="369178"/>
            <a:ext cx="9286875"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  take  the  </a:t>
            </a:r>
            <a:r>
              <a:rPr kumimoji="0" lang="en-US"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blue  pill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  story  ends,  you  wake  up  in  your  bed  and  believe  whatever  you  want  to  believe. </a:t>
            </a:r>
          </a:p>
        </p:txBody>
      </p:sp>
      <p:sp>
        <p:nvSpPr>
          <p:cNvPr id="12" name="TextBox 11">
            <a:extLst>
              <a:ext uri="{FF2B5EF4-FFF2-40B4-BE49-F238E27FC236}">
                <a16:creationId xmlns:a16="http://schemas.microsoft.com/office/drawing/2014/main" id="{D0F78C89-FA1E-871D-001E-6F175757D886}"/>
              </a:ext>
            </a:extLst>
          </p:cNvPr>
          <p:cNvSpPr txBox="1"/>
          <p:nvPr/>
        </p:nvSpPr>
        <p:spPr>
          <a:xfrm>
            <a:off x="6886908" y="2269480"/>
            <a:ext cx="2228517" cy="304698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  take  the </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red  pills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join me working for OIC and we see how far we can</a:t>
            </a:r>
            <a:r>
              <a:rPr kumimoji="0" lang="en-US" sz="24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go together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 name="TextBox 1">
            <a:extLst>
              <a:ext uri="{FF2B5EF4-FFF2-40B4-BE49-F238E27FC236}">
                <a16:creationId xmlns:a16="http://schemas.microsoft.com/office/drawing/2014/main" id="{92FFFE62-9477-6709-1F2A-B91A9356FC50}"/>
              </a:ext>
            </a:extLst>
          </p:cNvPr>
          <p:cNvSpPr txBox="1"/>
          <p:nvPr/>
        </p:nvSpPr>
        <p:spPr>
          <a:xfrm>
            <a:off x="28575" y="6507633"/>
            <a:ext cx="2590800" cy="276999"/>
          </a:xfrm>
          <a:prstGeom prst="rect">
            <a:avLst/>
          </a:prstGeom>
          <a:noFill/>
        </p:spPr>
        <p:txBody>
          <a:bodyPr wrap="square" rtlCol="0">
            <a:spAutoFit/>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(Wachowski &amp; Wachowski, 1999)</a:t>
            </a:r>
          </a:p>
        </p:txBody>
      </p:sp>
      <p:pic>
        <p:nvPicPr>
          <p:cNvPr id="4" name="Picture 3" descr="A person in a suit standing in front of a projection screen&#10;&#10;Description automatically generated">
            <a:extLst>
              <a:ext uri="{FF2B5EF4-FFF2-40B4-BE49-F238E27FC236}">
                <a16:creationId xmlns:a16="http://schemas.microsoft.com/office/drawing/2014/main" id="{D9D94D6C-B5B7-28AC-20BE-CA6D4FAB6D2F}"/>
              </a:ext>
            </a:extLst>
          </p:cNvPr>
          <p:cNvPicPr>
            <a:picLocks noChangeAspect="1"/>
          </p:cNvPicPr>
          <p:nvPr/>
        </p:nvPicPr>
        <p:blipFill>
          <a:blip r:embed="rId5" cstate="print">
            <a:extLst>
              <a:ext uri="{28A0092B-C50C-407E-A947-70E740481C1C}">
                <a14:useLocalDpi xmlns:a14="http://schemas.microsoft.com/office/drawing/2010/main" val="0"/>
              </a:ext>
            </a:extLst>
          </a:blip>
          <a:srcRect l="18209" t="9928" r="60374" b="57067"/>
          <a:stretch/>
        </p:blipFill>
        <p:spPr>
          <a:xfrm>
            <a:off x="3547047" y="1658711"/>
            <a:ext cx="1040255" cy="1596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0A3738DA-349E-383A-6FA1-543A493D28FE}"/>
              </a:ext>
            </a:extLst>
          </p:cNvPr>
          <p:cNvSpPr txBox="1"/>
          <p:nvPr/>
        </p:nvSpPr>
        <p:spPr>
          <a:xfrm>
            <a:off x="-476251" y="49141"/>
            <a:ext cx="9086850" cy="461665"/>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sng" strike="noStrike" kern="1200" cap="none" spc="0" normalizeH="0" baseline="0" noProof="0" dirty="0">
                <a:ln>
                  <a:noFill/>
                </a:ln>
                <a:solidFill>
                  <a:srgbClr val="FF66FF"/>
                </a:solidFill>
                <a:effectLst/>
                <a:uLnTx/>
                <a:uFillTx/>
                <a:latin typeface="Arial" panose="020B0604020202020204" pitchFamily="34" charset="0"/>
                <a:ea typeface="+mn-ea"/>
                <a:cs typeface="Arial" panose="020B0604020202020204" pitchFamily="34" charset="0"/>
              </a:rPr>
              <a:t>This  is  your  last  chance. </a:t>
            </a:r>
          </a:p>
        </p:txBody>
      </p:sp>
    </p:spTree>
    <p:extLst>
      <p:ext uri="{BB962C8B-B14F-4D97-AF65-F5344CB8AC3E}">
        <p14:creationId xmlns:p14="http://schemas.microsoft.com/office/powerpoint/2010/main" val="359644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7E658BE-ACE4-8C87-D07A-ACEC26302CE5}"/>
              </a:ext>
            </a:extLst>
          </p:cNvPr>
          <p:cNvSpPr/>
          <p:nvPr/>
        </p:nvSpPr>
        <p:spPr>
          <a:xfrm>
            <a:off x="0" y="0"/>
            <a:ext cx="9144000" cy="11429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150D7E7-05C6-7C40-2D88-34793592FD22}"/>
              </a:ext>
            </a:extLst>
          </p:cNvPr>
          <p:cNvSpPr>
            <a:spLocks noGrp="1"/>
          </p:cNvSpPr>
          <p:nvPr>
            <p:ph type="title"/>
          </p:nvPr>
        </p:nvSpPr>
        <p:spPr>
          <a:xfrm>
            <a:off x="276598" y="-23376"/>
            <a:ext cx="9175054" cy="1142999"/>
          </a:xfrm>
        </p:spPr>
        <p:txBody>
          <a:bodyPr>
            <a:noAutofit/>
          </a:bodyPr>
          <a:lstStyle/>
          <a:p>
            <a:pPr algn="l"/>
            <a:r>
              <a:rPr lang="en-US" sz="3600" b="1" u="sng" dirty="0">
                <a:solidFill>
                  <a:schemeClr val="bg1"/>
                </a:solidFill>
              </a:rPr>
              <a:t>Balfour Declaration          Kennedy Moon Shot</a:t>
            </a:r>
            <a:br>
              <a:rPr lang="en-US" sz="3600" b="1" dirty="0">
                <a:solidFill>
                  <a:schemeClr val="bg1"/>
                </a:solidFill>
              </a:rPr>
            </a:br>
            <a:r>
              <a:rPr lang="en-US" sz="2800" dirty="0">
                <a:solidFill>
                  <a:schemeClr val="bg1"/>
                </a:solidFill>
              </a:rPr>
              <a:t>     </a:t>
            </a:r>
            <a:r>
              <a:rPr lang="en-US" sz="2800" dirty="0">
                <a:solidFill>
                  <a:schemeClr val="accent1">
                    <a:lumMod val="40000"/>
                    <a:lumOff val="60000"/>
                  </a:schemeClr>
                </a:solidFill>
              </a:rPr>
              <a:t>November 2, 1917                         September 12, 1962	</a:t>
            </a:r>
          </a:p>
        </p:txBody>
      </p:sp>
      <p:grpSp>
        <p:nvGrpSpPr>
          <p:cNvPr id="30" name="Group 29">
            <a:extLst>
              <a:ext uri="{FF2B5EF4-FFF2-40B4-BE49-F238E27FC236}">
                <a16:creationId xmlns:a16="http://schemas.microsoft.com/office/drawing/2014/main" id="{3BD78A83-5102-0AEF-60F2-798EA17E3C2F}"/>
              </a:ext>
            </a:extLst>
          </p:cNvPr>
          <p:cNvGrpSpPr/>
          <p:nvPr/>
        </p:nvGrpSpPr>
        <p:grpSpPr>
          <a:xfrm>
            <a:off x="4962220" y="1150071"/>
            <a:ext cx="4181779" cy="5715000"/>
            <a:chOff x="-31054" y="1142999"/>
            <a:chExt cx="4083938" cy="5715000"/>
          </a:xfrm>
        </p:grpSpPr>
        <p:pic>
          <p:nvPicPr>
            <p:cNvPr id="6" name="Picture 5" descr="A person in a suit and tie standing at a podium with microphones&#10;&#10;Description automatically generated">
              <a:extLst>
                <a:ext uri="{FF2B5EF4-FFF2-40B4-BE49-F238E27FC236}">
                  <a16:creationId xmlns:a16="http://schemas.microsoft.com/office/drawing/2014/main" id="{714B0890-D388-9EF6-E85F-86DCDD81394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143" r="20476"/>
            <a:stretch/>
          </p:blipFill>
          <p:spPr>
            <a:xfrm>
              <a:off x="-31054" y="3448704"/>
              <a:ext cx="4083938" cy="3409295"/>
            </a:xfrm>
            <a:prstGeom prst="rect">
              <a:avLst/>
            </a:prstGeom>
          </p:spPr>
        </p:pic>
        <p:pic>
          <p:nvPicPr>
            <p:cNvPr id="9" name="Picture 8" descr="An astronaut on the moon&#10;&#10;Description automatically generated">
              <a:extLst>
                <a:ext uri="{FF2B5EF4-FFF2-40B4-BE49-F238E27FC236}">
                  <a16:creationId xmlns:a16="http://schemas.microsoft.com/office/drawing/2014/main" id="{60CA8055-EFCF-DB80-DD2D-F946808DF91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1054" y="1142999"/>
              <a:ext cx="4083938" cy="2305706"/>
            </a:xfrm>
            <a:prstGeom prst="rect">
              <a:avLst/>
            </a:prstGeom>
          </p:spPr>
        </p:pic>
      </p:grpSp>
      <p:grpSp>
        <p:nvGrpSpPr>
          <p:cNvPr id="29" name="Group 28">
            <a:extLst>
              <a:ext uri="{FF2B5EF4-FFF2-40B4-BE49-F238E27FC236}">
                <a16:creationId xmlns:a16="http://schemas.microsoft.com/office/drawing/2014/main" id="{8771CBBB-C60B-BA4D-1A27-7BC0AF535023}"/>
              </a:ext>
            </a:extLst>
          </p:cNvPr>
          <p:cNvGrpSpPr/>
          <p:nvPr/>
        </p:nvGrpSpPr>
        <p:grpSpPr>
          <a:xfrm>
            <a:off x="-35521" y="1166374"/>
            <a:ext cx="4811486" cy="6270516"/>
            <a:chOff x="4332514" y="1075833"/>
            <a:chExt cx="4811486" cy="6270516"/>
          </a:xfrm>
        </p:grpSpPr>
        <p:pic>
          <p:nvPicPr>
            <p:cNvPr id="15" name="Picture 14" descr="A close-up of a flag&#10;&#10;Description automatically generated">
              <a:extLst>
                <a:ext uri="{FF2B5EF4-FFF2-40B4-BE49-F238E27FC236}">
                  <a16:creationId xmlns:a16="http://schemas.microsoft.com/office/drawing/2014/main" id="{E6A5C0BE-BA69-1A3C-4B39-10E67B630A2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32514" y="4098111"/>
              <a:ext cx="4811486" cy="3248238"/>
            </a:xfrm>
            <a:prstGeom prst="rect">
              <a:avLst/>
            </a:prstGeom>
          </p:spPr>
        </p:pic>
        <p:pic>
          <p:nvPicPr>
            <p:cNvPr id="18" name="Picture 17" descr="A person with a mustache and a letter&#10;&#10;Description automatically generated">
              <a:extLst>
                <a:ext uri="{FF2B5EF4-FFF2-40B4-BE49-F238E27FC236}">
                  <a16:creationId xmlns:a16="http://schemas.microsoft.com/office/drawing/2014/main" id="{1E7225FF-862F-290C-99C8-1DA21EAAFDF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2838" r="55569"/>
            <a:stretch/>
          </p:blipFill>
          <p:spPr>
            <a:xfrm>
              <a:off x="6905266" y="1075833"/>
              <a:ext cx="2238734" cy="2841197"/>
            </a:xfrm>
            <a:prstGeom prst="rect">
              <a:avLst/>
            </a:prstGeom>
          </p:spPr>
        </p:pic>
        <p:pic>
          <p:nvPicPr>
            <p:cNvPr id="20" name="Picture 19">
              <a:extLst>
                <a:ext uri="{FF2B5EF4-FFF2-40B4-BE49-F238E27FC236}">
                  <a16:creationId xmlns:a16="http://schemas.microsoft.com/office/drawing/2014/main" id="{287FB0C5-16CB-011C-FC86-07B3F18DBB38}"/>
                </a:ext>
              </a:extLst>
            </p:cNvPr>
            <p:cNvPicPr>
              <a:picLocks noChangeAspect="1"/>
            </p:cNvPicPr>
            <p:nvPr/>
          </p:nvPicPr>
          <p:blipFill>
            <a:blip r:embed="rId10"/>
            <a:stretch>
              <a:fillRect/>
            </a:stretch>
          </p:blipFill>
          <p:spPr>
            <a:xfrm>
              <a:off x="4332514" y="1075834"/>
              <a:ext cx="2572752" cy="3022277"/>
            </a:xfrm>
            <a:prstGeom prst="rect">
              <a:avLst/>
            </a:prstGeom>
          </p:spPr>
        </p:pic>
      </p:grpSp>
      <p:sp>
        <p:nvSpPr>
          <p:cNvPr id="24" name="Arrow: Down 23">
            <a:extLst>
              <a:ext uri="{FF2B5EF4-FFF2-40B4-BE49-F238E27FC236}">
                <a16:creationId xmlns:a16="http://schemas.microsoft.com/office/drawing/2014/main" id="{766D696B-D394-C01B-98EE-4AAD3E0B87C4}"/>
              </a:ext>
            </a:extLst>
          </p:cNvPr>
          <p:cNvSpPr/>
          <p:nvPr/>
        </p:nvSpPr>
        <p:spPr>
          <a:xfrm>
            <a:off x="4546792" y="0"/>
            <a:ext cx="525912" cy="7260773"/>
          </a:xfrm>
          <a:prstGeom prst="downArrow">
            <a:avLst/>
          </a:prstGeom>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8835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D2AA9EB-ACE2-48F8-8185-792EE9413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83095" cy="6858000"/>
          </a:xfrm>
          <a:prstGeom prst="rect">
            <a:avLst/>
          </a:prstGeom>
          <a:gradFill>
            <a:gsLst>
              <a:gs pos="0">
                <a:schemeClr val="accent1">
                  <a:lumMod val="100000"/>
                  <a:alpha val="72000"/>
                </a:schemeClr>
              </a:gs>
              <a:gs pos="25000">
                <a:schemeClr val="accent1">
                  <a:alpha val="55000"/>
                </a:schemeClr>
              </a:gs>
              <a:gs pos="94000">
                <a:schemeClr val="bg2">
                  <a:lumMod val="75000"/>
                  <a:alpha val="90000"/>
                </a:schemeClr>
              </a:gs>
              <a:gs pos="100000">
                <a:schemeClr val="bg2">
                  <a:lumMod val="75000"/>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4" name="Picture 23">
            <a:extLst>
              <a:ext uri="{FF2B5EF4-FFF2-40B4-BE49-F238E27FC236}">
                <a16:creationId xmlns:a16="http://schemas.microsoft.com/office/drawing/2014/main" id="{59D7A164-22E7-4B37-B0E3-935FC9C314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25000"/>
          <a:stretch/>
        </p:blipFill>
        <p:spPr>
          <a:xfrm flipH="1">
            <a:off x="0" y="0"/>
            <a:ext cx="9143999" cy="6858000"/>
          </a:xfrm>
          <a:prstGeom prst="rect">
            <a:avLst/>
          </a:prstGeom>
        </p:spPr>
      </p:pic>
      <p:sp>
        <p:nvSpPr>
          <p:cNvPr id="26" name="Freeform 67">
            <a:extLst>
              <a:ext uri="{FF2B5EF4-FFF2-40B4-BE49-F238E27FC236}">
                <a16:creationId xmlns:a16="http://schemas.microsoft.com/office/drawing/2014/main" id="{730F02D6-D4A4-42E5-A722-43B088C7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51" y="4199595"/>
            <a:ext cx="3177287" cy="26508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F2C965BE-B8BF-4344-8E81-62E0BFE4C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3391" y="2872080"/>
            <a:ext cx="2788232" cy="2788232"/>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FCC77BD-B45D-D19A-689E-904D9AC14DF1}"/>
              </a:ext>
            </a:extLst>
          </p:cNvPr>
          <p:cNvSpPr txBox="1"/>
          <p:nvPr/>
        </p:nvSpPr>
        <p:spPr>
          <a:xfrm>
            <a:off x="4222377" y="1422754"/>
            <a:ext cx="4871743" cy="1090538"/>
          </a:xfrm>
          <a:prstGeom prst="rect">
            <a:avLst/>
          </a:prstGeom>
        </p:spPr>
        <p:txBody>
          <a:bodyPr vert="horz" lIns="91440" tIns="45720" rIns="91440" bIns="45720" rtlCol="0" anchor="ctr">
            <a:no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a:ea typeface="+mn-ea"/>
                <a:cs typeface="+mn-cs"/>
              </a:rPr>
              <a:t>“God  doesn’t  call  the  qualified;</a:t>
            </a:r>
          </a:p>
          <a:p>
            <a:pPr marL="0" marR="0" lvl="0" indent="0" algn="ctr" defTabSz="914400" rtl="0" eaLnBrk="1" fontAlgn="base"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base"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base"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base"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
        <p:nvSpPr>
          <p:cNvPr id="36" name="Freeform 65">
            <a:extLst>
              <a:ext uri="{FF2B5EF4-FFF2-40B4-BE49-F238E27FC236}">
                <a16:creationId xmlns:a16="http://schemas.microsoft.com/office/drawing/2014/main" id="{122DB9C1-63F1-47FD-BE8D-08903F853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90922" cy="3465907"/>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6" name="Picture 5" descr="A picture containing clothing, cartoon, painting&#10;&#10;Description automatically generated">
            <a:extLst>
              <a:ext uri="{FF2B5EF4-FFF2-40B4-BE49-F238E27FC236}">
                <a16:creationId xmlns:a16="http://schemas.microsoft.com/office/drawing/2014/main" id="{5F989CF9-4BAA-15B6-4602-B0563B5690A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15142" y="552098"/>
            <a:ext cx="3468851" cy="1517622"/>
          </a:xfrm>
          <a:prstGeom prst="rect">
            <a:avLst/>
          </a:prstGeom>
          <a:ln w="228600" cap="sq" cmpd="thickThin">
            <a:solidFill>
              <a:schemeClr val="accent1"/>
            </a:solidFill>
            <a:prstDash val="solid"/>
            <a:miter lim="800000"/>
          </a:ln>
          <a:effectLst>
            <a:innerShdw blurRad="76200">
              <a:srgbClr val="000000"/>
            </a:innerShdw>
          </a:effectLst>
        </p:spPr>
      </p:pic>
      <p:pic>
        <p:nvPicPr>
          <p:cNvPr id="17" name="Picture 16" descr="A picture containing painting, art, clothing, mythology&#10;&#10;Description automatically generated">
            <a:extLst>
              <a:ext uri="{FF2B5EF4-FFF2-40B4-BE49-F238E27FC236}">
                <a16:creationId xmlns:a16="http://schemas.microsoft.com/office/drawing/2014/main" id="{D694D3AD-065C-04F9-6A56-6C0E81497A6D}"/>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1521" b="-5"/>
          <a:stretch/>
        </p:blipFill>
        <p:spPr>
          <a:xfrm>
            <a:off x="215142" y="4935890"/>
            <a:ext cx="2489202" cy="16493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picture containing cloud, sky, screenshot, outdoor&#10;&#10;Description automatically generated">
            <a:extLst>
              <a:ext uri="{FF2B5EF4-FFF2-40B4-BE49-F238E27FC236}">
                <a16:creationId xmlns:a16="http://schemas.microsoft.com/office/drawing/2014/main" id="{3F22877A-4C32-3F91-0038-0FE724A08409}"/>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2456" r="-6" b="16486"/>
          <a:stretch/>
        </p:blipFill>
        <p:spPr>
          <a:xfrm>
            <a:off x="3623862" y="3345673"/>
            <a:ext cx="2229909" cy="17938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ontent Placeholder 3">
            <a:extLst>
              <a:ext uri="{FF2B5EF4-FFF2-40B4-BE49-F238E27FC236}">
                <a16:creationId xmlns:a16="http://schemas.microsoft.com/office/drawing/2014/main" id="{E8BB807C-E027-0924-1A66-CAE258A7CD68}"/>
              </a:ext>
            </a:extLst>
          </p:cNvPr>
          <p:cNvSpPr>
            <a:spLocks noGrp="1"/>
          </p:cNvSpPr>
          <p:nvPr>
            <p:ph idx="1"/>
          </p:nvPr>
        </p:nvSpPr>
        <p:spPr>
          <a:xfrm>
            <a:off x="6507074" y="6117122"/>
            <a:ext cx="3250101" cy="936280"/>
          </a:xfrm>
        </p:spPr>
        <p:txBody>
          <a:bodyPr vert="horz" lIns="91440" tIns="45720" rIns="91440" bIns="45720" rtlCol="0" anchor="ctr">
            <a:normAutofit/>
          </a:bodyPr>
          <a:lstStyle/>
          <a:p>
            <a:pPr marL="0" indent="0" defTabSz="914400">
              <a:buNone/>
            </a:pPr>
            <a:r>
              <a:rPr lang="en-US" sz="1200" dirty="0">
                <a:solidFill>
                  <a:schemeClr val="bg1">
                    <a:lumMod val="65000"/>
                  </a:schemeClr>
                </a:solidFill>
              </a:rPr>
              <a:t>(Batterson, 2016, p. 78)</a:t>
            </a:r>
          </a:p>
        </p:txBody>
      </p:sp>
      <p:sp>
        <p:nvSpPr>
          <p:cNvPr id="2" name="TextBox 1">
            <a:extLst>
              <a:ext uri="{FF2B5EF4-FFF2-40B4-BE49-F238E27FC236}">
                <a16:creationId xmlns:a16="http://schemas.microsoft.com/office/drawing/2014/main" id="{59812CCA-4E16-5948-F1DA-93ADFA14DECB}"/>
              </a:ext>
            </a:extLst>
          </p:cNvPr>
          <p:cNvSpPr txBox="1"/>
          <p:nvPr/>
        </p:nvSpPr>
        <p:spPr>
          <a:xfrm>
            <a:off x="5968999" y="890771"/>
            <a:ext cx="3108895" cy="1090538"/>
          </a:xfrm>
          <a:prstGeom prst="rect">
            <a:avLst/>
          </a:prstGeom>
        </p:spPr>
        <p:txBody>
          <a:bodyPr vert="horz" lIns="91440" tIns="45720" rIns="91440" bIns="45720" rtlCol="0" anchor="ctr">
            <a:no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base"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base"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base"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a:ea typeface="+mn-ea"/>
                <a:cs typeface="+mn-cs"/>
              </a:rPr>
              <a:t>God  qualifies  the  called.”</a:t>
            </a:r>
          </a:p>
        </p:txBody>
      </p:sp>
    </p:spTree>
    <p:extLst>
      <p:ext uri="{BB962C8B-B14F-4D97-AF65-F5344CB8AC3E}">
        <p14:creationId xmlns:p14="http://schemas.microsoft.com/office/powerpoint/2010/main" val="2226459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useBgFill="1">
        <p:nvSpPr>
          <p:cNvPr id="19" name="Freeform: Shape 18">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E7C874-46F9-8535-2A35-EC90AF89BC48}"/>
              </a:ext>
            </a:extLst>
          </p:cNvPr>
          <p:cNvSpPr>
            <a:spLocks noGrp="1"/>
          </p:cNvSpPr>
          <p:nvPr>
            <p:ph type="title"/>
          </p:nvPr>
        </p:nvSpPr>
        <p:spPr>
          <a:xfrm>
            <a:off x="347072" y="-668371"/>
            <a:ext cx="3017520" cy="3200400"/>
          </a:xfrm>
        </p:spPr>
        <p:txBody>
          <a:bodyPr vert="horz" lIns="91440" tIns="45720" rIns="91440" bIns="45720" rtlCol="0" anchor="b">
            <a:normAutofit/>
          </a:bodyPr>
          <a:lstStyle/>
          <a:p>
            <a:pPr defTabSz="914400"/>
            <a:r>
              <a:rPr lang="en-US" sz="2900" dirty="0"/>
              <a:t>“The domain of the Leader is the  </a:t>
            </a:r>
            <a:br>
              <a:rPr lang="en-US" sz="2900" dirty="0"/>
            </a:br>
            <a:br>
              <a:rPr lang="en-US" sz="2900" dirty="0"/>
            </a:br>
            <a:endParaRPr lang="en-US" sz="2900" dirty="0"/>
          </a:p>
        </p:txBody>
      </p:sp>
      <p:sp>
        <p:nvSpPr>
          <p:cNvPr id="23" name="Rectangle 22">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D029131-EEBA-9360-7A66-B2B606892DE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47943" y="133227"/>
            <a:ext cx="5296057" cy="2118422"/>
          </a:xfrm>
          <a:prstGeom prst="rect">
            <a:avLst/>
          </a:prstGeom>
        </p:spPr>
      </p:pic>
      <p:sp>
        <p:nvSpPr>
          <p:cNvPr id="25" name="Rectangle 24">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person wearing a hat&#10;&#10;Description automatically generated with low confidence">
            <a:extLst>
              <a:ext uri="{FF2B5EF4-FFF2-40B4-BE49-F238E27FC236}">
                <a16:creationId xmlns:a16="http://schemas.microsoft.com/office/drawing/2014/main" id="{1C457B81-9984-41B1-B503-BF1E139606F3}"/>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8008" r="17466" b="1"/>
          <a:stretch/>
        </p:blipFill>
        <p:spPr>
          <a:xfrm>
            <a:off x="4853025" y="2397199"/>
            <a:ext cx="3511927" cy="4000310"/>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AAF65DAF-76F5-2B54-7DF1-6BCDA931F01E}"/>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9102" t="12929" r="30211" b="4981"/>
          <a:stretch/>
        </p:blipFill>
        <p:spPr>
          <a:xfrm>
            <a:off x="492062" y="1804815"/>
            <a:ext cx="2633275" cy="2377607"/>
          </a:xfrm>
          <a:prstGeom prst="rect">
            <a:avLst/>
          </a:prstGeom>
        </p:spPr>
      </p:pic>
      <p:sp>
        <p:nvSpPr>
          <p:cNvPr id="16" name="Title 1">
            <a:extLst>
              <a:ext uri="{FF2B5EF4-FFF2-40B4-BE49-F238E27FC236}">
                <a16:creationId xmlns:a16="http://schemas.microsoft.com/office/drawing/2014/main" id="{62B1ECEA-21AA-AF12-4AB5-775FCC8768D4}"/>
              </a:ext>
            </a:extLst>
          </p:cNvPr>
          <p:cNvSpPr txBox="1">
            <a:spLocks/>
          </p:cNvSpPr>
          <p:nvPr/>
        </p:nvSpPr>
        <p:spPr>
          <a:xfrm>
            <a:off x="378423" y="3197109"/>
            <a:ext cx="3017520" cy="320040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2900" b="0" i="0" u="none" strike="noStrike" kern="1200" cap="none" spc="0" normalizeH="0" baseline="0" noProof="0" dirty="0">
                <a:ln>
                  <a:noFill/>
                </a:ln>
                <a:solidFill>
                  <a:prstClr val="black"/>
                </a:solidFill>
                <a:effectLst/>
                <a:uLnTx/>
                <a:uFillTx/>
                <a:latin typeface="Arial" panose="020B0604020202020204"/>
                <a:ea typeface="+mj-ea"/>
                <a:cs typeface="+mj-cs"/>
              </a:rPr>
            </a:br>
            <a:br>
              <a:rPr kumimoji="0" lang="en-US" sz="2900" b="0" i="0" u="none" strike="noStrike" kern="1200" cap="none" spc="0" normalizeH="0" baseline="0" noProof="0" dirty="0">
                <a:ln>
                  <a:noFill/>
                </a:ln>
                <a:solidFill>
                  <a:prstClr val="black"/>
                </a:solidFill>
                <a:effectLst/>
                <a:uLnTx/>
                <a:uFillTx/>
                <a:latin typeface="Arial" panose="020B0604020202020204"/>
                <a:ea typeface="+mj-ea"/>
                <a:cs typeface="+mj-cs"/>
              </a:rPr>
            </a:br>
            <a:r>
              <a:rPr kumimoji="0" lang="en-US" sz="2900" b="0" i="0" u="none" strike="noStrike" kern="1200" cap="none" spc="0" normalizeH="0" baseline="0" noProof="0" dirty="0">
                <a:ln>
                  <a:noFill/>
                </a:ln>
                <a:solidFill>
                  <a:prstClr val="black"/>
                </a:solidFill>
                <a:effectLst/>
                <a:uLnTx/>
                <a:uFillTx/>
                <a:latin typeface="Arial" panose="020B0604020202020204"/>
                <a:ea typeface="+mj-ea"/>
                <a:cs typeface="+mj-cs"/>
              </a:rPr>
              <a:t>The work of the leader is change.”</a:t>
            </a:r>
          </a:p>
        </p:txBody>
      </p:sp>
      <p:sp>
        <p:nvSpPr>
          <p:cNvPr id="3" name="TextBox 2">
            <a:extLst>
              <a:ext uri="{FF2B5EF4-FFF2-40B4-BE49-F238E27FC236}">
                <a16:creationId xmlns:a16="http://schemas.microsoft.com/office/drawing/2014/main" id="{FA6DD1AC-E6D0-93AD-6493-E25E403C833E}"/>
              </a:ext>
            </a:extLst>
          </p:cNvPr>
          <p:cNvSpPr txBox="1"/>
          <p:nvPr/>
        </p:nvSpPr>
        <p:spPr>
          <a:xfrm>
            <a:off x="5866047" y="6543059"/>
            <a:ext cx="3711665"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(Kouzes and Posner, 2017)</a:t>
            </a:r>
          </a:p>
        </p:txBody>
      </p:sp>
    </p:spTree>
    <p:extLst>
      <p:ext uri="{BB962C8B-B14F-4D97-AF65-F5344CB8AC3E}">
        <p14:creationId xmlns:p14="http://schemas.microsoft.com/office/powerpoint/2010/main" val="4276672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2" descr="A castle on a hill with water and words with Mont Saint-Michel in the background&#10;&#10;Description automatically generated">
            <a:extLst>
              <a:ext uri="{FF2B5EF4-FFF2-40B4-BE49-F238E27FC236}">
                <a16:creationId xmlns:a16="http://schemas.microsoft.com/office/drawing/2014/main" id="{A63074F3-ABE6-45DD-656C-F977D1A972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337" y="1905000"/>
            <a:ext cx="6819900" cy="4953000"/>
          </a:xfrm>
          <a:prstGeom prst="rect">
            <a:avLst/>
          </a:prstGeom>
        </p:spPr>
      </p:pic>
      <p:pic>
        <p:nvPicPr>
          <p:cNvPr id="5" name="Picture 4" descr="A light bulb with a human figure&#10;&#10;Description automatically generated">
            <a:extLst>
              <a:ext uri="{FF2B5EF4-FFF2-40B4-BE49-F238E27FC236}">
                <a16:creationId xmlns:a16="http://schemas.microsoft.com/office/drawing/2014/main" id="{73A50D91-A03E-640C-B019-444CEFCCF9A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6924674" y="1905000"/>
            <a:ext cx="2076451" cy="5145675"/>
          </a:xfrm>
          <a:prstGeom prst="rect">
            <a:avLst/>
          </a:prstGeom>
        </p:spPr>
      </p:pic>
      <p:sp>
        <p:nvSpPr>
          <p:cNvPr id="2" name="Title 1">
            <a:extLst>
              <a:ext uri="{FF2B5EF4-FFF2-40B4-BE49-F238E27FC236}">
                <a16:creationId xmlns:a16="http://schemas.microsoft.com/office/drawing/2014/main" id="{EE3E4F62-0D2B-4542-8296-8BC90FDBDB0C}"/>
              </a:ext>
            </a:extLst>
          </p:cNvPr>
          <p:cNvSpPr>
            <a:spLocks noGrp="1"/>
          </p:cNvSpPr>
          <p:nvPr>
            <p:ph type="title"/>
          </p:nvPr>
        </p:nvSpPr>
        <p:spPr>
          <a:xfrm>
            <a:off x="-2287" y="322867"/>
            <a:ext cx="9144000" cy="942664"/>
          </a:xfrm>
        </p:spPr>
        <p:txBody>
          <a:bodyPr vert="horz" lIns="91440" tIns="45720" rIns="91440" bIns="45720" rtlCol="0" anchor="ctr">
            <a:noAutofit/>
          </a:bodyPr>
          <a:lstStyle/>
          <a:p>
            <a:pPr algn="ctr" defTabSz="914400"/>
            <a:r>
              <a:rPr lang="en-US" sz="3200" b="1" kern="1200" dirty="0">
                <a:solidFill>
                  <a:schemeClr val="tx1"/>
                </a:solidFill>
                <a:latin typeface="+mj-lt"/>
                <a:ea typeface="+mj-ea"/>
                <a:cs typeface="+mj-cs"/>
              </a:rPr>
              <a:t>What will you do to be a </a:t>
            </a:r>
            <a:br>
              <a:rPr lang="en-US" sz="3200" b="1" kern="1200" dirty="0">
                <a:solidFill>
                  <a:schemeClr val="tx1"/>
                </a:solidFill>
                <a:latin typeface="+mj-lt"/>
                <a:ea typeface="+mj-ea"/>
                <a:cs typeface="+mj-cs"/>
              </a:rPr>
            </a:br>
            <a:r>
              <a:rPr lang="en-US" sz="3200" b="1" kern="1200" dirty="0">
                <a:solidFill>
                  <a:schemeClr val="tx1"/>
                </a:solidFill>
                <a:latin typeface="+mj-lt"/>
                <a:ea typeface="+mj-ea"/>
                <a:cs typeface="+mj-cs"/>
              </a:rPr>
              <a:t>Oneness In Christ Disciple and a </a:t>
            </a:r>
            <a:br>
              <a:rPr lang="en-US" sz="3200" b="1" kern="1200" dirty="0">
                <a:solidFill>
                  <a:schemeClr val="tx1"/>
                </a:solidFill>
                <a:latin typeface="+mj-lt"/>
                <a:ea typeface="+mj-ea"/>
                <a:cs typeface="+mj-cs"/>
              </a:rPr>
            </a:br>
            <a:r>
              <a:rPr lang="en-US" sz="3200" b="1" u="sng" kern="1200" dirty="0">
                <a:solidFill>
                  <a:schemeClr val="tx1"/>
                </a:solidFill>
                <a:latin typeface="+mj-lt"/>
                <a:ea typeface="+mj-ea"/>
                <a:cs typeface="+mj-cs"/>
              </a:rPr>
              <a:t>Human  Light  Bulb  “Light  of  the  World?”</a:t>
            </a:r>
          </a:p>
        </p:txBody>
      </p:sp>
    </p:spTree>
    <p:extLst>
      <p:ext uri="{BB962C8B-B14F-4D97-AF65-F5344CB8AC3E}">
        <p14:creationId xmlns:p14="http://schemas.microsoft.com/office/powerpoint/2010/main" val="2239398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080DDF-79A1-590A-72ED-43D864107A00}"/>
              </a:ext>
            </a:extLst>
          </p:cNvPr>
          <p:cNvSpPr/>
          <p:nvPr/>
        </p:nvSpPr>
        <p:spPr>
          <a:xfrm>
            <a:off x="11273" y="4253864"/>
            <a:ext cx="3976965" cy="2573050"/>
          </a:xfrm>
          <a:prstGeom prst="rect">
            <a:avLst/>
          </a:prstGeom>
          <a:solidFill>
            <a:srgbClr val="9966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CE6DF59-C1D7-4E49-9893-B25C3502F668}"/>
              </a:ext>
            </a:extLst>
          </p:cNvPr>
          <p:cNvSpPr txBox="1"/>
          <p:nvPr/>
        </p:nvSpPr>
        <p:spPr>
          <a:xfrm>
            <a:off x="-56561" y="160435"/>
            <a:ext cx="4070772" cy="4093428"/>
          </a:xfrm>
          <a:prstGeom prst="rect">
            <a:avLst/>
          </a:prstGeom>
          <a:noFill/>
        </p:spPr>
        <p:txBody>
          <a:bodyPr wrap="square" rtlCol="0">
            <a:spAutoFit/>
          </a:bodyPr>
          <a:lstStyle/>
          <a:p>
            <a:pPr lvl="0" algn="ctr">
              <a:defRPr/>
            </a:pPr>
            <a:r>
              <a:rPr kumimoji="0" lang="en-US" sz="2800" b="1" strike="noStrike" kern="1200" cap="none" spc="0" normalizeH="0" baseline="0" noProof="0" dirty="0">
                <a:ln>
                  <a:noFill/>
                </a:ln>
                <a:solidFill>
                  <a:srgbClr val="002060"/>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rPr>
              <a:t>You’ve been called like the 70 </a:t>
            </a:r>
            <a:r>
              <a:rPr lang="en-US" sz="2800" b="1" dirty="0">
                <a:solidFill>
                  <a:srgbClr val="002060"/>
                </a:solidFill>
                <a:latin typeface="Arial Rounded MT Bold" panose="020F0704030504030204" pitchFamily="34" charset="0"/>
                <a:ea typeface="Microsoft GothicNeo" panose="020B0503020000020004" pitchFamily="34" charset="-127"/>
                <a:cs typeface="Microsoft GothicNeo" panose="020B0503020000020004" pitchFamily="34" charset="-127"/>
              </a:rPr>
              <a:t>Oneness In Christ Disciples to</a:t>
            </a:r>
          </a:p>
          <a:p>
            <a:pPr lvl="0" algn="ctr">
              <a:defRPr/>
            </a:pPr>
            <a:r>
              <a:rPr kumimoji="0" lang="en-US" sz="1600" b="1" u="sng" strike="noStrike" kern="1200" cap="none" spc="0" normalizeH="0" baseline="0" noProof="0" dirty="0">
                <a:ln>
                  <a:noFill/>
                </a:ln>
                <a:solidFill>
                  <a:srgbClr val="002060"/>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rPr>
              <a:t>(Luke 10:1)</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1" u="none" strike="noStrike" kern="1200" cap="none" spc="0" normalizeH="0" baseline="0" noProof="0" dirty="0">
              <a:ln>
                <a:noFill/>
              </a:ln>
              <a:solidFill>
                <a:srgbClr val="002060"/>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chemeClr val="accent6">
                    <a:lumMod val="75000"/>
                  </a:schemeClr>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rPr>
              <a:t>One, holy, catholic, and apostolic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chemeClr val="accent6">
                    <a:lumMod val="75000"/>
                  </a:schemeClr>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rPr>
              <a:t>Christian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chemeClr val="accent6">
                    <a:lumMod val="75000"/>
                  </a:schemeClr>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rPr>
              <a:t>Church in America</a:t>
            </a:r>
          </a:p>
        </p:txBody>
      </p:sp>
      <p:pic>
        <p:nvPicPr>
          <p:cNvPr id="2" name="Picture 2" descr="70 Apostles">
            <a:extLst>
              <a:ext uri="{FF2B5EF4-FFF2-40B4-BE49-F238E27FC236}">
                <a16:creationId xmlns:a16="http://schemas.microsoft.com/office/drawing/2014/main" id="{7A788D5F-FA08-28AF-3C24-D832478BA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356" y="0"/>
            <a:ext cx="514364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B29DE1F4-892F-0F0A-DD6B-6C7831B60865}"/>
              </a:ext>
            </a:extLst>
          </p:cNvPr>
          <p:cNvGrpSpPr/>
          <p:nvPr/>
        </p:nvGrpSpPr>
        <p:grpSpPr>
          <a:xfrm>
            <a:off x="2745507" y="4317729"/>
            <a:ext cx="1339749" cy="985740"/>
            <a:chOff x="-121490" y="5459882"/>
            <a:chExt cx="1809193" cy="1400556"/>
          </a:xfrm>
        </p:grpSpPr>
        <p:pic>
          <p:nvPicPr>
            <p:cNvPr id="4" name="Picture 3" descr="A picture containing text, vector graphics&#10;&#10;Description automatically generated">
              <a:extLst>
                <a:ext uri="{FF2B5EF4-FFF2-40B4-BE49-F238E27FC236}">
                  <a16:creationId xmlns:a16="http://schemas.microsoft.com/office/drawing/2014/main" id="{29188D6A-E29E-3B4B-65F6-BE7C7CDEB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966" y="5459882"/>
              <a:ext cx="1032279" cy="894642"/>
            </a:xfrm>
            <a:prstGeom prst="rect">
              <a:avLst/>
            </a:prstGeom>
          </p:spPr>
        </p:pic>
        <p:sp>
          <p:nvSpPr>
            <p:cNvPr id="11" name="TextBox 10">
              <a:extLst>
                <a:ext uri="{FF2B5EF4-FFF2-40B4-BE49-F238E27FC236}">
                  <a16:creationId xmlns:a16="http://schemas.microsoft.com/office/drawing/2014/main" id="{7AEEA52F-648C-C6F5-1ABD-2AA1F2C94BD7}"/>
                </a:ext>
              </a:extLst>
            </p:cNvPr>
            <p:cNvSpPr txBox="1"/>
            <p:nvPr/>
          </p:nvSpPr>
          <p:spPr>
            <a:xfrm>
              <a:off x="-121490" y="6337218"/>
              <a:ext cx="1809193"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bg1">
                      <a:lumMod val="95000"/>
                    </a:schemeClr>
                  </a:solidFill>
                  <a:effectLst/>
                  <a:uLnTx/>
                  <a:uFillTx/>
                  <a:latin typeface="Arial Rounded MT Bold" panose="020F0704030504030204" pitchFamily="34" charset="0"/>
                  <a:ea typeface="+mn-ea"/>
                  <a:cs typeface="+mn-cs"/>
                </a:rPr>
                <a:t>Stewardship Calling</a:t>
              </a:r>
            </a:p>
          </p:txBody>
        </p:sp>
      </p:grpSp>
      <p:sp>
        <p:nvSpPr>
          <p:cNvPr id="19" name="TextBox 18">
            <a:extLst>
              <a:ext uri="{FF2B5EF4-FFF2-40B4-BE49-F238E27FC236}">
                <a16:creationId xmlns:a16="http://schemas.microsoft.com/office/drawing/2014/main" id="{CAC7AF6D-18E3-47C7-ABEA-38A6AF071714}"/>
              </a:ext>
            </a:extLst>
          </p:cNvPr>
          <p:cNvSpPr txBox="1"/>
          <p:nvPr/>
        </p:nvSpPr>
        <p:spPr>
          <a:xfrm>
            <a:off x="286871" y="4426306"/>
            <a:ext cx="2167581" cy="87716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t>Bill  Marianes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t>Bill@stewardshipcalling.com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AE2DEE3-09B1-BE34-98E9-61FB10ADED9D}"/>
              </a:ext>
            </a:extLst>
          </p:cNvPr>
          <p:cNvSpPr txBox="1"/>
          <p:nvPr/>
        </p:nvSpPr>
        <p:spPr>
          <a:xfrm>
            <a:off x="136250" y="5492316"/>
            <a:ext cx="3727009" cy="1323439"/>
          </a:xfrm>
          <a:prstGeom prst="rect">
            <a:avLst/>
          </a:prstGeom>
          <a:noFill/>
        </p:spPr>
        <p:txBody>
          <a:bodyPr wrap="square" rtlCol="0">
            <a:spAutoFit/>
          </a:bodyPr>
          <a:lstStyle/>
          <a:p>
            <a:pPr algn="ctr"/>
            <a:r>
              <a:rPr lang="en-US" sz="2000" dirty="0">
                <a:solidFill>
                  <a:srgbClr val="FFFF00"/>
                </a:solidFill>
                <a:latin typeface="Arial" panose="020B0604020202020204" pitchFamily="34" charset="0"/>
                <a:cs typeface="Arial" panose="020B0604020202020204" pitchFamily="34" charset="0"/>
              </a:rPr>
              <a:t>For more OIC information: https://stewardshipcalling.com/oneness-in-christ-american-christian-church/</a:t>
            </a:r>
          </a:p>
        </p:txBody>
      </p:sp>
    </p:spTree>
    <p:extLst>
      <p:ext uri="{BB962C8B-B14F-4D97-AF65-F5344CB8AC3E}">
        <p14:creationId xmlns:p14="http://schemas.microsoft.com/office/powerpoint/2010/main" val="1473328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 studying book in library">
            <a:extLst>
              <a:ext uri="{FF2B5EF4-FFF2-40B4-BE49-F238E27FC236}">
                <a16:creationId xmlns:a16="http://schemas.microsoft.com/office/drawing/2014/main" id="{E07B1571-A76B-82D5-3510-02F2DF4354A6}"/>
              </a:ext>
            </a:extLst>
          </p:cNvPr>
          <p:cNvPicPr>
            <a:picLocks noChangeAspect="1"/>
          </p:cNvPicPr>
          <p:nvPr/>
        </p:nvPicPr>
        <p:blipFill>
          <a:blip r:embed="rId3" cstate="print">
            <a:alphaModFix amt="12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174344-5FAC-9F69-5EF6-7607849E1865}"/>
              </a:ext>
            </a:extLst>
          </p:cNvPr>
          <p:cNvSpPr>
            <a:spLocks noGrp="1"/>
          </p:cNvSpPr>
          <p:nvPr>
            <p:ph type="title"/>
          </p:nvPr>
        </p:nvSpPr>
        <p:spPr>
          <a:xfrm>
            <a:off x="457200" y="0"/>
            <a:ext cx="8229600" cy="1143000"/>
          </a:xfrm>
        </p:spPr>
        <p:txBody>
          <a:bodyPr/>
          <a:lstStyle/>
          <a:p>
            <a:r>
              <a:rPr lang="en-US" u="sng" dirty="0"/>
              <a:t>References</a:t>
            </a:r>
          </a:p>
        </p:txBody>
      </p:sp>
      <p:sp>
        <p:nvSpPr>
          <p:cNvPr id="5" name="TextBox 4">
            <a:extLst>
              <a:ext uri="{FF2B5EF4-FFF2-40B4-BE49-F238E27FC236}">
                <a16:creationId xmlns:a16="http://schemas.microsoft.com/office/drawing/2014/main" id="{01C23770-D339-1601-B8B9-8416660EAEF6}"/>
              </a:ext>
            </a:extLst>
          </p:cNvPr>
          <p:cNvSpPr txBox="1"/>
          <p:nvPr/>
        </p:nvSpPr>
        <p:spPr>
          <a:xfrm>
            <a:off x="185057" y="1083696"/>
            <a:ext cx="8501743" cy="5986254"/>
          </a:xfrm>
          <a:prstGeom prst="rect">
            <a:avLst/>
          </a:prstGeom>
          <a:noFill/>
        </p:spPr>
        <p:txBody>
          <a:bodyPr wrap="square" rtlCol="0">
            <a:spAutoFit/>
          </a:bodyPr>
          <a:lstStyle/>
          <a:p>
            <a:r>
              <a:rPr lang="en-US" sz="1400" kern="100" dirty="0">
                <a:effectLst/>
                <a:latin typeface="Arial" panose="020B0604020202020204" pitchFamily="34" charset="0"/>
                <a:ea typeface="Calibri" panose="020F0502020204030204" pitchFamily="34" charset="0"/>
                <a:cs typeface="Arial" panose="020B0604020202020204" pitchFamily="34" charset="0"/>
              </a:rPr>
              <a:t>Batterson, M. (2016). </a:t>
            </a:r>
            <a:r>
              <a:rPr lang="en-US" sz="1400" i="1" kern="100" dirty="0">
                <a:effectLst/>
                <a:latin typeface="Arial" panose="020B0604020202020204" pitchFamily="34" charset="0"/>
                <a:ea typeface="Calibri" panose="020F0502020204030204" pitchFamily="34" charset="0"/>
                <a:cs typeface="Arial" panose="020B0604020202020204" pitchFamily="34" charset="0"/>
              </a:rPr>
              <a:t>The circle maker: Praying circles around your biggest dreams and greatest fears</a:t>
            </a:r>
            <a:r>
              <a:rPr lang="en-US" sz="1400" kern="100" dirty="0">
                <a:effectLst/>
                <a:latin typeface="Arial" panose="020B0604020202020204" pitchFamily="34" charset="0"/>
                <a:ea typeface="Calibri" panose="020F0502020204030204" pitchFamily="34" charset="0"/>
                <a:cs typeface="Arial" panose="020B0604020202020204" pitchFamily="34" charset="0"/>
              </a:rPr>
              <a:t>. Zondervan.</a:t>
            </a:r>
          </a:p>
          <a:p>
            <a:endParaRPr lang="en-US" sz="1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kern="100" dirty="0">
                <a:effectLst/>
                <a:latin typeface="Arial" panose="020B0604020202020204" pitchFamily="34" charset="0"/>
                <a:ea typeface="Calibri" panose="020F0502020204030204" pitchFamily="34" charset="0"/>
                <a:cs typeface="Arial" panose="020B0604020202020204" pitchFamily="34" charset="0"/>
              </a:rPr>
              <a:t>Case, C. R., &amp; Maner, J. K. (2014). Divide and conquer: When and why leaders undermine the ‎cohesive fabric of their group. </a:t>
            </a:r>
            <a:r>
              <a:rPr lang="en-US" sz="1400" i="1" kern="100" dirty="0">
                <a:effectLst/>
                <a:latin typeface="Arial" panose="020B0604020202020204" pitchFamily="34" charset="0"/>
                <a:ea typeface="Calibri" panose="020F0502020204030204" pitchFamily="34" charset="0"/>
                <a:cs typeface="Arial" panose="020B0604020202020204" pitchFamily="34" charset="0"/>
              </a:rPr>
              <a:t>Journal of Personality And Social Psychology, 107</a:t>
            </a:r>
            <a:r>
              <a:rPr lang="en-US" sz="1400" kern="100" dirty="0">
                <a:effectLst/>
                <a:latin typeface="Arial" panose="020B0604020202020204" pitchFamily="34" charset="0"/>
                <a:ea typeface="Calibri" panose="020F0502020204030204" pitchFamily="34" charset="0"/>
                <a:cs typeface="Arial" panose="020B0604020202020204" pitchFamily="34" charset="0"/>
              </a:rPr>
              <a:t>(6), 1033.‎</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kern="10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kern="100" dirty="0">
                <a:effectLst/>
                <a:latin typeface="Arial" panose="020B0604020202020204" pitchFamily="34" charset="0"/>
                <a:ea typeface="Calibri" panose="020F0502020204030204" pitchFamily="34" charset="0"/>
                <a:cs typeface="Arial" panose="020B0604020202020204" pitchFamily="34" charset="0"/>
              </a:rPr>
              <a:t>Coffey, D. (2022, July 29). </a:t>
            </a:r>
            <a:r>
              <a:rPr lang="en-US" sz="1400" i="1" kern="100" dirty="0">
                <a:effectLst/>
                <a:latin typeface="Arial" panose="020B0604020202020204" pitchFamily="34" charset="0"/>
                <a:ea typeface="Calibri" panose="020F0502020204030204" pitchFamily="34" charset="0"/>
                <a:cs typeface="Arial" panose="020B0604020202020204" pitchFamily="34" charset="0"/>
              </a:rPr>
              <a:t>Why does Christianity have so many denominations</a:t>
            </a:r>
            <a:r>
              <a:rPr lang="en-US" sz="1400" kern="100" dirty="0">
                <a:effectLst/>
                <a:latin typeface="Arial" panose="020B0604020202020204" pitchFamily="34" charset="0"/>
                <a:ea typeface="Calibri" panose="020F0502020204030204" pitchFamily="34" charset="0"/>
                <a:cs typeface="Arial" panose="020B0604020202020204" pitchFamily="34" charset="0"/>
              </a:rPr>
              <a:t>? Live Science. ‎Retrieved July 24, 2024, from https://www.livescience.com/christianity-denominations.html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kern="100" dirty="0">
                <a:effectLst/>
                <a:latin typeface="Arial" panose="020B0604020202020204" pitchFamily="34" charset="0"/>
                <a:ea typeface="Calibri" panose="020F0502020204030204" pitchFamily="34" charset="0"/>
                <a:cs typeface="Arial" panose="020B0604020202020204" pitchFamily="34" charset="0"/>
              </a:rPr>
              <a:t>Cohen, W. A. (2009). </a:t>
            </a:r>
            <a:r>
              <a:rPr lang="en-US" sz="1400" i="1" kern="100" dirty="0">
                <a:effectLst/>
                <a:latin typeface="Arial" panose="020B0604020202020204" pitchFamily="34" charset="0"/>
                <a:ea typeface="Calibri" panose="020F0502020204030204" pitchFamily="34" charset="0"/>
                <a:cs typeface="Arial" panose="020B0604020202020204" pitchFamily="34" charset="0"/>
              </a:rPr>
              <a:t>Drucker on leadership: New lessons from the father of modern management. </a:t>
            </a:r>
            <a:r>
              <a:rPr lang="en-US" sz="1400" kern="100" dirty="0">
                <a:effectLst/>
                <a:latin typeface="Arial" panose="020B0604020202020204" pitchFamily="34" charset="0"/>
                <a:ea typeface="Calibri" panose="020F0502020204030204" pitchFamily="34" charset="0"/>
                <a:cs typeface="Arial" panose="020B0604020202020204" pitchFamily="34" charset="0"/>
              </a:rPr>
              <a:t>John Wiley &amp; Sons.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Deshmukh, A. (2022, February 11). </a:t>
            </a:r>
            <a:r>
              <a:rPr lang="en-US" sz="1400" i="1" dirty="0">
                <a:latin typeface="Arial" panose="020B0604020202020204" pitchFamily="34" charset="0"/>
                <a:cs typeface="Arial" panose="020B0604020202020204" pitchFamily="34" charset="0"/>
              </a:rPr>
              <a:t>Mapped: The world’s major religions. </a:t>
            </a:r>
            <a:r>
              <a:rPr lang="en-US" sz="1400" dirty="0">
                <a:latin typeface="Arial" panose="020B0604020202020204" pitchFamily="34" charset="0"/>
                <a:cs typeface="Arial" panose="020B0604020202020204" pitchFamily="34" charset="0"/>
              </a:rPr>
              <a:t> Visual Capitalist. Retrieved September 22, 2024, from https://www.visualcapitalist.com/mapped-major-religions-of-the-world/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Dyvik, E. H. (2024, July 4). </a:t>
            </a:r>
            <a:r>
              <a:rPr lang="en-US" sz="1400" i="1" dirty="0">
                <a:latin typeface="Arial" panose="020B0604020202020204" pitchFamily="34" charset="0"/>
                <a:cs typeface="Arial" panose="020B0604020202020204" pitchFamily="34" charset="0"/>
              </a:rPr>
              <a:t>Share of global population affiliated with major religious groups ‎‎2022</a:t>
            </a:r>
            <a:r>
              <a:rPr lang="en-US" sz="1400" dirty="0">
                <a:latin typeface="Arial" panose="020B0604020202020204" pitchFamily="34" charset="0"/>
                <a:cs typeface="Arial" panose="020B0604020202020204" pitchFamily="34" charset="0"/>
              </a:rPr>
              <a:t>. Statista. Retrieved July 9, 2024, from https://www.statista.com/ ‎statistics/374704/share-of-global-population-by-religion/‎</a:t>
            </a:r>
          </a:p>
          <a:p>
            <a:endParaRPr lang="en-US" sz="1400" dirty="0">
              <a:latin typeface="Arial" panose="020B0604020202020204" pitchFamily="34" charset="0"/>
              <a:cs typeface="Arial" panose="020B0604020202020204" pitchFamily="34" charset="0"/>
            </a:endParaRPr>
          </a:p>
          <a:p>
            <a:r>
              <a:rPr lang="en-US" sz="1400" kern="100" dirty="0">
                <a:latin typeface="Arial" panose="020B0604020202020204" pitchFamily="34" charset="0"/>
                <a:ea typeface="Calibri" panose="020F0502020204030204" pitchFamily="34" charset="0"/>
                <a:cs typeface="Arial" panose="020B0604020202020204" pitchFamily="34" charset="0"/>
              </a:rPr>
              <a:t>Ellwanger, A., &amp; Gehrke, P. J. (2020). </a:t>
            </a:r>
            <a:r>
              <a:rPr lang="en-US" sz="1400" i="1" kern="100" dirty="0">
                <a:latin typeface="Arial" panose="020B0604020202020204" pitchFamily="34" charset="0"/>
                <a:ea typeface="Calibri" panose="020F0502020204030204" pitchFamily="34" charset="0"/>
                <a:cs typeface="Arial" panose="020B0604020202020204" pitchFamily="34" charset="0"/>
              </a:rPr>
              <a:t>Metanoia: Rhetoric, authenticity, and the transformation of the self</a:t>
            </a:r>
            <a:r>
              <a:rPr lang="en-US" sz="1400" kern="100" dirty="0">
                <a:latin typeface="Arial" panose="020B0604020202020204" pitchFamily="34" charset="0"/>
                <a:ea typeface="Calibri" panose="020F0502020204030204" pitchFamily="34" charset="0"/>
                <a:cs typeface="Arial" panose="020B0604020202020204" pitchFamily="34" charset="0"/>
              </a:rPr>
              <a:t>. Penn State University Press.</a:t>
            </a:r>
          </a:p>
          <a:p>
            <a:endParaRPr lang="en-US" sz="1400" kern="100" dirty="0">
              <a:latin typeface="Arial" panose="020B0604020202020204" pitchFamily="34" charset="0"/>
              <a:ea typeface="Calibri" panose="020F0502020204030204" pitchFamily="34" charset="0"/>
              <a:cs typeface="Arial" panose="020B0604020202020204" pitchFamily="34" charset="0"/>
            </a:endParaRPr>
          </a:p>
          <a:p>
            <a:r>
              <a:rPr lang="en-US" sz="1400" kern="100" dirty="0">
                <a:latin typeface="Arial" panose="020B0604020202020204" pitchFamily="34" charset="0"/>
                <a:ea typeface="Calibri" panose="020F0502020204030204" pitchFamily="34" charset="0"/>
                <a:cs typeface="Arial" panose="020B0604020202020204" pitchFamily="34" charset="0"/>
              </a:rPr>
              <a:t>Gabor, D. (1964) </a:t>
            </a:r>
            <a:r>
              <a:rPr lang="en-US" sz="1400" i="1" kern="100" dirty="0">
                <a:latin typeface="Arial" panose="020B0604020202020204" pitchFamily="34" charset="0"/>
                <a:ea typeface="Calibri" panose="020F0502020204030204" pitchFamily="34" charset="0"/>
                <a:cs typeface="Arial" panose="020B0604020202020204" pitchFamily="34" charset="0"/>
              </a:rPr>
              <a:t>Inventing the future. </a:t>
            </a:r>
            <a:r>
              <a:rPr lang="en-US" sz="1400" kern="100" dirty="0">
                <a:latin typeface="Arial" panose="020B0604020202020204" pitchFamily="34" charset="0"/>
                <a:ea typeface="Calibri" panose="020F0502020204030204" pitchFamily="34" charset="0"/>
                <a:cs typeface="Arial" panose="020B0604020202020204" pitchFamily="34" charset="0"/>
              </a:rPr>
              <a:t>Penguin.</a:t>
            </a:r>
          </a:p>
          <a:p>
            <a:endParaRPr lang="en-US" sz="1400" kern="100" dirty="0">
              <a:latin typeface="Arial" panose="020B0604020202020204" pitchFamily="34" charset="0"/>
              <a:ea typeface="Calibri" panose="020F0502020204030204" pitchFamily="34" charset="0"/>
              <a:cs typeface="Arial" panose="020B0604020202020204" pitchFamily="34" charset="0"/>
            </a:endParaRPr>
          </a:p>
          <a:p>
            <a:endParaRPr lang="en-US" sz="1400" kern="100" dirty="0">
              <a:solidFill>
                <a:srgbClr val="000000"/>
              </a:solidFill>
              <a:latin typeface="Arial" panose="020B0604020202020204" pitchFamily="34" charset="0"/>
              <a:ea typeface="Aptos" panose="020B00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053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174344-5FAC-9F69-5EF6-7607849E1865}"/>
              </a:ext>
            </a:extLst>
          </p:cNvPr>
          <p:cNvSpPr>
            <a:spLocks noGrp="1"/>
          </p:cNvSpPr>
          <p:nvPr>
            <p:ph type="title"/>
          </p:nvPr>
        </p:nvSpPr>
        <p:spPr>
          <a:xfrm>
            <a:off x="457200" y="0"/>
            <a:ext cx="8229600" cy="1143000"/>
          </a:xfrm>
        </p:spPr>
        <p:txBody>
          <a:bodyPr/>
          <a:lstStyle/>
          <a:p>
            <a:r>
              <a:rPr lang="en-US" u="sng" dirty="0"/>
              <a:t>References</a:t>
            </a:r>
          </a:p>
        </p:txBody>
      </p:sp>
      <p:pic>
        <p:nvPicPr>
          <p:cNvPr id="2" name="Picture 1" descr="Woman studying book in library">
            <a:extLst>
              <a:ext uri="{FF2B5EF4-FFF2-40B4-BE49-F238E27FC236}">
                <a16:creationId xmlns:a16="http://schemas.microsoft.com/office/drawing/2014/main" id="{58196681-34CC-3815-809D-4D2A342706CA}"/>
              </a:ext>
            </a:extLst>
          </p:cNvPr>
          <p:cNvPicPr>
            <a:picLocks noChangeAspect="1"/>
          </p:cNvPicPr>
          <p:nvPr/>
        </p:nvPicPr>
        <p:blipFill>
          <a:blip r:embed="rId3" cstate="print">
            <a:alphaModFix amt="12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01C23770-D339-1601-B8B9-8416660EAEF6}"/>
              </a:ext>
            </a:extLst>
          </p:cNvPr>
          <p:cNvSpPr txBox="1"/>
          <p:nvPr/>
        </p:nvSpPr>
        <p:spPr>
          <a:xfrm>
            <a:off x="130466" y="1063225"/>
            <a:ext cx="8501743" cy="5672322"/>
          </a:xfrm>
          <a:prstGeom prst="rect">
            <a:avLst/>
          </a:prstGeom>
          <a:noFill/>
        </p:spPr>
        <p:txBody>
          <a:bodyPr wrap="square" rtlCol="0">
            <a:spAutoFit/>
          </a:bodyPr>
          <a:lstStyle/>
          <a:p>
            <a:r>
              <a:rPr lang="en-US" sz="1400" kern="100" dirty="0">
                <a:effectLst/>
                <a:latin typeface="Arial" panose="020B0604020202020204" pitchFamily="34" charset="0"/>
                <a:ea typeface="Calibri" panose="020F0502020204030204" pitchFamily="34" charset="0"/>
                <a:cs typeface="Arial" panose="020B0604020202020204" pitchFamily="34" charset="0"/>
              </a:rPr>
              <a:t>Greenleaf, R. K. (1977). </a:t>
            </a:r>
            <a:r>
              <a:rPr lang="en-US" sz="1400" i="1" kern="100" dirty="0">
                <a:effectLst/>
                <a:latin typeface="Arial" panose="020B0604020202020204" pitchFamily="34" charset="0"/>
                <a:ea typeface="Calibri" panose="020F0502020204030204" pitchFamily="34" charset="0"/>
                <a:cs typeface="Arial" panose="020B0604020202020204" pitchFamily="34" charset="0"/>
              </a:rPr>
              <a:t>Servant leadership: A journey into the nature of legitimate ‎power &amp; greatness. </a:t>
            </a:r>
            <a:r>
              <a:rPr lang="en-US" sz="1400" kern="100" dirty="0">
                <a:effectLst/>
                <a:latin typeface="Arial" panose="020B0604020202020204" pitchFamily="34" charset="0"/>
                <a:ea typeface="Calibri" panose="020F0502020204030204" pitchFamily="34" charset="0"/>
                <a:cs typeface="Arial" panose="020B0604020202020204" pitchFamily="34" charset="0"/>
              </a:rPr>
              <a:t>Paulist Press.‎</a:t>
            </a:r>
          </a:p>
          <a:p>
            <a:endParaRPr lang="en-US" sz="1400" i="1" kern="100" dirty="0">
              <a:effectLst/>
              <a:latin typeface="Arial" panose="020B0604020202020204" pitchFamily="34" charset="0"/>
              <a:ea typeface="Calibri" panose="020F0502020204030204" pitchFamily="34" charset="0"/>
              <a:cs typeface="Arial" panose="020B0604020202020204" pitchFamily="34" charset="0"/>
            </a:endParaRPr>
          </a:p>
          <a:p>
            <a:r>
              <a:rPr lang="en-US" sz="1400" kern="100" dirty="0">
                <a:effectLst/>
                <a:latin typeface="Arial" panose="020B0604020202020204" pitchFamily="34" charset="0"/>
                <a:ea typeface="Calibri" panose="020F0502020204030204" pitchFamily="34" charset="0"/>
                <a:cs typeface="Arial" panose="020B0604020202020204" pitchFamily="34" charset="0"/>
              </a:rPr>
              <a:t>Kouzes, J. M., &amp; Posner, B. Z. (2010). </a:t>
            </a:r>
            <a:r>
              <a:rPr lang="en-US" sz="1400" i="1" kern="100" dirty="0">
                <a:effectLst/>
                <a:latin typeface="Arial" panose="020B0604020202020204" pitchFamily="34" charset="0"/>
                <a:ea typeface="Calibri" panose="020F0502020204030204" pitchFamily="34" charset="0"/>
                <a:cs typeface="Arial" panose="020B0604020202020204" pitchFamily="34" charset="0"/>
              </a:rPr>
              <a:t>The truth about leadership: The no-fads, heart-of-the-matter facts you need to know. Josey-Bass.</a:t>
            </a:r>
          </a:p>
          <a:p>
            <a:endParaRPr lang="en-US" sz="1400" i="1" kern="100" dirty="0">
              <a:effectLst/>
              <a:latin typeface="Arial" panose="020B0604020202020204" pitchFamily="34" charset="0"/>
              <a:ea typeface="Calibri" panose="020F0502020204030204" pitchFamily="34" charset="0"/>
              <a:cs typeface="Arial" panose="020B0604020202020204" pitchFamily="34" charset="0"/>
            </a:endParaRPr>
          </a:p>
          <a:p>
            <a:r>
              <a:rPr lang="en-US" sz="1400" kern="100" dirty="0">
                <a:effectLst/>
                <a:latin typeface="Arial" panose="020B0604020202020204" pitchFamily="34" charset="0"/>
                <a:ea typeface="Calibri" panose="020F0502020204030204" pitchFamily="34" charset="0"/>
                <a:cs typeface="Arial" panose="020B0604020202020204" pitchFamily="34" charset="0"/>
              </a:rPr>
              <a:t>Kouzes, J. M. &amp; Posner, B. Z. (2017). </a:t>
            </a:r>
            <a:r>
              <a:rPr lang="en-US" sz="1400" i="1" kern="100" dirty="0">
                <a:effectLst/>
                <a:latin typeface="Arial" panose="020B0604020202020204" pitchFamily="34" charset="0"/>
                <a:ea typeface="Calibri" panose="020F0502020204030204" pitchFamily="34" charset="0"/>
                <a:cs typeface="Arial" panose="020B0604020202020204" pitchFamily="34" charset="0"/>
              </a:rPr>
              <a:t>The leadership challenge: How to make extraordinary things happen in organizations. </a:t>
            </a:r>
            <a:r>
              <a:rPr lang="en-US" sz="1400" kern="100" dirty="0">
                <a:effectLst/>
                <a:latin typeface="Arial" panose="020B0604020202020204" pitchFamily="34" charset="0"/>
                <a:ea typeface="Calibri" panose="020F0502020204030204" pitchFamily="34" charset="0"/>
                <a:cs typeface="Arial" panose="020B0604020202020204" pitchFamily="34" charset="0"/>
              </a:rPr>
              <a:t>Josey-Bass.</a:t>
            </a:r>
          </a:p>
          <a:p>
            <a:endParaRPr lang="en-US" sz="1400" i="1" kern="100" dirty="0">
              <a:effectLst/>
              <a:latin typeface="Arial" panose="020B0604020202020204" pitchFamily="34" charset="0"/>
              <a:ea typeface="Calibri" panose="020F0502020204030204" pitchFamily="34" charset="0"/>
              <a:cs typeface="Arial" panose="020B0604020202020204" pitchFamily="34" charset="0"/>
            </a:endParaRPr>
          </a:p>
          <a:p>
            <a:r>
              <a:rPr lang="en-US" sz="1400" i="1" kern="100" dirty="0">
                <a:effectLst/>
                <a:latin typeface="Arial" panose="020B0604020202020204" pitchFamily="34" charset="0"/>
                <a:ea typeface="Calibri" panose="020F0502020204030204" pitchFamily="34" charset="0"/>
                <a:cs typeface="Arial" panose="020B0604020202020204" pitchFamily="34" charset="0"/>
              </a:rPr>
              <a:t>New International Version.</a:t>
            </a:r>
            <a:r>
              <a:rPr lang="en-US" sz="1400" kern="100" dirty="0">
                <a:effectLst/>
                <a:latin typeface="Arial" panose="020B0604020202020204" pitchFamily="34" charset="0"/>
                <a:ea typeface="Calibri" panose="020F0502020204030204" pitchFamily="34" charset="0"/>
                <a:cs typeface="Arial" panose="020B0604020202020204" pitchFamily="34" charset="0"/>
              </a:rPr>
              <a:t> (2011). Biblica.</a:t>
            </a:r>
            <a:endParaRPr lang="en-US" sz="1400" i="1" kern="100" dirty="0">
              <a:effectLst/>
              <a:latin typeface="Arial" panose="020B0604020202020204" pitchFamily="34" charset="0"/>
              <a:ea typeface="Calibri" panose="020F050202020403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Noll, M. A. (2002). World Christian encyclopedia: A comparative survey of churches and religions in the modern world</a:t>
            </a:r>
            <a:r>
              <a:rPr lang="en-US" sz="1400" i="1" dirty="0">
                <a:latin typeface="Arial" panose="020B0604020202020204" pitchFamily="34" charset="0"/>
                <a:cs typeface="Arial" panose="020B0604020202020204" pitchFamily="34" charset="0"/>
              </a:rPr>
              <a:t>. The world by countries: Religionists, churches, ministries (Vol. 1).</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The world by segments: Religions, peoples, languages, cities, topics (Vol. 2)</a:t>
            </a:r>
            <a:r>
              <a:rPr lang="en-US" sz="1400" dirty="0">
                <a:latin typeface="Arial" panose="020B0604020202020204" pitchFamily="34" charset="0"/>
                <a:cs typeface="Arial" panose="020B0604020202020204" pitchFamily="34" charset="0"/>
              </a:rPr>
              <a:t>. (2d ‎ed.). D. B. Barrett, G. T. Kurian, &amp; T. M. Johnson (Eds.). ‎Oxford University Press. Vol. 1: xii+ 876 pp. Vol. 71(2), 448-454.‎</a:t>
            </a:r>
          </a:p>
          <a:p>
            <a:endParaRPr lang="en-US" sz="1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i="1" dirty="0">
                <a:latin typeface="Arial" panose="020B0604020202020204" pitchFamily="34" charset="0"/>
                <a:cs typeface="Arial" panose="020B0604020202020204" pitchFamily="34" charset="0"/>
              </a:rPr>
              <a:t>The Journal of Transpersonal Psychology</a:t>
            </a:r>
            <a:r>
              <a:rPr lang="en-US" sz="1400" dirty="0">
                <a:latin typeface="Arial" panose="020B0604020202020204" pitchFamily="34" charset="0"/>
                <a:cs typeface="Arial" panose="020B0604020202020204" pitchFamily="34" charset="0"/>
              </a:rPr>
              <a:t>. (1969). Volumes 1-4, p.124. Transpersonal Institute.  American Transpersonal Association.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latin typeface="Arial" panose="020B0604020202020204" pitchFamily="34" charset="0"/>
              <a:cs typeface="Arial" panose="020B0604020202020204" pitchFamily="34" charset="0"/>
            </a:endParaRPr>
          </a:p>
          <a:p>
            <a:pPr>
              <a:spcBef>
                <a:spcPct val="30000"/>
              </a:spcBef>
              <a:defRPr/>
            </a:pPr>
            <a:r>
              <a:rPr lang="en-US" sz="1400" dirty="0">
                <a:effectLst/>
                <a:latin typeface="Arial" panose="020B0604020202020204" pitchFamily="34" charset="0"/>
                <a:ea typeface="Calibri" panose="020F0502020204030204" pitchFamily="34" charset="0"/>
                <a:cs typeface="Arial" panose="020B0604020202020204" pitchFamily="34" charset="0"/>
              </a:rPr>
              <a:t>Pew Research Center. (2015a, April 2). </a:t>
            </a:r>
            <a:r>
              <a:rPr lang="en-US" sz="1400" i="1" dirty="0">
                <a:effectLst/>
                <a:latin typeface="Arial" panose="020B0604020202020204" pitchFamily="34" charset="0"/>
                <a:ea typeface="Calibri" panose="020F0502020204030204" pitchFamily="34" charset="0"/>
                <a:cs typeface="Arial" panose="020B0604020202020204" pitchFamily="34" charset="0"/>
              </a:rPr>
              <a:t>The future of world populations: Growth projections 2010-2050 – Why Muslims are rising fastest and the unaffiliated are shrinking as a share of the world’s population</a:t>
            </a:r>
            <a:r>
              <a:rPr lang="en-US" sz="1400" dirty="0">
                <a:effectLst/>
                <a:latin typeface="Arial" panose="020B0604020202020204" pitchFamily="34" charset="0"/>
                <a:ea typeface="Calibri" panose="020F0502020204030204" pitchFamily="34" charset="0"/>
                <a:cs typeface="Arial" panose="020B0604020202020204" pitchFamily="34" charset="0"/>
              </a:rPr>
              <a:t>. Retrieved July 9, 2024, from https://www.pewresearch.org /religion/2015/04/02/religious-projections-2010-2050/</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6113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174344-5FAC-9F69-5EF6-7607849E1865}"/>
              </a:ext>
            </a:extLst>
          </p:cNvPr>
          <p:cNvSpPr>
            <a:spLocks noGrp="1"/>
          </p:cNvSpPr>
          <p:nvPr>
            <p:ph type="title"/>
          </p:nvPr>
        </p:nvSpPr>
        <p:spPr>
          <a:xfrm>
            <a:off x="457200" y="0"/>
            <a:ext cx="8229600" cy="1143000"/>
          </a:xfrm>
        </p:spPr>
        <p:txBody>
          <a:bodyPr/>
          <a:lstStyle/>
          <a:p>
            <a:r>
              <a:rPr lang="en-US" u="sng" dirty="0"/>
              <a:t>References</a:t>
            </a:r>
          </a:p>
        </p:txBody>
      </p:sp>
      <p:pic>
        <p:nvPicPr>
          <p:cNvPr id="2" name="Picture 1" descr="Woman studying book in library">
            <a:extLst>
              <a:ext uri="{FF2B5EF4-FFF2-40B4-BE49-F238E27FC236}">
                <a16:creationId xmlns:a16="http://schemas.microsoft.com/office/drawing/2014/main" id="{E7A68AB8-9EBC-C505-854F-799A1A28781F}"/>
              </a:ext>
            </a:extLst>
          </p:cNvPr>
          <p:cNvPicPr>
            <a:picLocks noChangeAspect="1"/>
          </p:cNvPicPr>
          <p:nvPr/>
        </p:nvPicPr>
        <p:blipFill>
          <a:blip r:embed="rId3" cstate="print">
            <a:alphaModFix amt="12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01C23770-D339-1601-B8B9-8416660EAEF6}"/>
              </a:ext>
            </a:extLst>
          </p:cNvPr>
          <p:cNvSpPr txBox="1"/>
          <p:nvPr/>
        </p:nvSpPr>
        <p:spPr>
          <a:xfrm>
            <a:off x="185057" y="1143000"/>
            <a:ext cx="8501743" cy="39272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latin typeface="Arial" panose="020B0604020202020204" pitchFamily="34" charset="0"/>
                <a:cs typeface="Arial" panose="020B0604020202020204" pitchFamily="34" charset="0"/>
              </a:rPr>
              <a:t>Pew Research Center. (2015b, May 12). </a:t>
            </a:r>
            <a:r>
              <a:rPr lang="en-US" sz="1400" i="1" dirty="0">
                <a:latin typeface="Arial" panose="020B0604020202020204" pitchFamily="34" charset="0"/>
                <a:cs typeface="Arial" panose="020B0604020202020204" pitchFamily="34" charset="0"/>
              </a:rPr>
              <a:t>Chapter 1: The changing religious composition of the ‎U.S. </a:t>
            </a:r>
            <a:r>
              <a:rPr lang="en-US" sz="1400" dirty="0">
                <a:latin typeface="Arial" panose="020B0604020202020204" pitchFamily="34" charset="0"/>
                <a:cs typeface="Arial" panose="020B0604020202020204" pitchFamily="34" charset="0"/>
              </a:rPr>
              <a:t>Retrieved July 24, 2024, from https://www.pewresearch.org/religion/ ‎‎2015/05/12/chapter-1-the-changing-religious-composition-of-the-u-s/‎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latin typeface="Arial" panose="020B0604020202020204" pitchFamily="34" charset="0"/>
                <a:cs typeface="Arial" panose="020B0604020202020204" pitchFamily="34" charset="0"/>
              </a:rPr>
              <a:t>Pew Research Center. (2022, September 13). How U.S., religious composition has changed in ‎recent decades. Retrieved July 10, 2024, from https://www.pewresearch.org/religious-‎landscape-study/database/‎Wachowski, L. &amp; Wachowski, L. (Dirs). (1999). The matrix. [Film]. Warner Bros.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latin typeface="Arial" panose="020B0604020202020204" pitchFamily="34" charset="0"/>
                <a:cs typeface="Arial" panose="020B0604020202020204" pitchFamily="34" charset="0"/>
              </a:rPr>
              <a:t>Rollison, S. (2023, September 30). </a:t>
            </a:r>
            <a:r>
              <a:rPr lang="en-US" sz="1400" i="1" dirty="0">
                <a:latin typeface="Arial" panose="020B0604020202020204" pitchFamily="34" charset="0"/>
                <a:cs typeface="Arial" panose="020B0604020202020204" pitchFamily="34" charset="0"/>
              </a:rPr>
              <a:t>A brief history of denominations</a:t>
            </a:r>
            <a:r>
              <a:rPr lang="en-US" sz="1400" dirty="0">
                <a:latin typeface="Arial" panose="020B0604020202020204" pitchFamily="34" charset="0"/>
                <a:cs typeface="Arial" panose="020B0604020202020204" pitchFamily="34" charset="0"/>
              </a:rPr>
              <a:t>. Retrieved July 24, 2024, ‎from https://www.drshirley.org/hist/hist21-denominations.html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latin typeface="Arial" panose="020B0604020202020204" pitchFamily="34" charset="0"/>
                <a:cs typeface="Arial" panose="020B0604020202020204" pitchFamily="34" charset="0"/>
              </a:rPr>
              <a:t>Warren, R. [@RickWarren]. (2013, November 11).</a:t>
            </a:r>
            <a:r>
              <a:rPr lang="en-US" sz="1400" i="1" dirty="0">
                <a:latin typeface="Arial" panose="020B0604020202020204" pitchFamily="34" charset="0"/>
                <a:cs typeface="Arial" panose="020B0604020202020204" pitchFamily="34" charset="0"/>
              </a:rPr>
              <a:t> Every pastor chooses how he will lead a flock: As a risk taker, as a caretaker, or as an undertaker while it slowly dies</a:t>
            </a:r>
            <a:r>
              <a:rPr lang="en-US" sz="1400" dirty="0">
                <a:latin typeface="Arial" panose="020B0604020202020204" pitchFamily="34" charset="0"/>
                <a:cs typeface="Arial" panose="020B0604020202020204" pitchFamily="34" charset="0"/>
              </a:rPr>
              <a:t> [Tweet]. Twitter. https://twitter.com/rickwarren /status/400014337093685250</a:t>
            </a:r>
            <a:endParaRPr lang="en-US" sz="1400" dirty="0">
              <a:latin typeface="Arial" panose="020B0604020202020204" pitchFamily="34" charset="0"/>
              <a:ea typeface="Calibri" panose="020F050202020403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602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E9D2F0D-5A58-31D6-6C88-A184670C31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572"/>
          <a:stretch/>
        </p:blipFill>
        <p:spPr>
          <a:xfrm>
            <a:off x="4281178" y="-49817"/>
            <a:ext cx="6171538" cy="6957633"/>
          </a:xfrm>
          <a:prstGeom prst="rect">
            <a:avLst/>
          </a:prstGeom>
        </p:spPr>
      </p:pic>
      <p:sp>
        <p:nvSpPr>
          <p:cNvPr id="18" name="TextBox 17">
            <a:extLst>
              <a:ext uri="{FF2B5EF4-FFF2-40B4-BE49-F238E27FC236}">
                <a16:creationId xmlns:a16="http://schemas.microsoft.com/office/drawing/2014/main" id="{7CE6DF59-C1D7-4E49-9893-B25C3502F668}"/>
              </a:ext>
            </a:extLst>
          </p:cNvPr>
          <p:cNvSpPr txBox="1"/>
          <p:nvPr/>
        </p:nvSpPr>
        <p:spPr>
          <a:xfrm>
            <a:off x="-13614" y="271271"/>
            <a:ext cx="4070772" cy="243143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rPr>
              <a:t>Oneness In Christ </a:t>
            </a:r>
            <a:r>
              <a:rPr kumimoji="0" 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rPr>
              <a:t>(OIC)</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1" u="sng" strike="noStrike" kern="1200" cap="none" spc="0" normalizeH="0" baseline="0" noProof="0" dirty="0">
              <a:ln>
                <a:noFill/>
              </a:ln>
              <a:solidFill>
                <a:prstClr val="white"/>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2000" b="1" i="1" u="none" strike="noStrike" kern="1200" cap="none" spc="0" normalizeH="0" baseline="0" noProof="0" dirty="0">
                <a:ln>
                  <a:noFill/>
                </a:ln>
                <a:solidFill>
                  <a:prstClr val="white"/>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rPr>
              <a:t>Εἰς μίαν, ἁγίαν, καθολικὴν καὶ ἀποστολικὴν Ἐκκλησίαν</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2800" b="1" i="1" u="none" strike="noStrike" kern="1200" cap="none" spc="0" normalizeH="0" baseline="0" noProof="0" dirty="0">
              <a:ln>
                <a:noFill/>
              </a:ln>
              <a:solidFill>
                <a:prstClr val="white"/>
              </a:solidFill>
              <a:effectLst/>
              <a:uLnTx/>
              <a:uFillTx/>
              <a:latin typeface="Arial Rounded MT Bold" panose="020F0704030504030204" pitchFamily="34" charset="0"/>
              <a:ea typeface="Microsoft GothicNeo" panose="020B0503020000020004" pitchFamily="34" charset="-127"/>
              <a:cs typeface="Microsoft GothicNeo" panose="020B0503020000020004" pitchFamily="34" charset="-127"/>
            </a:endParaRPr>
          </a:p>
        </p:txBody>
      </p:sp>
      <p:sp>
        <p:nvSpPr>
          <p:cNvPr id="19" name="TextBox 18">
            <a:extLst>
              <a:ext uri="{FF2B5EF4-FFF2-40B4-BE49-F238E27FC236}">
                <a16:creationId xmlns:a16="http://schemas.microsoft.com/office/drawing/2014/main" id="{CAC7AF6D-18E3-47C7-ABEA-38A6AF071714}"/>
              </a:ext>
            </a:extLst>
          </p:cNvPr>
          <p:cNvSpPr txBox="1"/>
          <p:nvPr/>
        </p:nvSpPr>
        <p:spPr>
          <a:xfrm>
            <a:off x="1682891" y="5969097"/>
            <a:ext cx="2044149" cy="93871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Bill  Marianes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September  2024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2" name="Group 11">
            <a:extLst>
              <a:ext uri="{FF2B5EF4-FFF2-40B4-BE49-F238E27FC236}">
                <a16:creationId xmlns:a16="http://schemas.microsoft.com/office/drawing/2014/main" id="{B29DE1F4-892F-0F0A-DD6B-6C7831B60865}"/>
              </a:ext>
            </a:extLst>
          </p:cNvPr>
          <p:cNvGrpSpPr/>
          <p:nvPr/>
        </p:nvGrpSpPr>
        <p:grpSpPr>
          <a:xfrm>
            <a:off x="-121490" y="5660571"/>
            <a:ext cx="1471319" cy="1047982"/>
            <a:chOff x="-121490" y="5459882"/>
            <a:chExt cx="1809193" cy="1400556"/>
          </a:xfrm>
        </p:grpSpPr>
        <p:pic>
          <p:nvPicPr>
            <p:cNvPr id="4" name="Picture 3" descr="A picture containing text, vector graphics&#10;&#10;Description automatically generated">
              <a:extLst>
                <a:ext uri="{FF2B5EF4-FFF2-40B4-BE49-F238E27FC236}">
                  <a16:creationId xmlns:a16="http://schemas.microsoft.com/office/drawing/2014/main" id="{29188D6A-E29E-3B4B-65F6-BE7C7CDEB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966" y="5459882"/>
              <a:ext cx="1032279" cy="894642"/>
            </a:xfrm>
            <a:prstGeom prst="rect">
              <a:avLst/>
            </a:prstGeom>
          </p:spPr>
        </p:pic>
        <p:sp>
          <p:nvSpPr>
            <p:cNvPr id="11" name="TextBox 10">
              <a:extLst>
                <a:ext uri="{FF2B5EF4-FFF2-40B4-BE49-F238E27FC236}">
                  <a16:creationId xmlns:a16="http://schemas.microsoft.com/office/drawing/2014/main" id="{7AEEA52F-648C-C6F5-1ABD-2AA1F2C94BD7}"/>
                </a:ext>
              </a:extLst>
            </p:cNvPr>
            <p:cNvSpPr txBox="1"/>
            <p:nvPr/>
          </p:nvSpPr>
          <p:spPr>
            <a:xfrm>
              <a:off x="-121490" y="6337218"/>
              <a:ext cx="1809193"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Stewardship Calling</a:t>
              </a:r>
            </a:p>
          </p:txBody>
        </p:sp>
      </p:grpSp>
      <p:sp>
        <p:nvSpPr>
          <p:cNvPr id="6" name="Flowchart: Manual Input 5">
            <a:extLst>
              <a:ext uri="{FF2B5EF4-FFF2-40B4-BE49-F238E27FC236}">
                <a16:creationId xmlns:a16="http://schemas.microsoft.com/office/drawing/2014/main" id="{E5BABC77-9845-428E-847E-DC767BDABBE5}"/>
              </a:ext>
            </a:extLst>
          </p:cNvPr>
          <p:cNvSpPr/>
          <p:nvPr/>
        </p:nvSpPr>
        <p:spPr>
          <a:xfrm rot="16200000">
            <a:off x="1301368" y="3828509"/>
            <a:ext cx="1678444" cy="4281176"/>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One, Holy, Catholic, Apostolic Church - YouTube">
            <a:extLst>
              <a:ext uri="{FF2B5EF4-FFF2-40B4-BE49-F238E27FC236}">
                <a16:creationId xmlns:a16="http://schemas.microsoft.com/office/drawing/2014/main" id="{84D72DC0-CD76-9948-D2ED-A8F1E830EF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989" y="2641151"/>
            <a:ext cx="3287709" cy="1853537"/>
          </a:xfrm>
          <a:prstGeom prst="rect">
            <a:avLst/>
          </a:prstGeom>
          <a:noFill/>
          <a:ln>
            <a:noFill/>
          </a:ln>
        </p:spPr>
      </p:pic>
    </p:spTree>
    <p:extLst>
      <p:ext uri="{BB962C8B-B14F-4D97-AF65-F5344CB8AC3E}">
        <p14:creationId xmlns:p14="http://schemas.microsoft.com/office/powerpoint/2010/main" val="1371595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font, mammal&#10;&#10;Description automatically generated">
            <a:extLst>
              <a:ext uri="{FF2B5EF4-FFF2-40B4-BE49-F238E27FC236}">
                <a16:creationId xmlns:a16="http://schemas.microsoft.com/office/drawing/2014/main" id="{2808D120-3C18-6EF8-E31F-92DE511C00E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0053" b="13185"/>
          <a:stretch/>
        </p:blipFill>
        <p:spPr>
          <a:xfrm>
            <a:off x="1423760" y="4722919"/>
            <a:ext cx="6667500" cy="1505695"/>
          </a:xfrm>
          <a:prstGeom prst="rect">
            <a:avLst/>
          </a:prstGeom>
        </p:spPr>
      </p:pic>
      <p:sp>
        <p:nvSpPr>
          <p:cNvPr id="13" name="Rectangle 12">
            <a:extLst>
              <a:ext uri="{FF2B5EF4-FFF2-40B4-BE49-F238E27FC236}">
                <a16:creationId xmlns:a16="http://schemas.microsoft.com/office/drawing/2014/main" id="{D618A7E6-20B9-0F13-1A4F-B2F9DD65DD8D}"/>
              </a:ext>
            </a:extLst>
          </p:cNvPr>
          <p:cNvSpPr/>
          <p:nvPr/>
        </p:nvSpPr>
        <p:spPr>
          <a:xfrm>
            <a:off x="0" y="2482356"/>
            <a:ext cx="9192344" cy="1754326"/>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itchFamily="18" charset="0"/>
                <a:ea typeface="+mn-ea"/>
                <a:cs typeface="+mn-cs"/>
              </a:rPr>
              <a:t>Please return your seat backs to the locked and upright position</a:t>
            </a:r>
          </a:p>
        </p:txBody>
      </p:sp>
      <p:pic>
        <p:nvPicPr>
          <p:cNvPr id="14" name="Picture 13" descr="A picture containing text, font, mammal&#10;&#10;Description automatically generated">
            <a:extLst>
              <a:ext uri="{FF2B5EF4-FFF2-40B4-BE49-F238E27FC236}">
                <a16:creationId xmlns:a16="http://schemas.microsoft.com/office/drawing/2014/main" id="{ADC69248-8642-2A3E-BCBC-7B34DB9A75F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190" b="47358"/>
          <a:stretch/>
        </p:blipFill>
        <p:spPr>
          <a:xfrm>
            <a:off x="1473693" y="260158"/>
            <a:ext cx="6688589" cy="1861606"/>
          </a:xfrm>
          <a:prstGeom prst="rect">
            <a:avLst/>
          </a:prstGeom>
        </p:spPr>
      </p:pic>
    </p:spTree>
    <p:extLst>
      <p:ext uri="{BB962C8B-B14F-4D97-AF65-F5344CB8AC3E}">
        <p14:creationId xmlns:p14="http://schemas.microsoft.com/office/powerpoint/2010/main" val="1170383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2" descr="A road with trees and bushes&#10;&#10;Description automatically generated">
            <a:extLst>
              <a:ext uri="{FF2B5EF4-FFF2-40B4-BE49-F238E27FC236}">
                <a16:creationId xmlns:a16="http://schemas.microsoft.com/office/drawing/2014/main" id="{90AF4AA4-B143-61FB-70BC-86C60B9687CD}"/>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073" r="32917" b="1"/>
          <a:stretch/>
        </p:blipFill>
        <p:spPr>
          <a:xfrm>
            <a:off x="20" y="1282"/>
            <a:ext cx="9143980" cy="6856718"/>
          </a:xfrm>
          <a:prstGeom prst="rect">
            <a:avLst/>
          </a:prstGeom>
        </p:spPr>
      </p:pic>
      <p:sp>
        <p:nvSpPr>
          <p:cNvPr id="2" name="TextBox 1">
            <a:extLst>
              <a:ext uri="{FF2B5EF4-FFF2-40B4-BE49-F238E27FC236}">
                <a16:creationId xmlns:a16="http://schemas.microsoft.com/office/drawing/2014/main" id="{3E905C6B-9341-0E48-4340-1DB637001792}"/>
              </a:ext>
            </a:extLst>
          </p:cNvPr>
          <p:cNvSpPr txBox="1"/>
          <p:nvPr/>
        </p:nvSpPr>
        <p:spPr>
          <a:xfrm>
            <a:off x="609600" y="1240971"/>
            <a:ext cx="8850086" cy="6186309"/>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Why Is This Important</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 Origins of Oneness In Christ (OIC)</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3. The Current Facts</a:t>
            </a:r>
          </a:p>
          <a:p>
            <a:pPr marL="742950" marR="0" lvl="0" indent="-742950" algn="l" defTabSz="914400" rtl="0" eaLnBrk="0" fontAlgn="base" latinLnBrk="0" hangingPunct="0">
              <a:lnSpc>
                <a:spcPct val="100000"/>
              </a:lnSpc>
              <a:spcBef>
                <a:spcPct val="0"/>
              </a:spcBef>
              <a:spcAft>
                <a:spcPct val="0"/>
              </a:spcAft>
              <a:buClrTx/>
              <a:buSzTx/>
              <a:buFont typeface="+mj-lt"/>
              <a:buAutoNum type="arabicPeriod" startAt="3"/>
              <a:tabLst/>
              <a:defRPr/>
            </a:pPr>
            <a:endPar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4.  One OIC Roadmap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65000"/>
                  </a:schemeClr>
                </a:solidFill>
                <a:effectLst/>
                <a:uLnTx/>
                <a:uFillTx/>
                <a:latin typeface="Arial Rounded MT Bold" panose="020F0704030504030204" pitchFamily="34" charset="0"/>
                <a:ea typeface="+mn-ea"/>
                <a:cs typeface="+mn-cs"/>
              </a:rPr>
              <a:t>5.  Your Calling</a:t>
            </a: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9" name="Rectangle 8">
            <a:extLst>
              <a:ext uri="{FF2B5EF4-FFF2-40B4-BE49-F238E27FC236}">
                <a16:creationId xmlns:a16="http://schemas.microsoft.com/office/drawing/2014/main" id="{F9F0F63E-250A-5C58-E364-C1594978B5C5}"/>
              </a:ext>
            </a:extLst>
          </p:cNvPr>
          <p:cNvSpPr/>
          <p:nvPr/>
        </p:nvSpPr>
        <p:spPr>
          <a:xfrm>
            <a:off x="1715833" y="-323"/>
            <a:ext cx="5712333"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sng"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itchFamily="18" charset="0"/>
                <a:ea typeface="+mn-ea"/>
                <a:cs typeface="+mn-cs"/>
              </a:rPr>
              <a:t>Today’s  Roadmap</a:t>
            </a:r>
          </a:p>
        </p:txBody>
      </p:sp>
    </p:spTree>
    <p:extLst>
      <p:ext uri="{BB962C8B-B14F-4D97-AF65-F5344CB8AC3E}">
        <p14:creationId xmlns:p14="http://schemas.microsoft.com/office/powerpoint/2010/main" val="3764298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7F463A6-D834-6C6A-78D2-9483F2D8088E}"/>
              </a:ext>
            </a:extLst>
          </p:cNvPr>
          <p:cNvSpPr>
            <a:spLocks noGrp="1"/>
          </p:cNvSpPr>
          <p:nvPr>
            <p:ph type="subTitle" idx="1"/>
          </p:nvPr>
        </p:nvSpPr>
        <p:spPr>
          <a:xfrm>
            <a:off x="5388200" y="1594201"/>
            <a:ext cx="3495788" cy="1147863"/>
          </a:xfrm>
        </p:spPr>
        <p:txBody>
          <a:bodyPr anchor="t">
            <a:noAutofit/>
          </a:bodyPr>
          <a:lstStyle/>
          <a:p>
            <a:pPr>
              <a:spcBef>
                <a:spcPct val="0"/>
              </a:spcBef>
              <a:spcAft>
                <a:spcPts val="600"/>
              </a:spcAft>
              <a:buFontTx/>
              <a:buNone/>
            </a:pPr>
            <a:r>
              <a:rPr lang="en-US" altLang="en-US" sz="3600" b="1" dirty="0">
                <a:solidFill>
                  <a:schemeClr val="accent2">
                    <a:lumMod val="60000"/>
                    <a:lumOff val="40000"/>
                  </a:schemeClr>
                </a:solidFill>
                <a:latin typeface="Arial" panose="020B0604020202020204" pitchFamily="34" charset="0"/>
                <a:cs typeface="Arial" panose="020B0604020202020204" pitchFamily="34" charset="0"/>
              </a:rPr>
              <a:t>“…</a:t>
            </a:r>
            <a:r>
              <a:rPr lang="en-US" altLang="en-US" sz="3600" b="1" i="1" dirty="0">
                <a:solidFill>
                  <a:schemeClr val="accent2">
                    <a:lumMod val="60000"/>
                    <a:lumOff val="40000"/>
                  </a:schemeClr>
                </a:solidFill>
                <a:latin typeface="Arial" panose="020B0604020202020204" pitchFamily="34" charset="0"/>
                <a:cs typeface="Arial" panose="020B0604020202020204" pitchFamily="34" charset="0"/>
              </a:rPr>
              <a:t>good  account</a:t>
            </a:r>
            <a:r>
              <a:rPr lang="en-US" altLang="en-US" sz="3600" b="1" dirty="0">
                <a:solidFill>
                  <a:schemeClr val="accent2">
                    <a:lumMod val="60000"/>
                    <a:lumOff val="40000"/>
                  </a:schemeClr>
                </a:solidFill>
                <a:latin typeface="Arial" panose="020B0604020202020204" pitchFamily="34" charset="0"/>
                <a:cs typeface="Arial" panose="020B0604020202020204" pitchFamily="34" charset="0"/>
              </a:rPr>
              <a:t>  before  the  awesome  judgment  seat  of  Christ.”</a:t>
            </a:r>
          </a:p>
        </p:txBody>
      </p:sp>
      <p:sp>
        <p:nvSpPr>
          <p:cNvPr id="370697" name="Freeform: Shape 37069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70692"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A1458EC-3609-0E26-7359-8AD1A4FFDD10}"/>
              </a:ext>
            </a:extLst>
          </p:cNvPr>
          <p:cNvSpPr txBox="1"/>
          <p:nvPr/>
        </p:nvSpPr>
        <p:spPr>
          <a:xfrm>
            <a:off x="5575710" y="5887091"/>
            <a:ext cx="3308278"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lumMod val="65000"/>
                  </a:prstClr>
                </a:solidFill>
                <a:effectLst/>
                <a:uLnTx/>
                <a:uFillTx/>
                <a:latin typeface="Times New Roman" pitchFamily="18" charset="0"/>
                <a:ea typeface="+mn-ea"/>
                <a:cs typeface="+mn-cs"/>
              </a:rPr>
              <a:t>II Corinthians 5:10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lumMod val="65000"/>
                  </a:prstClr>
                </a:solidFill>
                <a:effectLst/>
                <a:uLnTx/>
                <a:uFillTx/>
                <a:latin typeface="Times New Roman" pitchFamily="18" charset="0"/>
                <a:ea typeface="+mn-ea"/>
                <a:cs typeface="+mn-cs"/>
              </a:rPr>
              <a:t>Orthodox Divine Liturgy</a:t>
            </a:r>
          </a:p>
        </p:txBody>
      </p:sp>
    </p:spTree>
    <p:extLst>
      <p:ext uri="{BB962C8B-B14F-4D97-AF65-F5344CB8AC3E}">
        <p14:creationId xmlns:p14="http://schemas.microsoft.com/office/powerpoint/2010/main" val="44693322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CFE195-7E8E-A846-922D-D033F7B29846}"/>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text&#10;&#10;Description automatically generated">
            <a:extLst>
              <a:ext uri="{FF2B5EF4-FFF2-40B4-BE49-F238E27FC236}">
                <a16:creationId xmlns:a16="http://schemas.microsoft.com/office/drawing/2014/main" id="{7B437163-E2A5-5147-C1B3-90A4C06DFA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2079"/>
          <a:stretch/>
        </p:blipFill>
        <p:spPr>
          <a:xfrm>
            <a:off x="20" y="431"/>
            <a:ext cx="6086455" cy="6408311"/>
          </a:xfrm>
          <a:prstGeom prst="rect">
            <a:avLst/>
          </a:prstGeom>
        </p:spPr>
      </p:pic>
      <p:sp>
        <p:nvSpPr>
          <p:cNvPr id="3" name="TextBox 2">
            <a:extLst>
              <a:ext uri="{FF2B5EF4-FFF2-40B4-BE49-F238E27FC236}">
                <a16:creationId xmlns:a16="http://schemas.microsoft.com/office/drawing/2014/main" id="{4489F41E-9AD4-D87C-3D95-8F7C2BD4E344}"/>
              </a:ext>
            </a:extLst>
          </p:cNvPr>
          <p:cNvSpPr txBox="1"/>
          <p:nvPr/>
        </p:nvSpPr>
        <p:spPr>
          <a:xfrm>
            <a:off x="6511681" y="1352771"/>
            <a:ext cx="2207110" cy="354026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Christ’s  possible  very  difficult  question </a:t>
            </a:r>
          </a:p>
        </p:txBody>
      </p:sp>
      <p:sp>
        <p:nvSpPr>
          <p:cNvPr id="29" name="Rectangle 2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271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9815EA-1A82-17FD-CB41-4880D4F1D9BB}"/>
              </a:ext>
            </a:extLst>
          </p:cNvPr>
          <p:cNvSpPr/>
          <p:nvPr/>
        </p:nvSpPr>
        <p:spPr>
          <a:xfrm>
            <a:off x="0" y="0"/>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37" name="Ink 36">
                <a:extLst>
                  <a:ext uri="{FF2B5EF4-FFF2-40B4-BE49-F238E27FC236}">
                    <a16:creationId xmlns:a16="http://schemas.microsoft.com/office/drawing/2014/main" id="{BCC448B6-0355-4AA9-A092-9FB632CA94BA}"/>
                  </a:ext>
                </a:extLst>
              </p14:cNvPr>
              <p14:cNvContentPartPr/>
              <p14:nvPr/>
            </p14:nvContentPartPr>
            <p14:xfrm>
              <a:off x="6748598" y="1737502"/>
              <a:ext cx="746280" cy="657180"/>
            </p14:xfrm>
          </p:contentPart>
        </mc:Choice>
        <mc:Fallback xmlns="">
          <p:pic>
            <p:nvPicPr>
              <p:cNvPr id="37" name="Ink 36">
                <a:extLst>
                  <a:ext uri="{FF2B5EF4-FFF2-40B4-BE49-F238E27FC236}">
                    <a16:creationId xmlns:a16="http://schemas.microsoft.com/office/drawing/2014/main" id="{BCC448B6-0355-4AA9-A092-9FB632CA94BA}"/>
                  </a:ext>
                </a:extLst>
              </p:cNvPr>
              <p:cNvPicPr/>
              <p:nvPr/>
            </p:nvPicPr>
            <p:blipFill>
              <a:blip r:embed="rId3"/>
              <a:stretch>
                <a:fillRect/>
              </a:stretch>
            </p:blipFill>
            <p:spPr>
              <a:xfrm>
                <a:off x="6676598" y="1593463"/>
                <a:ext cx="889920" cy="94489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8" name="Ink 37">
                <a:extLst>
                  <a:ext uri="{FF2B5EF4-FFF2-40B4-BE49-F238E27FC236}">
                    <a16:creationId xmlns:a16="http://schemas.microsoft.com/office/drawing/2014/main" id="{B083E0A2-404A-4484-B8FB-AE38C9474882}"/>
                  </a:ext>
                </a:extLst>
              </p14:cNvPr>
              <p14:cNvContentPartPr/>
              <p14:nvPr/>
            </p14:nvContentPartPr>
            <p14:xfrm>
              <a:off x="4895048" y="798982"/>
              <a:ext cx="1893780" cy="1001430"/>
            </p14:xfrm>
          </p:contentPart>
        </mc:Choice>
        <mc:Fallback xmlns="">
          <p:pic>
            <p:nvPicPr>
              <p:cNvPr id="38" name="Ink 37">
                <a:extLst>
                  <a:ext uri="{FF2B5EF4-FFF2-40B4-BE49-F238E27FC236}">
                    <a16:creationId xmlns:a16="http://schemas.microsoft.com/office/drawing/2014/main" id="{B083E0A2-404A-4484-B8FB-AE38C9474882}"/>
                  </a:ext>
                </a:extLst>
              </p:cNvPr>
              <p:cNvPicPr/>
              <p:nvPr/>
            </p:nvPicPr>
            <p:blipFill>
              <a:blip r:embed="rId5"/>
              <a:stretch>
                <a:fillRect/>
              </a:stretch>
            </p:blipFill>
            <p:spPr>
              <a:xfrm>
                <a:off x="4823055" y="654943"/>
                <a:ext cx="2037406" cy="128914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9" name="Ink 38">
                <a:extLst>
                  <a:ext uri="{FF2B5EF4-FFF2-40B4-BE49-F238E27FC236}">
                    <a16:creationId xmlns:a16="http://schemas.microsoft.com/office/drawing/2014/main" id="{78362779-3845-4093-A254-988B47586BB5}"/>
                  </a:ext>
                </a:extLst>
              </p14:cNvPr>
              <p14:cNvContentPartPr/>
              <p14:nvPr/>
            </p14:nvContentPartPr>
            <p14:xfrm>
              <a:off x="7414958" y="2294398"/>
              <a:ext cx="719550" cy="137970"/>
            </p14:xfrm>
          </p:contentPart>
        </mc:Choice>
        <mc:Fallback xmlns="">
          <p:pic>
            <p:nvPicPr>
              <p:cNvPr id="39" name="Ink 38">
                <a:extLst>
                  <a:ext uri="{FF2B5EF4-FFF2-40B4-BE49-F238E27FC236}">
                    <a16:creationId xmlns:a16="http://schemas.microsoft.com/office/drawing/2014/main" id="{78362779-3845-4093-A254-988B47586BB5}"/>
                  </a:ext>
                </a:extLst>
              </p:cNvPr>
              <p:cNvPicPr/>
              <p:nvPr/>
            </p:nvPicPr>
            <p:blipFill>
              <a:blip r:embed="rId7"/>
              <a:stretch>
                <a:fillRect/>
              </a:stretch>
            </p:blipFill>
            <p:spPr>
              <a:xfrm>
                <a:off x="7342967" y="2150679"/>
                <a:ext cx="863172" cy="42504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0" name="Ink 39">
                <a:extLst>
                  <a:ext uri="{FF2B5EF4-FFF2-40B4-BE49-F238E27FC236}">
                    <a16:creationId xmlns:a16="http://schemas.microsoft.com/office/drawing/2014/main" id="{818ADC37-4C52-4E9F-8549-F2D563C548B8}"/>
                  </a:ext>
                </a:extLst>
              </p14:cNvPr>
              <p14:cNvContentPartPr/>
              <p14:nvPr/>
            </p14:nvContentPartPr>
            <p14:xfrm>
              <a:off x="8061068" y="856648"/>
              <a:ext cx="72360" cy="1496610"/>
            </p14:xfrm>
          </p:contentPart>
        </mc:Choice>
        <mc:Fallback xmlns="">
          <p:pic>
            <p:nvPicPr>
              <p:cNvPr id="40" name="Ink 39">
                <a:extLst>
                  <a:ext uri="{FF2B5EF4-FFF2-40B4-BE49-F238E27FC236}">
                    <a16:creationId xmlns:a16="http://schemas.microsoft.com/office/drawing/2014/main" id="{818ADC37-4C52-4E9F-8549-F2D563C548B8}"/>
                  </a:ext>
                </a:extLst>
              </p:cNvPr>
              <p:cNvPicPr/>
              <p:nvPr/>
            </p:nvPicPr>
            <p:blipFill>
              <a:blip r:embed="rId9"/>
              <a:stretch>
                <a:fillRect/>
              </a:stretch>
            </p:blipFill>
            <p:spPr>
              <a:xfrm>
                <a:off x="7989068" y="712674"/>
                <a:ext cx="216000" cy="178419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1" name="Ink 40">
                <a:extLst>
                  <a:ext uri="{FF2B5EF4-FFF2-40B4-BE49-F238E27FC236}">
                    <a16:creationId xmlns:a16="http://schemas.microsoft.com/office/drawing/2014/main" id="{7848C97B-92CB-4D24-B3BF-992BEAE2AB1F}"/>
                  </a:ext>
                </a:extLst>
              </p14:cNvPr>
              <p14:cNvContentPartPr/>
              <p14:nvPr/>
            </p14:nvContentPartPr>
            <p14:xfrm>
              <a:off x="8083748" y="767008"/>
              <a:ext cx="62100" cy="1472310"/>
            </p14:xfrm>
          </p:contentPart>
        </mc:Choice>
        <mc:Fallback xmlns="">
          <p:pic>
            <p:nvPicPr>
              <p:cNvPr id="41" name="Ink 40">
                <a:extLst>
                  <a:ext uri="{FF2B5EF4-FFF2-40B4-BE49-F238E27FC236}">
                    <a16:creationId xmlns:a16="http://schemas.microsoft.com/office/drawing/2014/main" id="{7848C97B-92CB-4D24-B3BF-992BEAE2AB1F}"/>
                  </a:ext>
                </a:extLst>
              </p:cNvPr>
              <p:cNvPicPr/>
              <p:nvPr/>
            </p:nvPicPr>
            <p:blipFill>
              <a:blip r:embed="rId11"/>
              <a:stretch>
                <a:fillRect/>
              </a:stretch>
            </p:blipFill>
            <p:spPr>
              <a:xfrm>
                <a:off x="8011956" y="623017"/>
                <a:ext cx="205325" cy="175993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2" name="Ink 41">
                <a:extLst>
                  <a:ext uri="{FF2B5EF4-FFF2-40B4-BE49-F238E27FC236}">
                    <a16:creationId xmlns:a16="http://schemas.microsoft.com/office/drawing/2014/main" id="{49D7625B-2884-4902-B574-36656E382BC6}"/>
                  </a:ext>
                </a:extLst>
              </p14:cNvPr>
              <p14:cNvContentPartPr/>
              <p14:nvPr/>
            </p14:nvContentPartPr>
            <p14:xfrm>
              <a:off x="7933628" y="2018458"/>
              <a:ext cx="231120" cy="405540"/>
            </p14:xfrm>
          </p:contentPart>
        </mc:Choice>
        <mc:Fallback xmlns="">
          <p:pic>
            <p:nvPicPr>
              <p:cNvPr id="42" name="Ink 41">
                <a:extLst>
                  <a:ext uri="{FF2B5EF4-FFF2-40B4-BE49-F238E27FC236}">
                    <a16:creationId xmlns:a16="http://schemas.microsoft.com/office/drawing/2014/main" id="{49D7625B-2884-4902-B574-36656E382BC6}"/>
                  </a:ext>
                </a:extLst>
              </p:cNvPr>
              <p:cNvPicPr/>
              <p:nvPr/>
            </p:nvPicPr>
            <p:blipFill>
              <a:blip r:embed="rId13"/>
              <a:stretch>
                <a:fillRect/>
              </a:stretch>
            </p:blipFill>
            <p:spPr>
              <a:xfrm>
                <a:off x="7861628" y="1874522"/>
                <a:ext cx="374760" cy="69305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3" name="Ink 42">
                <a:extLst>
                  <a:ext uri="{FF2B5EF4-FFF2-40B4-BE49-F238E27FC236}">
                    <a16:creationId xmlns:a16="http://schemas.microsoft.com/office/drawing/2014/main" id="{A24E7D5A-FACD-40A1-AF15-64C9245CE924}"/>
                  </a:ext>
                </a:extLst>
              </p14:cNvPr>
              <p14:cNvContentPartPr/>
              <p14:nvPr/>
            </p14:nvContentPartPr>
            <p14:xfrm>
              <a:off x="7887458" y="2043298"/>
              <a:ext cx="114210" cy="237870"/>
            </p14:xfrm>
          </p:contentPart>
        </mc:Choice>
        <mc:Fallback xmlns="">
          <p:pic>
            <p:nvPicPr>
              <p:cNvPr id="43" name="Ink 42">
                <a:extLst>
                  <a:ext uri="{FF2B5EF4-FFF2-40B4-BE49-F238E27FC236}">
                    <a16:creationId xmlns:a16="http://schemas.microsoft.com/office/drawing/2014/main" id="{A24E7D5A-FACD-40A1-AF15-64C9245CE924}"/>
                  </a:ext>
                </a:extLst>
              </p:cNvPr>
              <p:cNvPicPr/>
              <p:nvPr/>
            </p:nvPicPr>
            <p:blipFill>
              <a:blip r:embed="rId15"/>
              <a:stretch>
                <a:fillRect/>
              </a:stretch>
            </p:blipFill>
            <p:spPr>
              <a:xfrm>
                <a:off x="7815628" y="1899352"/>
                <a:ext cx="257511" cy="52540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4" name="Ink 43">
                <a:extLst>
                  <a:ext uri="{FF2B5EF4-FFF2-40B4-BE49-F238E27FC236}">
                    <a16:creationId xmlns:a16="http://schemas.microsoft.com/office/drawing/2014/main" id="{C7F73B25-5E23-4F86-91B0-D72A7D47E2C7}"/>
                  </a:ext>
                </a:extLst>
              </p14:cNvPr>
              <p14:cNvContentPartPr/>
              <p14:nvPr/>
            </p14:nvContentPartPr>
            <p14:xfrm>
              <a:off x="7161428" y="1672588"/>
              <a:ext cx="512460" cy="280800"/>
            </p14:xfrm>
          </p:contentPart>
        </mc:Choice>
        <mc:Fallback xmlns="">
          <p:pic>
            <p:nvPicPr>
              <p:cNvPr id="44" name="Ink 43">
                <a:extLst>
                  <a:ext uri="{FF2B5EF4-FFF2-40B4-BE49-F238E27FC236}">
                    <a16:creationId xmlns:a16="http://schemas.microsoft.com/office/drawing/2014/main" id="{C7F73B25-5E23-4F86-91B0-D72A7D47E2C7}"/>
                  </a:ext>
                </a:extLst>
              </p:cNvPr>
              <p:cNvPicPr/>
              <p:nvPr/>
            </p:nvPicPr>
            <p:blipFill>
              <a:blip r:embed="rId17"/>
              <a:stretch>
                <a:fillRect/>
              </a:stretch>
            </p:blipFill>
            <p:spPr>
              <a:xfrm>
                <a:off x="7089453" y="1528588"/>
                <a:ext cx="656050" cy="568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5" name="Ink 44">
                <a:extLst>
                  <a:ext uri="{FF2B5EF4-FFF2-40B4-BE49-F238E27FC236}">
                    <a16:creationId xmlns:a16="http://schemas.microsoft.com/office/drawing/2014/main" id="{92E2A8F9-3880-442C-A3B7-71B5FAD6CC09}"/>
                  </a:ext>
                </a:extLst>
              </p14:cNvPr>
              <p14:cNvContentPartPr/>
              <p14:nvPr/>
            </p14:nvContentPartPr>
            <p14:xfrm>
              <a:off x="7656608" y="2041678"/>
              <a:ext cx="257850" cy="273510"/>
            </p14:xfrm>
          </p:contentPart>
        </mc:Choice>
        <mc:Fallback xmlns="">
          <p:pic>
            <p:nvPicPr>
              <p:cNvPr id="45" name="Ink 44">
                <a:extLst>
                  <a:ext uri="{FF2B5EF4-FFF2-40B4-BE49-F238E27FC236}">
                    <a16:creationId xmlns:a16="http://schemas.microsoft.com/office/drawing/2014/main" id="{92E2A8F9-3880-442C-A3B7-71B5FAD6CC09}"/>
                  </a:ext>
                </a:extLst>
              </p:cNvPr>
              <p:cNvPicPr/>
              <p:nvPr/>
            </p:nvPicPr>
            <p:blipFill>
              <a:blip r:embed="rId19"/>
              <a:stretch>
                <a:fillRect/>
              </a:stretch>
            </p:blipFill>
            <p:spPr>
              <a:xfrm>
                <a:off x="7584683" y="1897915"/>
                <a:ext cx="401340" cy="56067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6" name="Ink 45">
                <a:extLst>
                  <a:ext uri="{FF2B5EF4-FFF2-40B4-BE49-F238E27FC236}">
                    <a16:creationId xmlns:a16="http://schemas.microsoft.com/office/drawing/2014/main" id="{B3D211BA-60BD-4B0A-AE33-39F12EB9F0FA}"/>
                  </a:ext>
                </a:extLst>
              </p14:cNvPr>
              <p14:cNvContentPartPr/>
              <p14:nvPr/>
            </p14:nvContentPartPr>
            <p14:xfrm>
              <a:off x="7588568" y="2162368"/>
              <a:ext cx="251640" cy="107190"/>
            </p14:xfrm>
          </p:contentPart>
        </mc:Choice>
        <mc:Fallback xmlns="">
          <p:pic>
            <p:nvPicPr>
              <p:cNvPr id="46" name="Ink 45">
                <a:extLst>
                  <a:ext uri="{FF2B5EF4-FFF2-40B4-BE49-F238E27FC236}">
                    <a16:creationId xmlns:a16="http://schemas.microsoft.com/office/drawing/2014/main" id="{B3D211BA-60BD-4B0A-AE33-39F12EB9F0FA}"/>
                  </a:ext>
                </a:extLst>
              </p:cNvPr>
              <p:cNvPicPr/>
              <p:nvPr/>
            </p:nvPicPr>
            <p:blipFill>
              <a:blip r:embed="rId21"/>
              <a:stretch>
                <a:fillRect/>
              </a:stretch>
            </p:blipFill>
            <p:spPr>
              <a:xfrm>
                <a:off x="7516568" y="2018489"/>
                <a:ext cx="395280" cy="39458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7" name="Ink 46">
                <a:extLst>
                  <a:ext uri="{FF2B5EF4-FFF2-40B4-BE49-F238E27FC236}">
                    <a16:creationId xmlns:a16="http://schemas.microsoft.com/office/drawing/2014/main" id="{4CB13C6A-B3C9-446B-92D7-905C0D21F7B0}"/>
                  </a:ext>
                </a:extLst>
              </p14:cNvPr>
              <p14:cNvContentPartPr/>
              <p14:nvPr/>
            </p14:nvContentPartPr>
            <p14:xfrm>
              <a:off x="7538078" y="2194768"/>
              <a:ext cx="282420" cy="140940"/>
            </p14:xfrm>
          </p:contentPart>
        </mc:Choice>
        <mc:Fallback xmlns="">
          <p:pic>
            <p:nvPicPr>
              <p:cNvPr id="47" name="Ink 46">
                <a:extLst>
                  <a:ext uri="{FF2B5EF4-FFF2-40B4-BE49-F238E27FC236}">
                    <a16:creationId xmlns:a16="http://schemas.microsoft.com/office/drawing/2014/main" id="{4CB13C6A-B3C9-446B-92D7-905C0D21F7B0}"/>
                  </a:ext>
                </a:extLst>
              </p:cNvPr>
              <p:cNvPicPr/>
              <p:nvPr/>
            </p:nvPicPr>
            <p:blipFill>
              <a:blip r:embed="rId23"/>
              <a:stretch>
                <a:fillRect/>
              </a:stretch>
            </p:blipFill>
            <p:spPr>
              <a:xfrm>
                <a:off x="7466124" y="2050952"/>
                <a:ext cx="425969" cy="42821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8" name="Ink 47">
                <a:extLst>
                  <a:ext uri="{FF2B5EF4-FFF2-40B4-BE49-F238E27FC236}">
                    <a16:creationId xmlns:a16="http://schemas.microsoft.com/office/drawing/2014/main" id="{7EEA8ECC-83D7-40AE-8F4C-4A08E9ECBE44}"/>
                  </a:ext>
                </a:extLst>
              </p14:cNvPr>
              <p14:cNvContentPartPr/>
              <p14:nvPr/>
            </p14:nvContentPartPr>
            <p14:xfrm>
              <a:off x="7525118" y="2219608"/>
              <a:ext cx="167670" cy="83160"/>
            </p14:xfrm>
          </p:contentPart>
        </mc:Choice>
        <mc:Fallback xmlns="">
          <p:pic>
            <p:nvPicPr>
              <p:cNvPr id="48" name="Ink 47">
                <a:extLst>
                  <a:ext uri="{FF2B5EF4-FFF2-40B4-BE49-F238E27FC236}">
                    <a16:creationId xmlns:a16="http://schemas.microsoft.com/office/drawing/2014/main" id="{7EEA8ECC-83D7-40AE-8F4C-4A08E9ECBE44}"/>
                  </a:ext>
                </a:extLst>
              </p:cNvPr>
              <p:cNvPicPr/>
              <p:nvPr/>
            </p:nvPicPr>
            <p:blipFill>
              <a:blip r:embed="rId25"/>
              <a:stretch>
                <a:fillRect/>
              </a:stretch>
            </p:blipFill>
            <p:spPr>
              <a:xfrm>
                <a:off x="7453311" y="2076229"/>
                <a:ext cx="310926" cy="369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9" name="Ink 48">
                <a:extLst>
                  <a:ext uri="{FF2B5EF4-FFF2-40B4-BE49-F238E27FC236}">
                    <a16:creationId xmlns:a16="http://schemas.microsoft.com/office/drawing/2014/main" id="{2BC58944-3372-4514-BB82-27AB5D8A213F}"/>
                  </a:ext>
                </a:extLst>
              </p14:cNvPr>
              <p14:cNvContentPartPr/>
              <p14:nvPr/>
            </p14:nvContentPartPr>
            <p14:xfrm>
              <a:off x="6939488" y="1681228"/>
              <a:ext cx="690120" cy="651510"/>
            </p14:xfrm>
          </p:contentPart>
        </mc:Choice>
        <mc:Fallback xmlns="">
          <p:pic>
            <p:nvPicPr>
              <p:cNvPr id="49" name="Ink 48">
                <a:extLst>
                  <a:ext uri="{FF2B5EF4-FFF2-40B4-BE49-F238E27FC236}">
                    <a16:creationId xmlns:a16="http://schemas.microsoft.com/office/drawing/2014/main" id="{2BC58944-3372-4514-BB82-27AB5D8A213F}"/>
                  </a:ext>
                </a:extLst>
              </p:cNvPr>
              <p:cNvPicPr/>
              <p:nvPr/>
            </p:nvPicPr>
            <p:blipFill>
              <a:blip r:embed="rId27"/>
              <a:stretch>
                <a:fillRect/>
              </a:stretch>
            </p:blipFill>
            <p:spPr>
              <a:xfrm>
                <a:off x="6867488" y="1537248"/>
                <a:ext cx="833760" cy="93911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0" name="Ink 49">
                <a:extLst>
                  <a:ext uri="{FF2B5EF4-FFF2-40B4-BE49-F238E27FC236}">
                    <a16:creationId xmlns:a16="http://schemas.microsoft.com/office/drawing/2014/main" id="{BFC1B724-B0E8-44F8-8D0C-DA06525155DE}"/>
                  </a:ext>
                </a:extLst>
              </p14:cNvPr>
              <p14:cNvContentPartPr/>
              <p14:nvPr/>
            </p14:nvContentPartPr>
            <p14:xfrm>
              <a:off x="7087448" y="1529758"/>
              <a:ext cx="825660" cy="862650"/>
            </p14:xfrm>
          </p:contentPart>
        </mc:Choice>
        <mc:Fallback xmlns="">
          <p:pic>
            <p:nvPicPr>
              <p:cNvPr id="50" name="Ink 49">
                <a:extLst>
                  <a:ext uri="{FF2B5EF4-FFF2-40B4-BE49-F238E27FC236}">
                    <a16:creationId xmlns:a16="http://schemas.microsoft.com/office/drawing/2014/main" id="{BFC1B724-B0E8-44F8-8D0C-DA06525155DE}"/>
                  </a:ext>
                </a:extLst>
              </p:cNvPr>
              <p:cNvPicPr/>
              <p:nvPr/>
            </p:nvPicPr>
            <p:blipFill>
              <a:blip r:embed="rId29"/>
              <a:stretch>
                <a:fillRect/>
              </a:stretch>
            </p:blipFill>
            <p:spPr>
              <a:xfrm>
                <a:off x="7015464" y="1385803"/>
                <a:ext cx="969269" cy="1150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1" name="Ink 50">
                <a:extLst>
                  <a:ext uri="{FF2B5EF4-FFF2-40B4-BE49-F238E27FC236}">
                    <a16:creationId xmlns:a16="http://schemas.microsoft.com/office/drawing/2014/main" id="{3DD65979-4D2B-43A4-8550-A4214B8A7BB3}"/>
                  </a:ext>
                </a:extLst>
              </p14:cNvPr>
              <p14:cNvContentPartPr/>
              <p14:nvPr/>
            </p14:nvContentPartPr>
            <p14:xfrm>
              <a:off x="5161268" y="830458"/>
              <a:ext cx="2857140" cy="1032480"/>
            </p14:xfrm>
          </p:contentPart>
        </mc:Choice>
        <mc:Fallback xmlns="">
          <p:pic>
            <p:nvPicPr>
              <p:cNvPr id="51" name="Ink 50">
                <a:extLst>
                  <a:ext uri="{FF2B5EF4-FFF2-40B4-BE49-F238E27FC236}">
                    <a16:creationId xmlns:a16="http://schemas.microsoft.com/office/drawing/2014/main" id="{3DD65979-4D2B-43A4-8550-A4214B8A7BB3}"/>
                  </a:ext>
                </a:extLst>
              </p:cNvPr>
              <p:cNvPicPr/>
              <p:nvPr/>
            </p:nvPicPr>
            <p:blipFill>
              <a:blip r:embed="rId31"/>
              <a:stretch>
                <a:fillRect/>
              </a:stretch>
            </p:blipFill>
            <p:spPr>
              <a:xfrm>
                <a:off x="5089273" y="686458"/>
                <a:ext cx="3000771" cy="1320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2" name="Ink 51">
                <a:extLst>
                  <a:ext uri="{FF2B5EF4-FFF2-40B4-BE49-F238E27FC236}">
                    <a16:creationId xmlns:a16="http://schemas.microsoft.com/office/drawing/2014/main" id="{83E95A06-FA54-459E-B639-DBF7CD1DBC20}"/>
                  </a:ext>
                </a:extLst>
              </p14:cNvPr>
              <p14:cNvContentPartPr/>
              <p14:nvPr/>
            </p14:nvContentPartPr>
            <p14:xfrm>
              <a:off x="7933898" y="1834318"/>
              <a:ext cx="33750" cy="261360"/>
            </p14:xfrm>
          </p:contentPart>
        </mc:Choice>
        <mc:Fallback xmlns="">
          <p:pic>
            <p:nvPicPr>
              <p:cNvPr id="52" name="Ink 51">
                <a:extLst>
                  <a:ext uri="{FF2B5EF4-FFF2-40B4-BE49-F238E27FC236}">
                    <a16:creationId xmlns:a16="http://schemas.microsoft.com/office/drawing/2014/main" id="{83E95A06-FA54-459E-B639-DBF7CD1DBC20}"/>
                  </a:ext>
                </a:extLst>
              </p:cNvPr>
              <p:cNvPicPr/>
              <p:nvPr/>
            </p:nvPicPr>
            <p:blipFill>
              <a:blip r:embed="rId33"/>
              <a:stretch>
                <a:fillRect/>
              </a:stretch>
            </p:blipFill>
            <p:spPr>
              <a:xfrm>
                <a:off x="7862089" y="1690318"/>
                <a:ext cx="177008" cy="549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3" name="Ink 52">
                <a:extLst>
                  <a:ext uri="{FF2B5EF4-FFF2-40B4-BE49-F238E27FC236}">
                    <a16:creationId xmlns:a16="http://schemas.microsoft.com/office/drawing/2014/main" id="{8F66352F-07B2-4C7E-9A08-6AA0937475AA}"/>
                  </a:ext>
                </a:extLst>
              </p14:cNvPr>
              <p14:cNvContentPartPr/>
              <p14:nvPr/>
            </p14:nvContentPartPr>
            <p14:xfrm>
              <a:off x="7155488" y="946018"/>
              <a:ext cx="900180" cy="1367010"/>
            </p14:xfrm>
          </p:contentPart>
        </mc:Choice>
        <mc:Fallback xmlns="">
          <p:pic>
            <p:nvPicPr>
              <p:cNvPr id="53" name="Ink 52">
                <a:extLst>
                  <a:ext uri="{FF2B5EF4-FFF2-40B4-BE49-F238E27FC236}">
                    <a16:creationId xmlns:a16="http://schemas.microsoft.com/office/drawing/2014/main" id="{8F66352F-07B2-4C7E-9A08-6AA0937475AA}"/>
                  </a:ext>
                </a:extLst>
              </p:cNvPr>
              <p:cNvPicPr/>
              <p:nvPr/>
            </p:nvPicPr>
            <p:blipFill>
              <a:blip r:embed="rId35"/>
              <a:stretch>
                <a:fillRect/>
              </a:stretch>
            </p:blipFill>
            <p:spPr>
              <a:xfrm>
                <a:off x="7083531" y="802046"/>
                <a:ext cx="1043734" cy="1654593"/>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4" name="Ink 53">
                <a:extLst>
                  <a:ext uri="{FF2B5EF4-FFF2-40B4-BE49-F238E27FC236}">
                    <a16:creationId xmlns:a16="http://schemas.microsoft.com/office/drawing/2014/main" id="{804D44DC-10E2-4BBD-AEE8-8FCD54061D85}"/>
                  </a:ext>
                </a:extLst>
              </p14:cNvPr>
              <p14:cNvContentPartPr/>
              <p14:nvPr/>
            </p14:nvContentPartPr>
            <p14:xfrm>
              <a:off x="5026538" y="782938"/>
              <a:ext cx="3081780" cy="188460"/>
            </p14:xfrm>
          </p:contentPart>
        </mc:Choice>
        <mc:Fallback xmlns="">
          <p:pic>
            <p:nvPicPr>
              <p:cNvPr id="54" name="Ink 53">
                <a:extLst>
                  <a:ext uri="{FF2B5EF4-FFF2-40B4-BE49-F238E27FC236}">
                    <a16:creationId xmlns:a16="http://schemas.microsoft.com/office/drawing/2014/main" id="{804D44DC-10E2-4BBD-AEE8-8FCD54061D85}"/>
                  </a:ext>
                </a:extLst>
              </p:cNvPr>
              <p:cNvPicPr/>
              <p:nvPr/>
            </p:nvPicPr>
            <p:blipFill>
              <a:blip r:embed="rId37"/>
              <a:stretch>
                <a:fillRect/>
              </a:stretch>
            </p:blipFill>
            <p:spPr>
              <a:xfrm>
                <a:off x="4954551" y="639075"/>
                <a:ext cx="3225395" cy="475826"/>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6" name="Ink 55">
                <a:extLst>
                  <a:ext uri="{FF2B5EF4-FFF2-40B4-BE49-F238E27FC236}">
                    <a16:creationId xmlns:a16="http://schemas.microsoft.com/office/drawing/2014/main" id="{B5052C57-6CCF-4C9A-AA83-392164671012}"/>
                  </a:ext>
                </a:extLst>
              </p14:cNvPr>
              <p14:cNvContentPartPr/>
              <p14:nvPr/>
            </p14:nvContentPartPr>
            <p14:xfrm>
              <a:off x="4832231" y="-64322"/>
              <a:ext cx="70200" cy="12960"/>
            </p14:xfrm>
          </p:contentPart>
        </mc:Choice>
        <mc:Fallback xmlns="">
          <p:pic>
            <p:nvPicPr>
              <p:cNvPr id="56" name="Ink 55">
                <a:extLst>
                  <a:ext uri="{FF2B5EF4-FFF2-40B4-BE49-F238E27FC236}">
                    <a16:creationId xmlns:a16="http://schemas.microsoft.com/office/drawing/2014/main" id="{B5052C57-6CCF-4C9A-AA83-392164671012}"/>
                  </a:ext>
                </a:extLst>
              </p:cNvPr>
              <p:cNvPicPr/>
              <p:nvPr/>
            </p:nvPicPr>
            <p:blipFill>
              <a:blip r:embed="rId39"/>
              <a:stretch>
                <a:fillRect/>
              </a:stretch>
            </p:blipFill>
            <p:spPr>
              <a:xfrm>
                <a:off x="4823231" y="-73322"/>
                <a:ext cx="8784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7" name="Ink 56">
                <a:extLst>
                  <a:ext uri="{FF2B5EF4-FFF2-40B4-BE49-F238E27FC236}">
                    <a16:creationId xmlns:a16="http://schemas.microsoft.com/office/drawing/2014/main" id="{2D3C445D-B7B5-41E8-B36D-53DB4398788F}"/>
                  </a:ext>
                </a:extLst>
              </p14:cNvPr>
              <p14:cNvContentPartPr/>
              <p14:nvPr/>
            </p14:nvContentPartPr>
            <p14:xfrm>
              <a:off x="1054391" y="2403748"/>
              <a:ext cx="730350" cy="35910"/>
            </p14:xfrm>
          </p:contentPart>
        </mc:Choice>
        <mc:Fallback xmlns="">
          <p:pic>
            <p:nvPicPr>
              <p:cNvPr id="57" name="Ink 56">
                <a:extLst>
                  <a:ext uri="{FF2B5EF4-FFF2-40B4-BE49-F238E27FC236}">
                    <a16:creationId xmlns:a16="http://schemas.microsoft.com/office/drawing/2014/main" id="{2D3C445D-B7B5-41E8-B36D-53DB4398788F}"/>
                  </a:ext>
                </a:extLst>
              </p:cNvPr>
              <p:cNvPicPr/>
              <p:nvPr/>
            </p:nvPicPr>
            <p:blipFill>
              <a:blip r:embed="rId41"/>
              <a:stretch>
                <a:fillRect/>
              </a:stretch>
            </p:blipFill>
            <p:spPr>
              <a:xfrm>
                <a:off x="982400" y="2260108"/>
                <a:ext cx="873972" cy="32283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8" name="Ink 57">
                <a:extLst>
                  <a:ext uri="{FF2B5EF4-FFF2-40B4-BE49-F238E27FC236}">
                    <a16:creationId xmlns:a16="http://schemas.microsoft.com/office/drawing/2014/main" id="{1CE3DAA1-343C-4309-A05C-3C65BA28EA2E}"/>
                  </a:ext>
                </a:extLst>
              </p14:cNvPr>
              <p14:cNvContentPartPr/>
              <p14:nvPr/>
            </p14:nvContentPartPr>
            <p14:xfrm>
              <a:off x="1032791" y="2416708"/>
              <a:ext cx="82620" cy="27810"/>
            </p14:xfrm>
          </p:contentPart>
        </mc:Choice>
        <mc:Fallback xmlns="">
          <p:pic>
            <p:nvPicPr>
              <p:cNvPr id="58" name="Ink 57">
                <a:extLst>
                  <a:ext uri="{FF2B5EF4-FFF2-40B4-BE49-F238E27FC236}">
                    <a16:creationId xmlns:a16="http://schemas.microsoft.com/office/drawing/2014/main" id="{1CE3DAA1-343C-4309-A05C-3C65BA28EA2E}"/>
                  </a:ext>
                </a:extLst>
              </p:cNvPr>
              <p:cNvPicPr/>
              <p:nvPr/>
            </p:nvPicPr>
            <p:blipFill>
              <a:blip r:embed="rId43"/>
              <a:stretch>
                <a:fillRect/>
              </a:stretch>
            </p:blipFill>
            <p:spPr>
              <a:xfrm>
                <a:off x="960634" y="2274093"/>
                <a:ext cx="226574" cy="312684"/>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9" name="Ink 58">
                <a:extLst>
                  <a:ext uri="{FF2B5EF4-FFF2-40B4-BE49-F238E27FC236}">
                    <a16:creationId xmlns:a16="http://schemas.microsoft.com/office/drawing/2014/main" id="{B96125B3-FF96-49B2-B52A-9C8939A703AF}"/>
                  </a:ext>
                </a:extLst>
              </p14:cNvPr>
              <p14:cNvContentPartPr/>
              <p14:nvPr/>
            </p14:nvContentPartPr>
            <p14:xfrm>
              <a:off x="1002821" y="860428"/>
              <a:ext cx="52380" cy="1568700"/>
            </p14:xfrm>
          </p:contentPart>
        </mc:Choice>
        <mc:Fallback xmlns="">
          <p:pic>
            <p:nvPicPr>
              <p:cNvPr id="59" name="Ink 58">
                <a:extLst>
                  <a:ext uri="{FF2B5EF4-FFF2-40B4-BE49-F238E27FC236}">
                    <a16:creationId xmlns:a16="http://schemas.microsoft.com/office/drawing/2014/main" id="{B96125B3-FF96-49B2-B52A-9C8939A703AF}"/>
                  </a:ext>
                </a:extLst>
              </p:cNvPr>
              <p:cNvPicPr/>
              <p:nvPr/>
            </p:nvPicPr>
            <p:blipFill>
              <a:blip r:embed="rId45"/>
              <a:stretch>
                <a:fillRect/>
              </a:stretch>
            </p:blipFill>
            <p:spPr>
              <a:xfrm>
                <a:off x="931068" y="716445"/>
                <a:ext cx="195528" cy="1856307"/>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0" name="Ink 59">
                <a:extLst>
                  <a:ext uri="{FF2B5EF4-FFF2-40B4-BE49-F238E27FC236}">
                    <a16:creationId xmlns:a16="http://schemas.microsoft.com/office/drawing/2014/main" id="{80DC86AA-3A41-4550-B2A5-EBDE2647DB9B}"/>
                  </a:ext>
                </a:extLst>
              </p14:cNvPr>
              <p14:cNvContentPartPr/>
              <p14:nvPr/>
            </p14:nvContentPartPr>
            <p14:xfrm>
              <a:off x="1003901" y="750808"/>
              <a:ext cx="164970" cy="1677780"/>
            </p14:xfrm>
          </p:contentPart>
        </mc:Choice>
        <mc:Fallback xmlns="">
          <p:pic>
            <p:nvPicPr>
              <p:cNvPr id="60" name="Ink 59">
                <a:extLst>
                  <a:ext uri="{FF2B5EF4-FFF2-40B4-BE49-F238E27FC236}">
                    <a16:creationId xmlns:a16="http://schemas.microsoft.com/office/drawing/2014/main" id="{80DC86AA-3A41-4550-B2A5-EBDE2647DB9B}"/>
                  </a:ext>
                </a:extLst>
              </p:cNvPr>
              <p:cNvPicPr/>
              <p:nvPr/>
            </p:nvPicPr>
            <p:blipFill>
              <a:blip r:embed="rId47"/>
              <a:stretch>
                <a:fillRect/>
              </a:stretch>
            </p:blipFill>
            <p:spPr>
              <a:xfrm>
                <a:off x="932019" y="606823"/>
                <a:ext cx="308375" cy="1965389"/>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1" name="Ink 60">
                <a:extLst>
                  <a:ext uri="{FF2B5EF4-FFF2-40B4-BE49-F238E27FC236}">
                    <a16:creationId xmlns:a16="http://schemas.microsoft.com/office/drawing/2014/main" id="{74289605-6C27-4D78-BFD1-BE0BAD16803E}"/>
                  </a:ext>
                </a:extLst>
              </p14:cNvPr>
              <p14:cNvContentPartPr/>
              <p14:nvPr/>
            </p14:nvContentPartPr>
            <p14:xfrm>
              <a:off x="1004981" y="1110988"/>
              <a:ext cx="315360" cy="691470"/>
            </p14:xfrm>
          </p:contentPart>
        </mc:Choice>
        <mc:Fallback xmlns="">
          <p:pic>
            <p:nvPicPr>
              <p:cNvPr id="61" name="Ink 60">
                <a:extLst>
                  <a:ext uri="{FF2B5EF4-FFF2-40B4-BE49-F238E27FC236}">
                    <a16:creationId xmlns:a16="http://schemas.microsoft.com/office/drawing/2014/main" id="{74289605-6C27-4D78-BFD1-BE0BAD16803E}"/>
                  </a:ext>
                </a:extLst>
              </p:cNvPr>
              <p:cNvPicPr/>
              <p:nvPr/>
            </p:nvPicPr>
            <p:blipFill>
              <a:blip r:embed="rId49"/>
              <a:stretch>
                <a:fillRect/>
              </a:stretch>
            </p:blipFill>
            <p:spPr>
              <a:xfrm>
                <a:off x="933063" y="967007"/>
                <a:ext cx="458836" cy="97907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2" name="Ink 61">
                <a:extLst>
                  <a:ext uri="{FF2B5EF4-FFF2-40B4-BE49-F238E27FC236}">
                    <a16:creationId xmlns:a16="http://schemas.microsoft.com/office/drawing/2014/main" id="{DB0665CC-ED2C-4E29-B1D9-ADE5C8AD1590}"/>
                  </a:ext>
                </a:extLst>
              </p14:cNvPr>
              <p14:cNvContentPartPr/>
              <p14:nvPr/>
            </p14:nvContentPartPr>
            <p14:xfrm>
              <a:off x="3524351" y="801028"/>
              <a:ext cx="570780" cy="237870"/>
            </p14:xfrm>
          </p:contentPart>
        </mc:Choice>
        <mc:Fallback xmlns="">
          <p:pic>
            <p:nvPicPr>
              <p:cNvPr id="62" name="Ink 61">
                <a:extLst>
                  <a:ext uri="{FF2B5EF4-FFF2-40B4-BE49-F238E27FC236}">
                    <a16:creationId xmlns:a16="http://schemas.microsoft.com/office/drawing/2014/main" id="{DB0665CC-ED2C-4E29-B1D9-ADE5C8AD1590}"/>
                  </a:ext>
                </a:extLst>
              </p:cNvPr>
              <p:cNvPicPr/>
              <p:nvPr/>
            </p:nvPicPr>
            <p:blipFill>
              <a:blip r:embed="rId51"/>
              <a:stretch>
                <a:fillRect/>
              </a:stretch>
            </p:blipFill>
            <p:spPr>
              <a:xfrm>
                <a:off x="3452374" y="657082"/>
                <a:ext cx="714375" cy="525401"/>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3" name="Ink 62">
                <a:extLst>
                  <a:ext uri="{FF2B5EF4-FFF2-40B4-BE49-F238E27FC236}">
                    <a16:creationId xmlns:a16="http://schemas.microsoft.com/office/drawing/2014/main" id="{A4709FA3-B408-4D17-9C0A-D6D3DD5EE86F}"/>
                  </a:ext>
                </a:extLst>
              </p14:cNvPr>
              <p14:cNvContentPartPr/>
              <p14:nvPr/>
            </p14:nvContentPartPr>
            <p14:xfrm>
              <a:off x="3781121" y="794278"/>
              <a:ext cx="1069740" cy="102060"/>
            </p14:xfrm>
          </p:contentPart>
        </mc:Choice>
        <mc:Fallback xmlns="">
          <p:pic>
            <p:nvPicPr>
              <p:cNvPr id="63" name="Ink 62">
                <a:extLst>
                  <a:ext uri="{FF2B5EF4-FFF2-40B4-BE49-F238E27FC236}">
                    <a16:creationId xmlns:a16="http://schemas.microsoft.com/office/drawing/2014/main" id="{A4709FA3-B408-4D17-9C0A-D6D3DD5EE86F}"/>
                  </a:ext>
                </a:extLst>
              </p:cNvPr>
              <p:cNvPicPr/>
              <p:nvPr/>
            </p:nvPicPr>
            <p:blipFill>
              <a:blip r:embed="rId53"/>
              <a:stretch>
                <a:fillRect/>
              </a:stretch>
            </p:blipFill>
            <p:spPr>
              <a:xfrm>
                <a:off x="3709133" y="650532"/>
                <a:ext cx="1213356" cy="389194"/>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4" name="Ink 63">
                <a:extLst>
                  <a:ext uri="{FF2B5EF4-FFF2-40B4-BE49-F238E27FC236}">
                    <a16:creationId xmlns:a16="http://schemas.microsoft.com/office/drawing/2014/main" id="{9E530270-FA4F-4816-B0A9-7A599E3E43EC}"/>
                  </a:ext>
                </a:extLst>
              </p14:cNvPr>
              <p14:cNvContentPartPr/>
              <p14:nvPr/>
            </p14:nvContentPartPr>
            <p14:xfrm>
              <a:off x="1750721" y="836938"/>
              <a:ext cx="2394900" cy="1510920"/>
            </p14:xfrm>
          </p:contentPart>
        </mc:Choice>
        <mc:Fallback xmlns="">
          <p:pic>
            <p:nvPicPr>
              <p:cNvPr id="64" name="Ink 63">
                <a:extLst>
                  <a:ext uri="{FF2B5EF4-FFF2-40B4-BE49-F238E27FC236}">
                    <a16:creationId xmlns:a16="http://schemas.microsoft.com/office/drawing/2014/main" id="{9E530270-FA4F-4816-B0A9-7A599E3E43EC}"/>
                  </a:ext>
                </a:extLst>
              </p:cNvPr>
              <p:cNvPicPr/>
              <p:nvPr/>
            </p:nvPicPr>
            <p:blipFill>
              <a:blip r:embed="rId55"/>
              <a:stretch>
                <a:fillRect/>
              </a:stretch>
            </p:blipFill>
            <p:spPr>
              <a:xfrm>
                <a:off x="1678726" y="692938"/>
                <a:ext cx="2538529" cy="17985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5" name="Ink 64">
                <a:extLst>
                  <a:ext uri="{FF2B5EF4-FFF2-40B4-BE49-F238E27FC236}">
                    <a16:creationId xmlns:a16="http://schemas.microsoft.com/office/drawing/2014/main" id="{59705109-1B34-476A-B5A2-D80F536319CC}"/>
                  </a:ext>
                </a:extLst>
              </p14:cNvPr>
              <p14:cNvContentPartPr/>
              <p14:nvPr/>
            </p14:nvContentPartPr>
            <p14:xfrm>
              <a:off x="2798861" y="965728"/>
              <a:ext cx="919080" cy="432810"/>
            </p14:xfrm>
          </p:contentPart>
        </mc:Choice>
        <mc:Fallback xmlns="">
          <p:pic>
            <p:nvPicPr>
              <p:cNvPr id="65" name="Ink 64">
                <a:extLst>
                  <a:ext uri="{FF2B5EF4-FFF2-40B4-BE49-F238E27FC236}">
                    <a16:creationId xmlns:a16="http://schemas.microsoft.com/office/drawing/2014/main" id="{59705109-1B34-476A-B5A2-D80F536319CC}"/>
                  </a:ext>
                </a:extLst>
              </p:cNvPr>
              <p:cNvPicPr/>
              <p:nvPr/>
            </p:nvPicPr>
            <p:blipFill>
              <a:blip r:embed="rId57"/>
              <a:stretch>
                <a:fillRect/>
              </a:stretch>
            </p:blipFill>
            <p:spPr>
              <a:xfrm>
                <a:off x="2726861" y="821818"/>
                <a:ext cx="1062720" cy="720271"/>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6" name="Ink 65">
                <a:extLst>
                  <a:ext uri="{FF2B5EF4-FFF2-40B4-BE49-F238E27FC236}">
                    <a16:creationId xmlns:a16="http://schemas.microsoft.com/office/drawing/2014/main" id="{461A22A3-0E4C-4B94-AE5F-675CBF44D122}"/>
                  </a:ext>
                </a:extLst>
              </p14:cNvPr>
              <p14:cNvContentPartPr/>
              <p14:nvPr/>
            </p14:nvContentPartPr>
            <p14:xfrm>
              <a:off x="1097321" y="792928"/>
              <a:ext cx="2765880" cy="806760"/>
            </p14:xfrm>
          </p:contentPart>
        </mc:Choice>
        <mc:Fallback xmlns="">
          <p:pic>
            <p:nvPicPr>
              <p:cNvPr id="66" name="Ink 65">
                <a:extLst>
                  <a:ext uri="{FF2B5EF4-FFF2-40B4-BE49-F238E27FC236}">
                    <a16:creationId xmlns:a16="http://schemas.microsoft.com/office/drawing/2014/main" id="{461A22A3-0E4C-4B94-AE5F-675CBF44D122}"/>
                  </a:ext>
                </a:extLst>
              </p:cNvPr>
              <p:cNvPicPr/>
              <p:nvPr/>
            </p:nvPicPr>
            <p:blipFill>
              <a:blip r:embed="rId59"/>
              <a:stretch>
                <a:fillRect/>
              </a:stretch>
            </p:blipFill>
            <p:spPr>
              <a:xfrm>
                <a:off x="1025321" y="648928"/>
                <a:ext cx="2909520" cy="10944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7" name="Ink 66">
                <a:extLst>
                  <a:ext uri="{FF2B5EF4-FFF2-40B4-BE49-F238E27FC236}">
                    <a16:creationId xmlns:a16="http://schemas.microsoft.com/office/drawing/2014/main" id="{497B260F-9852-40A3-9F53-A327CB277F22}"/>
                  </a:ext>
                </a:extLst>
              </p14:cNvPr>
              <p14:cNvContentPartPr/>
              <p14:nvPr/>
            </p14:nvContentPartPr>
            <p14:xfrm>
              <a:off x="1152401" y="914428"/>
              <a:ext cx="1244700" cy="937710"/>
            </p14:xfrm>
          </p:contentPart>
        </mc:Choice>
        <mc:Fallback xmlns="">
          <p:pic>
            <p:nvPicPr>
              <p:cNvPr id="67" name="Ink 66">
                <a:extLst>
                  <a:ext uri="{FF2B5EF4-FFF2-40B4-BE49-F238E27FC236}">
                    <a16:creationId xmlns:a16="http://schemas.microsoft.com/office/drawing/2014/main" id="{497B260F-9852-40A3-9F53-A327CB277F22}"/>
                  </a:ext>
                </a:extLst>
              </p:cNvPr>
              <p:cNvPicPr/>
              <p:nvPr/>
            </p:nvPicPr>
            <p:blipFill>
              <a:blip r:embed="rId61"/>
              <a:stretch>
                <a:fillRect/>
              </a:stretch>
            </p:blipFill>
            <p:spPr>
              <a:xfrm>
                <a:off x="1080411" y="770442"/>
                <a:ext cx="1388319" cy="1225322"/>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68" name="Ink 67">
                <a:extLst>
                  <a:ext uri="{FF2B5EF4-FFF2-40B4-BE49-F238E27FC236}">
                    <a16:creationId xmlns:a16="http://schemas.microsoft.com/office/drawing/2014/main" id="{E0262A53-29DA-4745-969C-71132D547936}"/>
                  </a:ext>
                </a:extLst>
              </p14:cNvPr>
              <p14:cNvContentPartPr/>
              <p14:nvPr/>
            </p14:nvContentPartPr>
            <p14:xfrm>
              <a:off x="1104071" y="1404208"/>
              <a:ext cx="236790" cy="756540"/>
            </p14:xfrm>
          </p:contentPart>
        </mc:Choice>
        <mc:Fallback xmlns="">
          <p:pic>
            <p:nvPicPr>
              <p:cNvPr id="68" name="Ink 67">
                <a:extLst>
                  <a:ext uri="{FF2B5EF4-FFF2-40B4-BE49-F238E27FC236}">
                    <a16:creationId xmlns:a16="http://schemas.microsoft.com/office/drawing/2014/main" id="{E0262A53-29DA-4745-969C-71132D547936}"/>
                  </a:ext>
                </a:extLst>
              </p:cNvPr>
              <p:cNvPicPr/>
              <p:nvPr/>
            </p:nvPicPr>
            <p:blipFill>
              <a:blip r:embed="rId63"/>
              <a:stretch>
                <a:fillRect/>
              </a:stretch>
            </p:blipFill>
            <p:spPr>
              <a:xfrm>
                <a:off x="1031989" y="1260311"/>
                <a:ext cx="380594" cy="1043975"/>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9" name="Ink 68">
                <a:extLst>
                  <a:ext uri="{FF2B5EF4-FFF2-40B4-BE49-F238E27FC236}">
                    <a16:creationId xmlns:a16="http://schemas.microsoft.com/office/drawing/2014/main" id="{1457C995-4B70-43AB-9890-7B8BCBD9A921}"/>
                  </a:ext>
                </a:extLst>
              </p14:cNvPr>
              <p14:cNvContentPartPr/>
              <p14:nvPr/>
            </p14:nvContentPartPr>
            <p14:xfrm>
              <a:off x="1053851" y="1305118"/>
              <a:ext cx="1007370" cy="1100520"/>
            </p14:xfrm>
          </p:contentPart>
        </mc:Choice>
        <mc:Fallback xmlns="">
          <p:pic>
            <p:nvPicPr>
              <p:cNvPr id="69" name="Ink 68">
                <a:extLst>
                  <a:ext uri="{FF2B5EF4-FFF2-40B4-BE49-F238E27FC236}">
                    <a16:creationId xmlns:a16="http://schemas.microsoft.com/office/drawing/2014/main" id="{1457C995-4B70-43AB-9890-7B8BCBD9A921}"/>
                  </a:ext>
                </a:extLst>
              </p:cNvPr>
              <p:cNvPicPr/>
              <p:nvPr/>
            </p:nvPicPr>
            <p:blipFill>
              <a:blip r:embed="rId65"/>
              <a:stretch>
                <a:fillRect/>
              </a:stretch>
            </p:blipFill>
            <p:spPr>
              <a:xfrm>
                <a:off x="981870" y="1161118"/>
                <a:ext cx="1150972" cy="13881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0" name="Ink 69">
                <a:extLst>
                  <a:ext uri="{FF2B5EF4-FFF2-40B4-BE49-F238E27FC236}">
                    <a16:creationId xmlns:a16="http://schemas.microsoft.com/office/drawing/2014/main" id="{ACCF8D69-8254-4E49-A8DD-4FBB98AB57C4}"/>
                  </a:ext>
                </a:extLst>
              </p14:cNvPr>
              <p14:cNvContentPartPr/>
              <p14:nvPr/>
            </p14:nvContentPartPr>
            <p14:xfrm>
              <a:off x="1128101" y="2065708"/>
              <a:ext cx="388260" cy="239220"/>
            </p14:xfrm>
          </p:contentPart>
        </mc:Choice>
        <mc:Fallback xmlns="">
          <p:pic>
            <p:nvPicPr>
              <p:cNvPr id="70" name="Ink 69">
                <a:extLst>
                  <a:ext uri="{FF2B5EF4-FFF2-40B4-BE49-F238E27FC236}">
                    <a16:creationId xmlns:a16="http://schemas.microsoft.com/office/drawing/2014/main" id="{ACCF8D69-8254-4E49-A8DD-4FBB98AB57C4}"/>
                  </a:ext>
                </a:extLst>
              </p:cNvPr>
              <p:cNvPicPr/>
              <p:nvPr/>
            </p:nvPicPr>
            <p:blipFill>
              <a:blip r:embed="rId67"/>
              <a:stretch>
                <a:fillRect/>
              </a:stretch>
            </p:blipFill>
            <p:spPr>
              <a:xfrm>
                <a:off x="1056134" y="1922032"/>
                <a:ext cx="531833" cy="526212"/>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2" name="Ink 71">
                <a:extLst>
                  <a:ext uri="{FF2B5EF4-FFF2-40B4-BE49-F238E27FC236}">
                    <a16:creationId xmlns:a16="http://schemas.microsoft.com/office/drawing/2014/main" id="{3474370A-A897-4F08-B2D9-9220E60060CF}"/>
                  </a:ext>
                </a:extLst>
              </p14:cNvPr>
              <p14:cNvContentPartPr/>
              <p14:nvPr/>
            </p14:nvContentPartPr>
            <p14:xfrm>
              <a:off x="3014591" y="1001555"/>
              <a:ext cx="181170" cy="81810"/>
            </p14:xfrm>
          </p:contentPart>
        </mc:Choice>
        <mc:Fallback xmlns="">
          <p:pic>
            <p:nvPicPr>
              <p:cNvPr id="72" name="Ink 71">
                <a:extLst>
                  <a:ext uri="{FF2B5EF4-FFF2-40B4-BE49-F238E27FC236}">
                    <a16:creationId xmlns:a16="http://schemas.microsoft.com/office/drawing/2014/main" id="{3474370A-A897-4F08-B2D9-9220E60060CF}"/>
                  </a:ext>
                </a:extLst>
              </p:cNvPr>
              <p:cNvPicPr/>
              <p:nvPr/>
            </p:nvPicPr>
            <p:blipFill>
              <a:blip r:embed="rId69"/>
              <a:stretch>
                <a:fillRect/>
              </a:stretch>
            </p:blipFill>
            <p:spPr>
              <a:xfrm>
                <a:off x="3005604" y="992545"/>
                <a:ext cx="198784" cy="99469"/>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73" name="Ink 72">
                <a:extLst>
                  <a:ext uri="{FF2B5EF4-FFF2-40B4-BE49-F238E27FC236}">
                    <a16:creationId xmlns:a16="http://schemas.microsoft.com/office/drawing/2014/main" id="{122047B0-005F-41B9-B11D-755C519BE503}"/>
                  </a:ext>
                </a:extLst>
              </p14:cNvPr>
              <p14:cNvContentPartPr/>
              <p14:nvPr/>
            </p14:nvContentPartPr>
            <p14:xfrm>
              <a:off x="2077691" y="1864475"/>
              <a:ext cx="233010" cy="195750"/>
            </p14:xfrm>
          </p:contentPart>
        </mc:Choice>
        <mc:Fallback xmlns="">
          <p:pic>
            <p:nvPicPr>
              <p:cNvPr id="73" name="Ink 72">
                <a:extLst>
                  <a:ext uri="{FF2B5EF4-FFF2-40B4-BE49-F238E27FC236}">
                    <a16:creationId xmlns:a16="http://schemas.microsoft.com/office/drawing/2014/main" id="{122047B0-005F-41B9-B11D-755C519BE503}"/>
                  </a:ext>
                </a:extLst>
              </p:cNvPr>
              <p:cNvPicPr/>
              <p:nvPr/>
            </p:nvPicPr>
            <p:blipFill>
              <a:blip r:embed="rId71"/>
              <a:stretch>
                <a:fillRect/>
              </a:stretch>
            </p:blipFill>
            <p:spPr>
              <a:xfrm>
                <a:off x="2068688" y="1855479"/>
                <a:ext cx="250657" cy="213382"/>
              </a:xfrm>
              <a:prstGeom prst="rect">
                <a:avLst/>
              </a:prstGeom>
            </p:spPr>
          </p:pic>
        </mc:Fallback>
      </mc:AlternateContent>
      <p:sp>
        <p:nvSpPr>
          <p:cNvPr id="71" name="Content Placeholder 2">
            <a:extLst>
              <a:ext uri="{FF2B5EF4-FFF2-40B4-BE49-F238E27FC236}">
                <a16:creationId xmlns:a16="http://schemas.microsoft.com/office/drawing/2014/main" id="{BF2CA6A9-2524-B0BD-E60D-9D7E7FCEDA5F}"/>
              </a:ext>
            </a:extLst>
          </p:cNvPr>
          <p:cNvSpPr txBox="1">
            <a:spLocks/>
          </p:cNvSpPr>
          <p:nvPr/>
        </p:nvSpPr>
        <p:spPr>
          <a:xfrm>
            <a:off x="216463" y="4455418"/>
            <a:ext cx="8972312" cy="872824"/>
          </a:xfrm>
          <a:prstGeom prst="rect">
            <a:avLst/>
          </a:prstGeom>
        </p:spPr>
        <p:txBody>
          <a:bodyPr/>
          <a:lstStyle>
            <a:lvl1pPr marL="342900" indent="-342900" algn="l" rtl="0" eaLnBrk="1" fontAlgn="base" hangingPunct="1">
              <a:lnSpc>
                <a:spcPct val="90000"/>
              </a:lnSpc>
              <a:spcBef>
                <a:spcPct val="20000"/>
              </a:spcBef>
              <a:spcAft>
                <a:spcPct val="0"/>
              </a:spcAft>
              <a:buChar char="•"/>
              <a:defRPr sz="3200">
                <a:solidFill>
                  <a:schemeClr val="bg1"/>
                </a:solidFill>
                <a:effectLst>
                  <a:outerShdw blurRad="38100" dist="38100" dir="2700000" algn="tl">
                    <a:srgbClr val="C0C0C0"/>
                  </a:outerShdw>
                </a:effectLst>
                <a:latin typeface="+mn-lt"/>
                <a:ea typeface="+mn-ea"/>
                <a:cs typeface="+mn-cs"/>
              </a:defRPr>
            </a:lvl1pPr>
            <a:lvl2pPr marL="742950" indent="-285750" algn="l" rtl="0" eaLnBrk="1" fontAlgn="base" hangingPunct="1">
              <a:lnSpc>
                <a:spcPct val="90000"/>
              </a:lnSpc>
              <a:spcBef>
                <a:spcPct val="20000"/>
              </a:spcBef>
              <a:spcAft>
                <a:spcPct val="0"/>
              </a:spcAft>
              <a:buChar char="–"/>
              <a:defRPr sz="2800">
                <a:solidFill>
                  <a:schemeClr val="bg1"/>
                </a:solidFill>
                <a:effectLst>
                  <a:outerShdw blurRad="38100" dist="38100" dir="2700000" algn="tl">
                    <a:srgbClr val="C0C0C0"/>
                  </a:outerShdw>
                </a:effectLst>
                <a:latin typeface="+mn-lt"/>
              </a:defRPr>
            </a:lvl2pPr>
            <a:lvl3pPr marL="1143000" indent="-228600" algn="l" rtl="0" eaLnBrk="1" fontAlgn="base" hangingPunct="1">
              <a:lnSpc>
                <a:spcPct val="90000"/>
              </a:lnSpc>
              <a:spcBef>
                <a:spcPct val="20000"/>
              </a:spcBef>
              <a:spcAft>
                <a:spcPct val="0"/>
              </a:spcAft>
              <a:buChar char="•"/>
              <a:defRPr sz="2400">
                <a:solidFill>
                  <a:schemeClr val="bg1"/>
                </a:solidFill>
                <a:latin typeface="+mn-lt"/>
              </a:defRPr>
            </a:lvl3pPr>
            <a:lvl4pPr marL="1600200" indent="-228600" algn="l" rtl="0" eaLnBrk="1" fontAlgn="base" hangingPunct="1">
              <a:lnSpc>
                <a:spcPct val="110000"/>
              </a:lnSpc>
              <a:spcBef>
                <a:spcPct val="20000"/>
              </a:spcBef>
              <a:spcAft>
                <a:spcPct val="0"/>
              </a:spcAft>
              <a:buChar char="–"/>
              <a:defRPr sz="2000">
                <a:solidFill>
                  <a:schemeClr val="bg1"/>
                </a:solidFill>
                <a:latin typeface="+mn-lt"/>
              </a:defRPr>
            </a:lvl4pPr>
            <a:lvl5pPr marL="2057400" indent="-228600" algn="l" rtl="0" eaLnBrk="1" fontAlgn="base" hangingPunct="1">
              <a:lnSpc>
                <a:spcPct val="110000"/>
              </a:lnSpc>
              <a:spcBef>
                <a:spcPct val="20000"/>
              </a:spcBef>
              <a:spcAft>
                <a:spcPct val="0"/>
              </a:spcAft>
              <a:buChar char="»"/>
              <a:defRPr sz="2000">
                <a:solidFill>
                  <a:schemeClr val="bg1"/>
                </a:solidFill>
                <a:latin typeface="+mn-lt"/>
              </a:defRPr>
            </a:lvl5pPr>
            <a:lvl6pPr marL="2514600" indent="-228600" algn="l" rtl="0" eaLnBrk="1" fontAlgn="base" hangingPunct="1">
              <a:lnSpc>
                <a:spcPct val="110000"/>
              </a:lnSpc>
              <a:spcBef>
                <a:spcPct val="20000"/>
              </a:spcBef>
              <a:spcAft>
                <a:spcPct val="0"/>
              </a:spcAft>
              <a:buChar char="»"/>
              <a:defRPr sz="2000">
                <a:solidFill>
                  <a:schemeClr val="tx1"/>
                </a:solidFill>
                <a:latin typeface="+mn-lt"/>
              </a:defRPr>
            </a:lvl6pPr>
            <a:lvl7pPr marL="2971800" indent="-228600" algn="l" rtl="0" eaLnBrk="1" fontAlgn="base" hangingPunct="1">
              <a:lnSpc>
                <a:spcPct val="110000"/>
              </a:lnSpc>
              <a:spcBef>
                <a:spcPct val="20000"/>
              </a:spcBef>
              <a:spcAft>
                <a:spcPct val="0"/>
              </a:spcAft>
              <a:buChar char="»"/>
              <a:defRPr sz="2000">
                <a:solidFill>
                  <a:schemeClr val="tx1"/>
                </a:solidFill>
                <a:latin typeface="+mn-lt"/>
              </a:defRPr>
            </a:lvl7pPr>
            <a:lvl8pPr marL="3429000" indent="-228600" algn="l" rtl="0" eaLnBrk="1" fontAlgn="base" hangingPunct="1">
              <a:lnSpc>
                <a:spcPct val="110000"/>
              </a:lnSpc>
              <a:spcBef>
                <a:spcPct val="20000"/>
              </a:spcBef>
              <a:spcAft>
                <a:spcPct val="0"/>
              </a:spcAft>
              <a:buChar char="»"/>
              <a:defRPr sz="2000">
                <a:solidFill>
                  <a:schemeClr val="tx1"/>
                </a:solidFill>
                <a:latin typeface="+mn-lt"/>
              </a:defRPr>
            </a:lvl8pPr>
            <a:lvl9pPr marL="3886200" indent="-228600" algn="l" rtl="0" eaLnBrk="1" fontAlgn="base" hangingPunct="1">
              <a:lnSpc>
                <a:spcPct val="110000"/>
              </a:lnSpc>
              <a:spcBef>
                <a:spcPct val="20000"/>
              </a:spcBef>
              <a:spcAft>
                <a:spcPct val="0"/>
              </a:spcAft>
              <a:buChar char="»"/>
              <a:defRPr sz="2000">
                <a:solidFill>
                  <a:schemeClr val="tx1"/>
                </a:solidFill>
                <a:latin typeface="+mn-lt"/>
              </a:defRPr>
            </a:lvl9pPr>
          </a:lstStyle>
          <a:p>
            <a:pPr marL="0" marR="0" lvl="0" indent="0" algn="l" defTabSz="685800" rtl="0" eaLnBrk="1" fontAlgn="base" latinLnBrk="0" hangingPunct="1">
              <a:lnSpc>
                <a:spcPct val="90000"/>
              </a:lnSpc>
              <a:spcBef>
                <a:spcPct val="20000"/>
              </a:spcBef>
              <a:spcAft>
                <a:spcPct val="0"/>
              </a:spcAft>
              <a:buClrTx/>
              <a:buSzTx/>
              <a:buFontTx/>
              <a:buNone/>
              <a:tabLst/>
              <a:defRPr/>
            </a:pPr>
            <a:r>
              <a:rPr kumimoji="0" lang="en-US" sz="2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did  </a:t>
            </a:r>
            <a:r>
              <a:rPr kumimoji="0" lang="en-US" sz="29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you </a:t>
            </a:r>
            <a:r>
              <a:rPr kumimoji="0" lang="en-US" sz="2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do,  </a:t>
            </a:r>
          </a:p>
          <a:p>
            <a:pPr marL="0" marR="0" lvl="0" indent="0" algn="l" defTabSz="685800" rtl="0" eaLnBrk="1" fontAlgn="base" latinLnBrk="0" hangingPunct="1">
              <a:lnSpc>
                <a:spcPct val="90000"/>
              </a:lnSpc>
              <a:spcBef>
                <a:spcPct val="20000"/>
              </a:spcBef>
              <a:spcAft>
                <a:spcPct val="0"/>
              </a:spcAft>
              <a:buClrTx/>
              <a:buSzTx/>
              <a:buFontTx/>
              <a:buNone/>
              <a:tabLst/>
              <a:defRPr/>
            </a:pPr>
            <a:r>
              <a:rPr kumimoji="0" lang="en-US" sz="2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for  My  church  and  My  people,  </a:t>
            </a:r>
          </a:p>
          <a:p>
            <a:pPr marL="0" marR="0" lvl="0" indent="0" algn="l" defTabSz="685800" rtl="0" eaLnBrk="1" fontAlgn="base" latinLnBrk="0" hangingPunct="1">
              <a:lnSpc>
                <a:spcPct val="90000"/>
              </a:lnSpc>
              <a:spcBef>
                <a:spcPct val="20000"/>
              </a:spcBef>
              <a:spcAft>
                <a:spcPct val="0"/>
              </a:spcAft>
              <a:buClrTx/>
              <a:buSzTx/>
              <a:buFontTx/>
              <a:buNone/>
              <a:tabLst/>
              <a:defRPr/>
            </a:pPr>
            <a:r>
              <a:rPr kumimoji="0" lang="en-US" sz="2900" b="1"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under  your  watch,  </a:t>
            </a:r>
          </a:p>
          <a:p>
            <a:pPr marL="0" marR="0" lvl="0" indent="0" algn="l" defTabSz="685800" rtl="0" eaLnBrk="1" fontAlgn="base" latinLnBrk="0" hangingPunct="1">
              <a:lnSpc>
                <a:spcPct val="90000"/>
              </a:lnSpc>
              <a:spcBef>
                <a:spcPct val="20000"/>
              </a:spcBef>
              <a:spcAft>
                <a:spcPct val="0"/>
              </a:spcAft>
              <a:buClrTx/>
              <a:buSzTx/>
              <a:buFontTx/>
              <a:buNone/>
              <a:tabLst/>
              <a:defRPr/>
            </a:pPr>
            <a:r>
              <a:rPr kumimoji="0" lang="en-US" sz="2900" b="1"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given  all  of  the  gifts  I  gave you ?</a:t>
            </a:r>
          </a:p>
        </p:txBody>
      </p:sp>
      <p:pic>
        <p:nvPicPr>
          <p:cNvPr id="55" name="Picture 54" descr="A picture containing bedclothes, seat&#10;&#10;Description automatically generated">
            <a:extLst>
              <a:ext uri="{FF2B5EF4-FFF2-40B4-BE49-F238E27FC236}">
                <a16:creationId xmlns:a16="http://schemas.microsoft.com/office/drawing/2014/main" id="{4BAE5C15-F1B6-1835-0FD9-36C82EAB8F03}"/>
              </a:ext>
            </a:extLst>
          </p:cNvPr>
          <p:cNvPicPr>
            <a:picLocks noChangeAspect="1"/>
          </p:cNvPicPr>
          <p:nvPr/>
        </p:nvPicPr>
        <p:blipFill>
          <a:blip r:embed="rId72" cstate="print">
            <a:extLst>
              <a:ext uri="{28A0092B-C50C-407E-A947-70E740481C1C}">
                <a14:useLocalDpi xmlns:a14="http://schemas.microsoft.com/office/drawing/2010/main" val="0"/>
              </a:ext>
              <a:ext uri="{837473B0-CC2E-450A-ABE3-18F120FF3D39}">
                <a1611:picAttrSrcUrl xmlns:a1611="http://schemas.microsoft.com/office/drawing/2016/11/main" r:id="rId73"/>
              </a:ext>
            </a:extLst>
          </a:blip>
          <a:stretch>
            <a:fillRect/>
          </a:stretch>
        </p:blipFill>
        <p:spPr>
          <a:xfrm>
            <a:off x="-40762" y="-6113"/>
            <a:ext cx="9144000" cy="4401761"/>
          </a:xfrm>
          <a:prstGeom prst="rect">
            <a:avLst/>
          </a:prstGeom>
          <a:ln>
            <a:solidFill>
              <a:srgbClr val="FFFFFF"/>
            </a:solidFill>
          </a:ln>
        </p:spPr>
      </p:pic>
    </p:spTree>
    <p:extLst>
      <p:ext uri="{BB962C8B-B14F-4D97-AF65-F5344CB8AC3E}">
        <p14:creationId xmlns:p14="http://schemas.microsoft.com/office/powerpoint/2010/main" val="488711498"/>
      </p:ext>
    </p:extLst>
  </p:cSld>
  <p:clrMapOvr>
    <a:masterClrMapping/>
  </p:clrMapOvr>
</p:sld>
</file>

<file path=ppt/theme/theme1.xml><?xml version="1.0" encoding="utf-8"?>
<a:theme xmlns:a="http://schemas.openxmlformats.org/drawingml/2006/main" name="2_GOA_template_04">
  <a:themeElements>
    <a:clrScheme name="GOA_template_04 15">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B9000A"/>
      </a:hlink>
      <a:folHlink>
        <a:srgbClr val="FFB400"/>
      </a:folHlink>
    </a:clrScheme>
    <a:fontScheme name="GOA_template_0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2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200" b="0" i="0" u="none" strike="noStrike" cap="none" normalizeH="0" baseline="0" smtClean="0">
            <a:ln>
              <a:noFill/>
            </a:ln>
            <a:solidFill>
              <a:schemeClr val="tx1"/>
            </a:solidFill>
            <a:effectLst/>
            <a:latin typeface="Times"/>
          </a:defRPr>
        </a:defPPr>
      </a:lstStyle>
    </a:lnDef>
  </a:objectDefaults>
  <a:extraClrSchemeLst>
    <a:extraClrScheme>
      <a:clrScheme name="GOA_template_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OA_template_0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OA_template_0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OA_template_0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OA_template_0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OA_template_0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OA_template_0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OA_template_0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OA_template_0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OA_template_0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OA_template_0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OA_template_0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OA_template_04 13">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FFFF99"/>
        </a:hlink>
        <a:folHlink>
          <a:srgbClr val="FFB400"/>
        </a:folHlink>
      </a:clrScheme>
      <a:clrMap bg1="lt1" tx1="dk1" bg2="lt2" tx2="dk2" accent1="accent1" accent2="accent2" accent3="accent3" accent4="accent4" accent5="accent5" accent6="accent6" hlink="hlink" folHlink="folHlink"/>
    </a:extraClrScheme>
    <a:extraClrScheme>
      <a:clrScheme name="GOA_template_04 14">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0600B9"/>
        </a:hlink>
        <a:folHlink>
          <a:srgbClr val="FFB400"/>
        </a:folHlink>
      </a:clrScheme>
      <a:clrMap bg1="lt1" tx1="dk1" bg2="lt2" tx2="dk2" accent1="accent1" accent2="accent2" accent3="accent3" accent4="accent4" accent5="accent5" accent6="accent6" hlink="hlink" folHlink="folHlink"/>
    </a:extraClrScheme>
    <a:extraClrScheme>
      <a:clrScheme name="GOA_template_04 15">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B9000A"/>
        </a:hlink>
        <a:folHlink>
          <a:srgbClr val="FFB4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GOA_template_04">
  <a:themeElements>
    <a:clrScheme name="GOA_template_04 15">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B9000A"/>
      </a:hlink>
      <a:folHlink>
        <a:srgbClr val="FFB400"/>
      </a:folHlink>
    </a:clrScheme>
    <a:fontScheme name="GOA_template_04">
      <a:majorFont>
        <a:latin typeface="Georgia"/>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OA_template_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OA_template_0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OA_template_0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OA_template_0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OA_template_0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OA_template_0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OA_template_0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OA_template_0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OA_template_0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OA_template_0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OA_template_0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OA_template_0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OA_template_04 13">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FFFF99"/>
        </a:hlink>
        <a:folHlink>
          <a:srgbClr val="FFB400"/>
        </a:folHlink>
      </a:clrScheme>
      <a:clrMap bg1="lt1" tx1="dk1" bg2="lt2" tx2="dk2" accent1="accent1" accent2="accent2" accent3="accent3" accent4="accent4" accent5="accent5" accent6="accent6" hlink="hlink" folHlink="folHlink"/>
    </a:extraClrScheme>
    <a:extraClrScheme>
      <a:clrScheme name="GOA_template_04 14">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0600B9"/>
        </a:hlink>
        <a:folHlink>
          <a:srgbClr val="FFB400"/>
        </a:folHlink>
      </a:clrScheme>
      <a:clrMap bg1="lt1" tx1="dk1" bg2="lt2" tx2="dk2" accent1="accent1" accent2="accent2" accent3="accent3" accent4="accent4" accent5="accent5" accent6="accent6" hlink="hlink" folHlink="folHlink"/>
    </a:extraClrScheme>
    <a:extraClrScheme>
      <a:clrScheme name="GOA_template_04 15">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B9000A"/>
        </a:hlink>
        <a:folHlink>
          <a:srgbClr val="FFB4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2615</Words>
  <Application>Microsoft Office PowerPoint</Application>
  <PresentationFormat>On-screen Show (4:3)</PresentationFormat>
  <Paragraphs>317</Paragraphs>
  <Slides>49</Slides>
  <Notes>22</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49</vt:i4>
      </vt:variant>
    </vt:vector>
  </HeadingPairs>
  <TitlesOfParts>
    <vt:vector size="66" baseType="lpstr">
      <vt:lpstr>Arial</vt:lpstr>
      <vt:lpstr>Arial Rounded MT Bold</vt:lpstr>
      <vt:lpstr>Calibri</vt:lpstr>
      <vt:lpstr>Calibri Light</vt:lpstr>
      <vt:lpstr>Georgia</vt:lpstr>
      <vt:lpstr>Helvetica Neue</vt:lpstr>
      <vt:lpstr>RequiemDisplay-HTF-Roman</vt:lpstr>
      <vt:lpstr>Times</vt:lpstr>
      <vt:lpstr>Times New Roman</vt:lpstr>
      <vt:lpstr>2_GOA_template_04</vt:lpstr>
      <vt:lpstr>Custom Design</vt:lpstr>
      <vt:lpstr>1_Office Theme</vt:lpstr>
      <vt:lpstr>Office Theme</vt:lpstr>
      <vt:lpstr>3_Office Theme</vt:lpstr>
      <vt:lpstr>1_Custom Design</vt:lpstr>
      <vt:lpstr>4_GOA_template_04</vt:lpstr>
      <vt:lpstr>7_Office Theme</vt:lpstr>
      <vt:lpstr>PowerPoint Presentation</vt:lpstr>
      <vt:lpstr>What  if  I  told  you  that  you  will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OIC – Part 1</vt:lpstr>
      <vt:lpstr>PowerPoint Presentation</vt:lpstr>
      <vt:lpstr>OIC – Part 3</vt:lpstr>
      <vt:lpstr>OIC – Part 4</vt:lpstr>
      <vt:lpstr>OIC – Part 5</vt:lpstr>
      <vt:lpstr>OIC – Part 6 </vt:lpstr>
      <vt:lpstr>OIC – Part 7 First Council of Nicaea (325 A.D.) First Council of Constantinople (381 A.D.)</vt:lpstr>
      <vt:lpstr>OIC – Part 8 Who  Are  You?</vt:lpstr>
      <vt:lpstr>PowerPoint Presentation</vt:lpstr>
      <vt:lpstr>PowerPoint Presentation</vt:lpstr>
      <vt:lpstr>PowerPoint Presentation</vt:lpstr>
      <vt:lpstr>PowerPoint Presentation</vt:lpstr>
      <vt:lpstr>PowerPoint Presentation</vt:lpstr>
      <vt:lpstr>U.S. “NONES” Become The  Majority by 2070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OIC American Christian Church (ACC) Five  Step  Process</vt:lpstr>
      <vt:lpstr>OIC American Christian Church (ACC) Five  Step  Process</vt:lpstr>
      <vt:lpstr>American Christian Church (ACC) </vt:lpstr>
      <vt:lpstr>American Christian Church (ACC) </vt:lpstr>
      <vt:lpstr>American Christian Church (ACC) </vt:lpstr>
      <vt:lpstr>American Christian Church (ACC) </vt:lpstr>
      <vt:lpstr>PowerPoint Presentation</vt:lpstr>
      <vt:lpstr>PowerPoint Presentation</vt:lpstr>
      <vt:lpstr>Balfour Declaration          Kennedy Moon Shot      November 2, 1917                         September 12, 1962 </vt:lpstr>
      <vt:lpstr>PowerPoint Presentation</vt:lpstr>
      <vt:lpstr>“The domain of the Leader is the    </vt:lpstr>
      <vt:lpstr>What will you do to be a  Oneness In Christ Disciple and a  Human  Light  Bulb  “Light  of  the  World?”</vt:lpstr>
      <vt:lpstr>PowerPoint Presentation</vt:lpstr>
      <vt:lpstr>References</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2013-02-20T19:27:11Z</dcterms:created>
  <dcterms:modified xsi:type="dcterms:W3CDTF">2024-09-26T20:45:35Z</dcterms:modified>
</cp:coreProperties>
</file>