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87" r:id="rId2"/>
  </p:sldMasterIdLst>
  <p:notesMasterIdLst>
    <p:notesMasterId r:id="rId16"/>
  </p:notesMasterIdLst>
  <p:sldIdLst>
    <p:sldId id="6537" r:id="rId3"/>
    <p:sldId id="6538" r:id="rId4"/>
    <p:sldId id="5951" r:id="rId5"/>
    <p:sldId id="5952" r:id="rId6"/>
    <p:sldId id="6539" r:id="rId7"/>
    <p:sldId id="6908" r:id="rId8"/>
    <p:sldId id="6909" r:id="rId9"/>
    <p:sldId id="6914" r:id="rId10"/>
    <p:sldId id="6915" r:id="rId11"/>
    <p:sldId id="6972" r:id="rId12"/>
    <p:sldId id="261" r:id="rId13"/>
    <p:sldId id="262" r:id="rId14"/>
    <p:sldId id="263" r:id="rId1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D01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D01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D01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D01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D01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D01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D01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D01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D01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5D0100"/>
        </a:fontRef>
        <a:srgbClr val="5D0100"/>
      </a:tcTxStyle>
      <a:tcStyle>
        <a:tcBdr>
          <a:left>
            <a:ln w="12700" cap="flat">
              <a:solidFill>
                <a:srgbClr val="FEFFF3"/>
              </a:solidFill>
              <a:prstDash val="solid"/>
              <a:round/>
            </a:ln>
          </a:left>
          <a:right>
            <a:ln w="12700" cap="flat">
              <a:solidFill>
                <a:srgbClr val="FEFFF3"/>
              </a:solidFill>
              <a:prstDash val="solid"/>
              <a:round/>
            </a:ln>
          </a:right>
          <a:top>
            <a:ln w="12700" cap="flat">
              <a:solidFill>
                <a:srgbClr val="FEFFF3"/>
              </a:solidFill>
              <a:prstDash val="solid"/>
              <a:round/>
            </a:ln>
          </a:top>
          <a:bottom>
            <a:ln w="12700" cap="flat">
              <a:solidFill>
                <a:srgbClr val="FEFFF3"/>
              </a:solidFill>
              <a:prstDash val="solid"/>
              <a:round/>
            </a:ln>
          </a:bottom>
          <a:insideH>
            <a:ln w="12700" cap="flat">
              <a:solidFill>
                <a:srgbClr val="FEFFF3"/>
              </a:solidFill>
              <a:prstDash val="solid"/>
              <a:round/>
            </a:ln>
          </a:insideH>
          <a:insideV>
            <a:ln w="12700" cap="flat">
              <a:solidFill>
                <a:srgbClr val="FEFFF3"/>
              </a:solidFill>
              <a:prstDash val="solid"/>
              <a:round/>
            </a:ln>
          </a:insideV>
        </a:tcBdr>
        <a:fill>
          <a:solidFill>
            <a:srgbClr val="FFFCED"/>
          </a:solidFill>
        </a:fill>
      </a:tcStyle>
    </a:wholeTbl>
    <a:band2H>
      <a:tcTxStyle/>
      <a:tcStyle>
        <a:tcBdr/>
        <a:fill>
          <a:solidFill>
            <a:srgbClr val="FFFEF6"/>
          </a:solidFill>
        </a:fill>
      </a:tcStyle>
    </a:band2H>
    <a:firstCol>
      <a:tcTxStyle b="on" i="off">
        <a:fontRef idx="minor">
          <a:srgbClr val="FEFFF3"/>
        </a:fontRef>
        <a:srgbClr val="FEFFF3"/>
      </a:tcTxStyle>
      <a:tcStyle>
        <a:tcBdr>
          <a:left>
            <a:ln w="12700" cap="flat">
              <a:solidFill>
                <a:srgbClr val="FEFFF3"/>
              </a:solidFill>
              <a:prstDash val="solid"/>
              <a:round/>
            </a:ln>
          </a:left>
          <a:right>
            <a:ln w="12700" cap="flat">
              <a:solidFill>
                <a:srgbClr val="FEFFF3"/>
              </a:solidFill>
              <a:prstDash val="solid"/>
              <a:round/>
            </a:ln>
          </a:right>
          <a:top>
            <a:ln w="12700" cap="flat">
              <a:solidFill>
                <a:srgbClr val="FEFFF3"/>
              </a:solidFill>
              <a:prstDash val="solid"/>
              <a:round/>
            </a:ln>
          </a:top>
          <a:bottom>
            <a:ln w="12700" cap="flat">
              <a:solidFill>
                <a:srgbClr val="FEFFF3"/>
              </a:solidFill>
              <a:prstDash val="solid"/>
              <a:round/>
            </a:ln>
          </a:bottom>
          <a:insideH>
            <a:ln w="12700" cap="flat">
              <a:solidFill>
                <a:srgbClr val="FEFFF3"/>
              </a:solidFill>
              <a:prstDash val="solid"/>
              <a:round/>
            </a:ln>
          </a:insideH>
          <a:insideV>
            <a:ln w="12700" cap="flat">
              <a:solidFill>
                <a:srgbClr val="FEFFF3"/>
              </a:solidFill>
              <a:prstDash val="solid"/>
              <a:round/>
            </a:ln>
          </a:insideV>
        </a:tcBdr>
        <a:fill>
          <a:solidFill>
            <a:schemeClr val="accent5"/>
          </a:solidFill>
        </a:fill>
      </a:tcStyle>
    </a:firstCol>
    <a:lastRow>
      <a:tcTxStyle b="on" i="off">
        <a:fontRef idx="minor">
          <a:srgbClr val="FEFFF3"/>
        </a:fontRef>
        <a:srgbClr val="FEFFF3"/>
      </a:tcTxStyle>
      <a:tcStyle>
        <a:tcBdr>
          <a:left>
            <a:ln w="12700" cap="flat">
              <a:solidFill>
                <a:srgbClr val="FEFFF3"/>
              </a:solidFill>
              <a:prstDash val="solid"/>
              <a:round/>
            </a:ln>
          </a:left>
          <a:right>
            <a:ln w="12700" cap="flat">
              <a:solidFill>
                <a:srgbClr val="FEFFF3"/>
              </a:solidFill>
              <a:prstDash val="solid"/>
              <a:round/>
            </a:ln>
          </a:right>
          <a:top>
            <a:ln w="38100" cap="flat">
              <a:solidFill>
                <a:srgbClr val="FEFFF3"/>
              </a:solidFill>
              <a:prstDash val="solid"/>
              <a:round/>
            </a:ln>
          </a:top>
          <a:bottom>
            <a:ln w="12700" cap="flat">
              <a:solidFill>
                <a:srgbClr val="FEFFF3"/>
              </a:solidFill>
              <a:prstDash val="solid"/>
              <a:round/>
            </a:ln>
          </a:bottom>
          <a:insideH>
            <a:ln w="12700" cap="flat">
              <a:solidFill>
                <a:srgbClr val="FEFFF3"/>
              </a:solidFill>
              <a:prstDash val="solid"/>
              <a:round/>
            </a:ln>
          </a:insideH>
          <a:insideV>
            <a:ln w="12700" cap="flat">
              <a:solidFill>
                <a:srgbClr val="FEFFF3"/>
              </a:solidFill>
              <a:prstDash val="solid"/>
              <a:round/>
            </a:ln>
          </a:insideV>
        </a:tcBdr>
        <a:fill>
          <a:solidFill>
            <a:schemeClr val="accent5"/>
          </a:solidFill>
        </a:fill>
      </a:tcStyle>
    </a:lastRow>
    <a:firstRow>
      <a:tcTxStyle b="on" i="off">
        <a:fontRef idx="minor">
          <a:srgbClr val="FEFFF3"/>
        </a:fontRef>
        <a:srgbClr val="FEFFF3"/>
      </a:tcTxStyle>
      <a:tcStyle>
        <a:tcBdr>
          <a:left>
            <a:ln w="12700" cap="flat">
              <a:solidFill>
                <a:srgbClr val="FEFFF3"/>
              </a:solidFill>
              <a:prstDash val="solid"/>
              <a:round/>
            </a:ln>
          </a:left>
          <a:right>
            <a:ln w="12700" cap="flat">
              <a:solidFill>
                <a:srgbClr val="FEFFF3"/>
              </a:solidFill>
              <a:prstDash val="solid"/>
              <a:round/>
            </a:ln>
          </a:right>
          <a:top>
            <a:ln w="12700" cap="flat">
              <a:solidFill>
                <a:srgbClr val="FEFFF3"/>
              </a:solidFill>
              <a:prstDash val="solid"/>
              <a:round/>
            </a:ln>
          </a:top>
          <a:bottom>
            <a:ln w="38100" cap="flat">
              <a:solidFill>
                <a:srgbClr val="FEFFF3"/>
              </a:solidFill>
              <a:prstDash val="solid"/>
              <a:round/>
            </a:ln>
          </a:bottom>
          <a:insideH>
            <a:ln w="12700" cap="flat">
              <a:solidFill>
                <a:srgbClr val="FEFFF3"/>
              </a:solidFill>
              <a:prstDash val="solid"/>
              <a:round/>
            </a:ln>
          </a:insideH>
          <a:insideV>
            <a:ln w="12700" cap="flat">
              <a:solidFill>
                <a:srgbClr val="FEFFF3"/>
              </a:solidFill>
              <a:prstDash val="solid"/>
              <a:round/>
            </a:ln>
          </a:insideV>
        </a:tcBdr>
        <a:fill>
          <a:solidFill>
            <a:schemeClr val="accent5"/>
          </a:solidFill>
        </a:fill>
      </a:tcStyle>
    </a:firstRow>
  </a:tblStyle>
  <a:tblStyle styleId="{C7B018BB-80A7-4F77-B60F-C8B233D01FF8}" styleName="">
    <a:tblBg/>
    <a:wholeTbl>
      <a:tcTxStyle b="off" i="off">
        <a:fontRef idx="major">
          <a:srgbClr val="5D0100"/>
        </a:fontRef>
        <a:srgbClr val="5D0100"/>
      </a:tcTxStyle>
      <a:tcStyle>
        <a:tcBdr>
          <a:left>
            <a:ln w="12700" cap="flat">
              <a:solidFill>
                <a:srgbClr val="800000"/>
              </a:solidFill>
              <a:prstDash val="solid"/>
              <a:round/>
            </a:ln>
          </a:left>
          <a:right>
            <a:ln w="12700" cap="flat">
              <a:solidFill>
                <a:srgbClr val="800000"/>
              </a:solidFill>
              <a:prstDash val="solid"/>
              <a:round/>
            </a:ln>
          </a:right>
          <a:top>
            <a:ln w="12700" cap="flat">
              <a:solidFill>
                <a:srgbClr val="800000"/>
              </a:solidFill>
              <a:prstDash val="solid"/>
              <a:round/>
            </a:ln>
          </a:top>
          <a:bottom>
            <a:ln w="12700" cap="flat">
              <a:solidFill>
                <a:srgbClr val="800000"/>
              </a:solidFill>
              <a:prstDash val="solid"/>
              <a:round/>
            </a:ln>
          </a:bottom>
          <a:insideH>
            <a:ln w="12700" cap="flat">
              <a:solidFill>
                <a:srgbClr val="800000"/>
              </a:solidFill>
              <a:prstDash val="solid"/>
              <a:round/>
            </a:ln>
          </a:insideH>
          <a:insideV>
            <a:ln w="12700" cap="flat">
              <a:solidFill>
                <a:srgbClr val="800000"/>
              </a:solidFill>
              <a:prstDash val="solid"/>
              <a:round/>
            </a:ln>
          </a:insideV>
        </a:tcBdr>
        <a:fill>
          <a:solidFill>
            <a:srgbClr val="FFFCED"/>
          </a:solidFill>
        </a:fill>
      </a:tcStyle>
    </a:wholeTbl>
    <a:band2H>
      <a:tcTxStyle/>
      <a:tcStyle>
        <a:tcBdr/>
        <a:fill>
          <a:solidFill>
            <a:srgbClr val="FFFEF6"/>
          </a:solidFill>
        </a:fill>
      </a:tcStyle>
    </a:band2H>
    <a:firstCol>
      <a:tcTxStyle b="on" i="off">
        <a:fontRef idx="major">
          <a:srgbClr val="800000"/>
        </a:fontRef>
        <a:srgbClr val="800000"/>
      </a:tcTxStyle>
      <a:tcStyle>
        <a:tcBdr>
          <a:left>
            <a:ln w="12700" cap="flat">
              <a:solidFill>
                <a:srgbClr val="800000"/>
              </a:solidFill>
              <a:prstDash val="solid"/>
              <a:round/>
            </a:ln>
          </a:left>
          <a:right>
            <a:ln w="12700" cap="flat">
              <a:solidFill>
                <a:srgbClr val="800000"/>
              </a:solidFill>
              <a:prstDash val="solid"/>
              <a:round/>
            </a:ln>
          </a:right>
          <a:top>
            <a:ln w="12700" cap="flat">
              <a:solidFill>
                <a:srgbClr val="800000"/>
              </a:solidFill>
              <a:prstDash val="solid"/>
              <a:round/>
            </a:ln>
          </a:top>
          <a:bottom>
            <a:ln w="12700" cap="flat">
              <a:solidFill>
                <a:srgbClr val="800000"/>
              </a:solidFill>
              <a:prstDash val="solid"/>
              <a:round/>
            </a:ln>
          </a:bottom>
          <a:insideH>
            <a:ln w="12700" cap="flat">
              <a:solidFill>
                <a:srgbClr val="800000"/>
              </a:solidFill>
              <a:prstDash val="solid"/>
              <a:round/>
            </a:ln>
          </a:insideH>
          <a:insideV>
            <a:ln w="12700" cap="flat">
              <a:solidFill>
                <a:srgbClr val="800000"/>
              </a:solidFill>
              <a:prstDash val="solid"/>
              <a:round/>
            </a:ln>
          </a:insideV>
        </a:tcBdr>
        <a:fill>
          <a:solidFill>
            <a:schemeClr val="accent5"/>
          </a:solidFill>
        </a:fill>
      </a:tcStyle>
    </a:firstCol>
    <a:lastRow>
      <a:tcTxStyle b="on" i="off">
        <a:fontRef idx="major">
          <a:srgbClr val="800000"/>
        </a:fontRef>
        <a:srgbClr val="800000"/>
      </a:tcTxStyle>
      <a:tcStyle>
        <a:tcBdr>
          <a:left>
            <a:ln w="12700" cap="flat">
              <a:solidFill>
                <a:srgbClr val="800000"/>
              </a:solidFill>
              <a:prstDash val="solid"/>
              <a:round/>
            </a:ln>
          </a:left>
          <a:right>
            <a:ln w="12700" cap="flat">
              <a:solidFill>
                <a:srgbClr val="800000"/>
              </a:solidFill>
              <a:prstDash val="solid"/>
              <a:round/>
            </a:ln>
          </a:right>
          <a:top>
            <a:ln w="38100" cap="flat">
              <a:solidFill>
                <a:srgbClr val="800000"/>
              </a:solidFill>
              <a:prstDash val="solid"/>
              <a:round/>
            </a:ln>
          </a:top>
          <a:bottom>
            <a:ln w="12700" cap="flat">
              <a:solidFill>
                <a:srgbClr val="800000"/>
              </a:solidFill>
              <a:prstDash val="solid"/>
              <a:round/>
            </a:ln>
          </a:bottom>
          <a:insideH>
            <a:ln w="12700" cap="flat">
              <a:solidFill>
                <a:srgbClr val="800000"/>
              </a:solidFill>
              <a:prstDash val="solid"/>
              <a:round/>
            </a:ln>
          </a:insideH>
          <a:insideV>
            <a:ln w="12700" cap="flat">
              <a:solidFill>
                <a:srgbClr val="800000"/>
              </a:solidFill>
              <a:prstDash val="solid"/>
              <a:round/>
            </a:ln>
          </a:insideV>
        </a:tcBdr>
        <a:fill>
          <a:solidFill>
            <a:schemeClr val="accent5"/>
          </a:solidFill>
        </a:fill>
      </a:tcStyle>
    </a:lastRow>
    <a:firstRow>
      <a:tcTxStyle b="on" i="off">
        <a:fontRef idx="major">
          <a:srgbClr val="800000"/>
        </a:fontRef>
        <a:srgbClr val="800000"/>
      </a:tcTxStyle>
      <a:tcStyle>
        <a:tcBdr>
          <a:left>
            <a:ln w="12700" cap="flat">
              <a:solidFill>
                <a:srgbClr val="800000"/>
              </a:solidFill>
              <a:prstDash val="solid"/>
              <a:round/>
            </a:ln>
          </a:left>
          <a:right>
            <a:ln w="12700" cap="flat">
              <a:solidFill>
                <a:srgbClr val="800000"/>
              </a:solidFill>
              <a:prstDash val="solid"/>
              <a:round/>
            </a:ln>
          </a:right>
          <a:top>
            <a:ln w="12700" cap="flat">
              <a:solidFill>
                <a:srgbClr val="800000"/>
              </a:solidFill>
              <a:prstDash val="solid"/>
              <a:round/>
            </a:ln>
          </a:top>
          <a:bottom>
            <a:ln w="38100" cap="flat">
              <a:solidFill>
                <a:srgbClr val="800000"/>
              </a:solidFill>
              <a:prstDash val="solid"/>
              <a:round/>
            </a:ln>
          </a:bottom>
          <a:insideH>
            <a:ln w="12700" cap="flat">
              <a:solidFill>
                <a:srgbClr val="800000"/>
              </a:solidFill>
              <a:prstDash val="solid"/>
              <a:round/>
            </a:ln>
          </a:insideH>
          <a:insideV>
            <a:ln w="12700" cap="flat">
              <a:solidFill>
                <a:srgbClr val="800000"/>
              </a:solidFill>
              <a:prstDash val="solid"/>
              <a:round/>
            </a:ln>
          </a:insideV>
        </a:tcBdr>
        <a:fill>
          <a:solidFill>
            <a:schemeClr val="accent5"/>
          </a:solidFill>
        </a:fill>
      </a:tcStyle>
    </a:firstRow>
  </a:tblStyle>
  <a:tblStyle styleId="{EEE7283C-3CF3-47DC-8721-378D4A62B228}" styleName="">
    <a:tblBg/>
    <a:wholeTbl>
      <a:tcTxStyle b="off" i="off">
        <a:fontRef idx="minor">
          <a:srgbClr val="5D0100"/>
        </a:fontRef>
        <a:srgbClr val="5D0100"/>
      </a:tcTxStyle>
      <a:tcStyle>
        <a:tcBdr>
          <a:left>
            <a:ln w="12700" cap="flat">
              <a:solidFill>
                <a:srgbClr val="FEFFF3"/>
              </a:solidFill>
              <a:prstDash val="solid"/>
              <a:round/>
            </a:ln>
          </a:left>
          <a:right>
            <a:ln w="12700" cap="flat">
              <a:solidFill>
                <a:srgbClr val="FEFFF3"/>
              </a:solidFill>
              <a:prstDash val="solid"/>
              <a:round/>
            </a:ln>
          </a:right>
          <a:top>
            <a:ln w="12700" cap="flat">
              <a:solidFill>
                <a:srgbClr val="FEFFF3"/>
              </a:solidFill>
              <a:prstDash val="solid"/>
              <a:round/>
            </a:ln>
          </a:top>
          <a:bottom>
            <a:ln w="12700" cap="flat">
              <a:solidFill>
                <a:srgbClr val="FEFFF3"/>
              </a:solidFill>
              <a:prstDash val="solid"/>
              <a:round/>
            </a:ln>
          </a:bottom>
          <a:insideH>
            <a:ln w="12700" cap="flat">
              <a:solidFill>
                <a:srgbClr val="FEFFF3"/>
              </a:solidFill>
              <a:prstDash val="solid"/>
              <a:round/>
            </a:ln>
          </a:insideH>
          <a:insideV>
            <a:ln w="12700" cap="flat">
              <a:solidFill>
                <a:srgbClr val="FEFFF3"/>
              </a:solidFill>
              <a:prstDash val="solid"/>
              <a:round/>
            </a:ln>
          </a:insideV>
        </a:tcBdr>
        <a:fill>
          <a:solidFill>
            <a:srgbClr val="FFFBDF"/>
          </a:solidFill>
        </a:fill>
      </a:tcStyle>
    </a:wholeTbl>
    <a:band2H>
      <a:tcTxStyle/>
      <a:tcStyle>
        <a:tcBdr/>
        <a:fill>
          <a:solidFill>
            <a:srgbClr val="FFFDF0"/>
          </a:solidFill>
        </a:fill>
      </a:tcStyle>
    </a:band2H>
    <a:firstCol>
      <a:tcTxStyle b="on" i="off">
        <a:fontRef idx="minor">
          <a:srgbClr val="FEFFF3"/>
        </a:fontRef>
        <a:srgbClr val="FEFFF3"/>
      </a:tcTxStyle>
      <a:tcStyle>
        <a:tcBdr>
          <a:left>
            <a:ln w="12700" cap="flat">
              <a:solidFill>
                <a:srgbClr val="FEFFF3"/>
              </a:solidFill>
              <a:prstDash val="solid"/>
              <a:round/>
            </a:ln>
          </a:left>
          <a:right>
            <a:ln w="12700" cap="flat">
              <a:solidFill>
                <a:srgbClr val="FEFFF3"/>
              </a:solidFill>
              <a:prstDash val="solid"/>
              <a:round/>
            </a:ln>
          </a:right>
          <a:top>
            <a:ln w="12700" cap="flat">
              <a:solidFill>
                <a:srgbClr val="FEFFF3"/>
              </a:solidFill>
              <a:prstDash val="solid"/>
              <a:round/>
            </a:ln>
          </a:top>
          <a:bottom>
            <a:ln w="12700" cap="flat">
              <a:solidFill>
                <a:srgbClr val="FEFFF3"/>
              </a:solidFill>
              <a:prstDash val="solid"/>
              <a:round/>
            </a:ln>
          </a:bottom>
          <a:insideH>
            <a:ln w="12700" cap="flat">
              <a:solidFill>
                <a:srgbClr val="FEFFF3"/>
              </a:solidFill>
              <a:prstDash val="solid"/>
              <a:round/>
            </a:ln>
          </a:insideH>
          <a:insideV>
            <a:ln w="12700" cap="flat">
              <a:solidFill>
                <a:srgbClr val="FEFFF3"/>
              </a:solidFill>
              <a:prstDash val="solid"/>
              <a:round/>
            </a:ln>
          </a:insideV>
        </a:tcBdr>
        <a:fill>
          <a:solidFill>
            <a:schemeClr val="accent1"/>
          </a:solidFill>
        </a:fill>
      </a:tcStyle>
    </a:firstCol>
    <a:lastRow>
      <a:tcTxStyle b="on" i="off">
        <a:fontRef idx="minor">
          <a:srgbClr val="FEFFF3"/>
        </a:fontRef>
        <a:srgbClr val="FEFFF3"/>
      </a:tcTxStyle>
      <a:tcStyle>
        <a:tcBdr>
          <a:left>
            <a:ln w="12700" cap="flat">
              <a:solidFill>
                <a:srgbClr val="FEFFF3"/>
              </a:solidFill>
              <a:prstDash val="solid"/>
              <a:round/>
            </a:ln>
          </a:left>
          <a:right>
            <a:ln w="12700" cap="flat">
              <a:solidFill>
                <a:srgbClr val="FEFFF3"/>
              </a:solidFill>
              <a:prstDash val="solid"/>
              <a:round/>
            </a:ln>
          </a:right>
          <a:top>
            <a:ln w="38100" cap="flat">
              <a:solidFill>
                <a:srgbClr val="FEFFF3"/>
              </a:solidFill>
              <a:prstDash val="solid"/>
              <a:round/>
            </a:ln>
          </a:top>
          <a:bottom>
            <a:ln w="12700" cap="flat">
              <a:solidFill>
                <a:srgbClr val="FEFFF3"/>
              </a:solidFill>
              <a:prstDash val="solid"/>
              <a:round/>
            </a:ln>
          </a:bottom>
          <a:insideH>
            <a:ln w="12700" cap="flat">
              <a:solidFill>
                <a:srgbClr val="FEFFF3"/>
              </a:solidFill>
              <a:prstDash val="solid"/>
              <a:round/>
            </a:ln>
          </a:insideH>
          <a:insideV>
            <a:ln w="12700" cap="flat">
              <a:solidFill>
                <a:srgbClr val="FEFFF3"/>
              </a:solidFill>
              <a:prstDash val="solid"/>
              <a:round/>
            </a:ln>
          </a:insideV>
        </a:tcBdr>
        <a:fill>
          <a:solidFill>
            <a:schemeClr val="accent1"/>
          </a:solidFill>
        </a:fill>
      </a:tcStyle>
    </a:lastRow>
    <a:firstRow>
      <a:tcTxStyle b="on" i="off">
        <a:fontRef idx="minor">
          <a:srgbClr val="FEFFF3"/>
        </a:fontRef>
        <a:srgbClr val="FEFFF3"/>
      </a:tcTxStyle>
      <a:tcStyle>
        <a:tcBdr>
          <a:left>
            <a:ln w="12700" cap="flat">
              <a:solidFill>
                <a:srgbClr val="FEFFF3"/>
              </a:solidFill>
              <a:prstDash val="solid"/>
              <a:round/>
            </a:ln>
          </a:left>
          <a:right>
            <a:ln w="12700" cap="flat">
              <a:solidFill>
                <a:srgbClr val="FEFFF3"/>
              </a:solidFill>
              <a:prstDash val="solid"/>
              <a:round/>
            </a:ln>
          </a:right>
          <a:top>
            <a:ln w="12700" cap="flat">
              <a:solidFill>
                <a:srgbClr val="FEFFF3"/>
              </a:solidFill>
              <a:prstDash val="solid"/>
              <a:round/>
            </a:ln>
          </a:top>
          <a:bottom>
            <a:ln w="38100" cap="flat">
              <a:solidFill>
                <a:srgbClr val="FEFFF3"/>
              </a:solidFill>
              <a:prstDash val="solid"/>
              <a:round/>
            </a:ln>
          </a:bottom>
          <a:insideH>
            <a:ln w="12700" cap="flat">
              <a:solidFill>
                <a:srgbClr val="FEFFF3"/>
              </a:solidFill>
              <a:prstDash val="solid"/>
              <a:round/>
            </a:ln>
          </a:insideH>
          <a:insideV>
            <a:ln w="12700" cap="flat">
              <a:solidFill>
                <a:srgbClr val="FEFFF3"/>
              </a:solidFill>
              <a:prstDash val="solid"/>
              <a:round/>
            </a:ln>
          </a:insideV>
        </a:tcBdr>
        <a:fill>
          <a:solidFill>
            <a:schemeClr val="accent1"/>
          </a:solidFill>
        </a:fill>
      </a:tcStyle>
    </a:firstRow>
  </a:tblStyle>
  <a:tblStyle styleId="{CF821DB8-F4EB-4A41-A1BA-3FCAFE7338EE}" styleName="">
    <a:tblBg/>
    <a:wholeTbl>
      <a:tcTxStyle b="off" i="off">
        <a:fontRef idx="minor">
          <a:srgbClr val="5D0100"/>
        </a:fontRef>
        <a:srgbClr val="5D0100"/>
      </a:tcTxStyle>
      <a:tcStyle>
        <a:tcBdr>
          <a:left>
            <a:ln w="12700" cap="flat">
              <a:solidFill>
                <a:srgbClr val="FEFFF3"/>
              </a:solidFill>
              <a:prstDash val="solid"/>
              <a:round/>
            </a:ln>
          </a:left>
          <a:right>
            <a:ln w="12700" cap="flat">
              <a:solidFill>
                <a:srgbClr val="FEFFF3"/>
              </a:solidFill>
              <a:prstDash val="solid"/>
              <a:round/>
            </a:ln>
          </a:right>
          <a:top>
            <a:ln w="12700" cap="flat">
              <a:solidFill>
                <a:srgbClr val="FEFFF3"/>
              </a:solidFill>
              <a:prstDash val="solid"/>
              <a:round/>
            </a:ln>
          </a:top>
          <a:bottom>
            <a:ln w="12700" cap="flat">
              <a:solidFill>
                <a:srgbClr val="FEFFF3"/>
              </a:solidFill>
              <a:prstDash val="solid"/>
              <a:round/>
            </a:ln>
          </a:bottom>
          <a:insideH>
            <a:ln w="12700" cap="flat">
              <a:solidFill>
                <a:srgbClr val="FEFFF3"/>
              </a:solidFill>
              <a:prstDash val="solid"/>
              <a:round/>
            </a:ln>
          </a:insideH>
          <a:insideV>
            <a:ln w="12700" cap="flat">
              <a:solidFill>
                <a:srgbClr val="FEFFF3"/>
              </a:solidFill>
              <a:prstDash val="solid"/>
              <a:round/>
            </a:ln>
          </a:insideV>
        </a:tcBdr>
        <a:fill>
          <a:solidFill>
            <a:srgbClr val="E8E2E2"/>
          </a:solidFill>
        </a:fill>
      </a:tcStyle>
    </a:wholeTbl>
    <a:band2H>
      <a:tcTxStyle/>
      <a:tcStyle>
        <a:tcBdr/>
        <a:fill>
          <a:solidFill>
            <a:srgbClr val="F4F1F1"/>
          </a:solidFill>
        </a:fill>
      </a:tcStyle>
    </a:band2H>
    <a:firstCol>
      <a:tcTxStyle b="on" i="off">
        <a:fontRef idx="minor">
          <a:srgbClr val="FEFFF3"/>
        </a:fontRef>
        <a:srgbClr val="FEFFF3"/>
      </a:tcTxStyle>
      <a:tcStyle>
        <a:tcBdr>
          <a:left>
            <a:ln w="12700" cap="flat">
              <a:solidFill>
                <a:srgbClr val="FEFFF3"/>
              </a:solidFill>
              <a:prstDash val="solid"/>
              <a:round/>
            </a:ln>
          </a:left>
          <a:right>
            <a:ln w="12700" cap="flat">
              <a:solidFill>
                <a:srgbClr val="FEFFF3"/>
              </a:solidFill>
              <a:prstDash val="solid"/>
              <a:round/>
            </a:ln>
          </a:right>
          <a:top>
            <a:ln w="12700" cap="flat">
              <a:solidFill>
                <a:srgbClr val="FEFFF3"/>
              </a:solidFill>
              <a:prstDash val="solid"/>
              <a:round/>
            </a:ln>
          </a:top>
          <a:bottom>
            <a:ln w="12700" cap="flat">
              <a:solidFill>
                <a:srgbClr val="FEFFF3"/>
              </a:solidFill>
              <a:prstDash val="solid"/>
              <a:round/>
            </a:ln>
          </a:bottom>
          <a:insideH>
            <a:ln w="12700" cap="flat">
              <a:solidFill>
                <a:srgbClr val="FEFFF3"/>
              </a:solidFill>
              <a:prstDash val="solid"/>
              <a:round/>
            </a:ln>
          </a:insideH>
          <a:insideV>
            <a:ln w="12700" cap="flat">
              <a:solidFill>
                <a:srgbClr val="FEFFF3"/>
              </a:solidFill>
              <a:prstDash val="solid"/>
              <a:round/>
            </a:ln>
          </a:insideV>
        </a:tcBdr>
        <a:fill>
          <a:solidFill>
            <a:schemeClr val="accent3"/>
          </a:solidFill>
        </a:fill>
      </a:tcStyle>
    </a:firstCol>
    <a:lastRow>
      <a:tcTxStyle b="on" i="off">
        <a:fontRef idx="minor">
          <a:srgbClr val="FEFFF3"/>
        </a:fontRef>
        <a:srgbClr val="FEFFF3"/>
      </a:tcTxStyle>
      <a:tcStyle>
        <a:tcBdr>
          <a:left>
            <a:ln w="12700" cap="flat">
              <a:solidFill>
                <a:srgbClr val="FEFFF3"/>
              </a:solidFill>
              <a:prstDash val="solid"/>
              <a:round/>
            </a:ln>
          </a:left>
          <a:right>
            <a:ln w="12700" cap="flat">
              <a:solidFill>
                <a:srgbClr val="FEFFF3"/>
              </a:solidFill>
              <a:prstDash val="solid"/>
              <a:round/>
            </a:ln>
          </a:right>
          <a:top>
            <a:ln w="38100" cap="flat">
              <a:solidFill>
                <a:srgbClr val="FEFFF3"/>
              </a:solidFill>
              <a:prstDash val="solid"/>
              <a:round/>
            </a:ln>
          </a:top>
          <a:bottom>
            <a:ln w="12700" cap="flat">
              <a:solidFill>
                <a:srgbClr val="FEFFF3"/>
              </a:solidFill>
              <a:prstDash val="solid"/>
              <a:round/>
            </a:ln>
          </a:bottom>
          <a:insideH>
            <a:ln w="12700" cap="flat">
              <a:solidFill>
                <a:srgbClr val="FEFFF3"/>
              </a:solidFill>
              <a:prstDash val="solid"/>
              <a:round/>
            </a:ln>
          </a:insideH>
          <a:insideV>
            <a:ln w="12700" cap="flat">
              <a:solidFill>
                <a:srgbClr val="FEFFF3"/>
              </a:solidFill>
              <a:prstDash val="solid"/>
              <a:round/>
            </a:ln>
          </a:insideV>
        </a:tcBdr>
        <a:fill>
          <a:solidFill>
            <a:schemeClr val="accent3"/>
          </a:solidFill>
        </a:fill>
      </a:tcStyle>
    </a:lastRow>
    <a:firstRow>
      <a:tcTxStyle b="on" i="off">
        <a:fontRef idx="minor">
          <a:srgbClr val="FEFFF3"/>
        </a:fontRef>
        <a:srgbClr val="FEFFF3"/>
      </a:tcTxStyle>
      <a:tcStyle>
        <a:tcBdr>
          <a:left>
            <a:ln w="12700" cap="flat">
              <a:solidFill>
                <a:srgbClr val="FEFFF3"/>
              </a:solidFill>
              <a:prstDash val="solid"/>
              <a:round/>
            </a:ln>
          </a:left>
          <a:right>
            <a:ln w="12700" cap="flat">
              <a:solidFill>
                <a:srgbClr val="FEFFF3"/>
              </a:solidFill>
              <a:prstDash val="solid"/>
              <a:round/>
            </a:ln>
          </a:right>
          <a:top>
            <a:ln w="12700" cap="flat">
              <a:solidFill>
                <a:srgbClr val="FEFFF3"/>
              </a:solidFill>
              <a:prstDash val="solid"/>
              <a:round/>
            </a:ln>
          </a:top>
          <a:bottom>
            <a:ln w="38100" cap="flat">
              <a:solidFill>
                <a:srgbClr val="FEFFF3"/>
              </a:solidFill>
              <a:prstDash val="solid"/>
              <a:round/>
            </a:ln>
          </a:bottom>
          <a:insideH>
            <a:ln w="12700" cap="flat">
              <a:solidFill>
                <a:srgbClr val="FEFFF3"/>
              </a:solidFill>
              <a:prstDash val="solid"/>
              <a:round/>
            </a:ln>
          </a:insideH>
          <a:insideV>
            <a:ln w="12700" cap="flat">
              <a:solidFill>
                <a:srgbClr val="FEFFF3"/>
              </a:solidFill>
              <a:prstDash val="solid"/>
              <a:round/>
            </a:ln>
          </a:insideV>
        </a:tcBdr>
        <a:fill>
          <a:solidFill>
            <a:schemeClr val="accent3"/>
          </a:solidFill>
        </a:fill>
      </a:tcStyle>
    </a:firstRow>
  </a:tblStyle>
  <a:tblStyle styleId="{33BA23B1-9221-436E-865A-0063620EA4FD}" styleName="">
    <a:tblBg/>
    <a:wholeTbl>
      <a:tcTxStyle b="off" i="off">
        <a:fontRef idx="minor">
          <a:srgbClr val="5D0100"/>
        </a:fontRef>
        <a:srgbClr val="5D0100"/>
      </a:tcTxStyle>
      <a:tcStyle>
        <a:tcBdr>
          <a:left>
            <a:ln w="12700" cap="flat">
              <a:solidFill>
                <a:srgbClr val="FEFFF3"/>
              </a:solidFill>
              <a:prstDash val="solid"/>
              <a:round/>
            </a:ln>
          </a:left>
          <a:right>
            <a:ln w="12700" cap="flat">
              <a:solidFill>
                <a:srgbClr val="FEFFF3"/>
              </a:solidFill>
              <a:prstDash val="solid"/>
              <a:round/>
            </a:ln>
          </a:right>
          <a:top>
            <a:ln w="12700" cap="flat">
              <a:solidFill>
                <a:srgbClr val="FEFFF3"/>
              </a:solidFill>
              <a:prstDash val="solid"/>
              <a:round/>
            </a:ln>
          </a:top>
          <a:bottom>
            <a:ln w="12700" cap="flat">
              <a:solidFill>
                <a:srgbClr val="FEFFF3"/>
              </a:solidFill>
              <a:prstDash val="solid"/>
              <a:round/>
            </a:ln>
          </a:bottom>
          <a:insideH>
            <a:ln w="12700" cap="flat">
              <a:solidFill>
                <a:srgbClr val="FEFFF3"/>
              </a:solidFill>
              <a:prstDash val="solid"/>
              <a:round/>
            </a:ln>
          </a:insideH>
          <a:insideV>
            <a:ln w="12700" cap="flat">
              <a:solidFill>
                <a:srgbClr val="FEFFF3"/>
              </a:solidFill>
              <a:prstDash val="solid"/>
              <a:round/>
            </a:ln>
          </a:insideV>
        </a:tcBdr>
        <a:fill>
          <a:solidFill>
            <a:srgbClr val="E0CACB"/>
          </a:solidFill>
        </a:fill>
      </a:tcStyle>
    </a:wholeTbl>
    <a:band2H>
      <a:tcTxStyle/>
      <a:tcStyle>
        <a:tcBdr/>
        <a:fill>
          <a:solidFill>
            <a:srgbClr val="F0E6E7"/>
          </a:solidFill>
        </a:fill>
      </a:tcStyle>
    </a:band2H>
    <a:firstCol>
      <a:tcTxStyle b="on" i="off">
        <a:fontRef idx="minor">
          <a:srgbClr val="FEFFF3"/>
        </a:fontRef>
        <a:srgbClr val="FEFFF3"/>
      </a:tcTxStyle>
      <a:tcStyle>
        <a:tcBdr>
          <a:left>
            <a:ln w="12700" cap="flat">
              <a:solidFill>
                <a:srgbClr val="FEFFF3"/>
              </a:solidFill>
              <a:prstDash val="solid"/>
              <a:round/>
            </a:ln>
          </a:left>
          <a:right>
            <a:ln w="12700" cap="flat">
              <a:solidFill>
                <a:srgbClr val="FEFFF3"/>
              </a:solidFill>
              <a:prstDash val="solid"/>
              <a:round/>
            </a:ln>
          </a:right>
          <a:top>
            <a:ln w="12700" cap="flat">
              <a:solidFill>
                <a:srgbClr val="FEFFF3"/>
              </a:solidFill>
              <a:prstDash val="solid"/>
              <a:round/>
            </a:ln>
          </a:top>
          <a:bottom>
            <a:ln w="12700" cap="flat">
              <a:solidFill>
                <a:srgbClr val="FEFFF3"/>
              </a:solidFill>
              <a:prstDash val="solid"/>
              <a:round/>
            </a:ln>
          </a:bottom>
          <a:insideH>
            <a:ln w="12700" cap="flat">
              <a:solidFill>
                <a:srgbClr val="FEFFF3"/>
              </a:solidFill>
              <a:prstDash val="solid"/>
              <a:round/>
            </a:ln>
          </a:insideH>
          <a:insideV>
            <a:ln w="12700" cap="flat">
              <a:solidFill>
                <a:srgbClr val="FEFFF3"/>
              </a:solidFill>
              <a:prstDash val="solid"/>
              <a:round/>
            </a:ln>
          </a:insideV>
        </a:tcBdr>
        <a:fill>
          <a:solidFill>
            <a:schemeClr val="accent6"/>
          </a:solidFill>
        </a:fill>
      </a:tcStyle>
    </a:firstCol>
    <a:lastRow>
      <a:tcTxStyle b="on" i="off">
        <a:fontRef idx="minor">
          <a:srgbClr val="FEFFF3"/>
        </a:fontRef>
        <a:srgbClr val="FEFFF3"/>
      </a:tcTxStyle>
      <a:tcStyle>
        <a:tcBdr>
          <a:left>
            <a:ln w="12700" cap="flat">
              <a:solidFill>
                <a:srgbClr val="FEFFF3"/>
              </a:solidFill>
              <a:prstDash val="solid"/>
              <a:round/>
            </a:ln>
          </a:left>
          <a:right>
            <a:ln w="12700" cap="flat">
              <a:solidFill>
                <a:srgbClr val="FEFFF3"/>
              </a:solidFill>
              <a:prstDash val="solid"/>
              <a:round/>
            </a:ln>
          </a:right>
          <a:top>
            <a:ln w="38100" cap="flat">
              <a:solidFill>
                <a:srgbClr val="FEFFF3"/>
              </a:solidFill>
              <a:prstDash val="solid"/>
              <a:round/>
            </a:ln>
          </a:top>
          <a:bottom>
            <a:ln w="12700" cap="flat">
              <a:solidFill>
                <a:srgbClr val="FEFFF3"/>
              </a:solidFill>
              <a:prstDash val="solid"/>
              <a:round/>
            </a:ln>
          </a:bottom>
          <a:insideH>
            <a:ln w="12700" cap="flat">
              <a:solidFill>
                <a:srgbClr val="FEFFF3"/>
              </a:solidFill>
              <a:prstDash val="solid"/>
              <a:round/>
            </a:ln>
          </a:insideH>
          <a:insideV>
            <a:ln w="12700" cap="flat">
              <a:solidFill>
                <a:srgbClr val="FEFFF3"/>
              </a:solidFill>
              <a:prstDash val="solid"/>
              <a:round/>
            </a:ln>
          </a:insideV>
        </a:tcBdr>
        <a:fill>
          <a:solidFill>
            <a:schemeClr val="accent6"/>
          </a:solidFill>
        </a:fill>
      </a:tcStyle>
    </a:lastRow>
    <a:firstRow>
      <a:tcTxStyle b="on" i="off">
        <a:fontRef idx="minor">
          <a:srgbClr val="FEFFF3"/>
        </a:fontRef>
        <a:srgbClr val="FEFFF3"/>
      </a:tcTxStyle>
      <a:tcStyle>
        <a:tcBdr>
          <a:left>
            <a:ln w="12700" cap="flat">
              <a:solidFill>
                <a:srgbClr val="FEFFF3"/>
              </a:solidFill>
              <a:prstDash val="solid"/>
              <a:round/>
            </a:ln>
          </a:left>
          <a:right>
            <a:ln w="12700" cap="flat">
              <a:solidFill>
                <a:srgbClr val="FEFFF3"/>
              </a:solidFill>
              <a:prstDash val="solid"/>
              <a:round/>
            </a:ln>
          </a:right>
          <a:top>
            <a:ln w="12700" cap="flat">
              <a:solidFill>
                <a:srgbClr val="FEFFF3"/>
              </a:solidFill>
              <a:prstDash val="solid"/>
              <a:round/>
            </a:ln>
          </a:top>
          <a:bottom>
            <a:ln w="38100" cap="flat">
              <a:solidFill>
                <a:srgbClr val="FEFFF3"/>
              </a:solidFill>
              <a:prstDash val="solid"/>
              <a:round/>
            </a:ln>
          </a:bottom>
          <a:insideH>
            <a:ln w="12700" cap="flat">
              <a:solidFill>
                <a:srgbClr val="FEFFF3"/>
              </a:solidFill>
              <a:prstDash val="solid"/>
              <a:round/>
            </a:ln>
          </a:insideH>
          <a:insideV>
            <a:ln w="12700" cap="flat">
              <a:solidFill>
                <a:srgbClr val="FEFFF3"/>
              </a:solidFill>
              <a:prstDash val="solid"/>
              <a:round/>
            </a:ln>
          </a:insideV>
        </a:tcBdr>
        <a:fill>
          <a:solidFill>
            <a:schemeClr val="accent6"/>
          </a:solidFill>
        </a:fill>
      </a:tcStyle>
    </a:firstRow>
  </a:tblStyle>
  <a:tblStyle styleId="{2708684C-4D16-4618-839F-0558EEFCDFE6}" styleName="">
    <a:tblBg/>
    <a:wholeTbl>
      <a:tcTxStyle b="off" i="off">
        <a:fontRef idx="minor">
          <a:srgbClr val="5D0100"/>
        </a:fontRef>
        <a:srgbClr val="5D01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6E6"/>
          </a:solidFill>
        </a:fill>
      </a:tcStyle>
    </a:wholeTbl>
    <a:band2H>
      <a:tcTxStyle/>
      <a:tcStyle>
        <a:tcBdr/>
        <a:fill>
          <a:solidFill>
            <a:srgbClr val="FEFFF3"/>
          </a:solidFill>
        </a:fill>
      </a:tcStyle>
    </a:band2H>
    <a:firstCol>
      <a:tcTxStyle b="on" i="off">
        <a:fontRef idx="minor">
          <a:srgbClr val="FEFFF3"/>
        </a:fontRef>
        <a:srgbClr val="FEFFF3"/>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5D0100"/>
        </a:fontRef>
        <a:srgbClr val="5D0100"/>
      </a:tcTxStyle>
      <a:tcStyle>
        <a:tcBdr>
          <a:left>
            <a:ln w="12700" cap="flat">
              <a:noFill/>
              <a:miter lim="400000"/>
            </a:ln>
          </a:left>
          <a:right>
            <a:ln w="12700" cap="flat">
              <a:noFill/>
              <a:miter lim="400000"/>
            </a:ln>
          </a:right>
          <a:top>
            <a:ln w="50800" cap="flat">
              <a:solidFill>
                <a:srgbClr val="5D0100"/>
              </a:solidFill>
              <a:prstDash val="solid"/>
              <a:round/>
            </a:ln>
          </a:top>
          <a:bottom>
            <a:ln w="25400" cap="flat">
              <a:solidFill>
                <a:srgbClr val="5D0100"/>
              </a:solidFill>
              <a:prstDash val="solid"/>
              <a:round/>
            </a:ln>
          </a:bottom>
          <a:insideH>
            <a:ln w="12700" cap="flat">
              <a:noFill/>
              <a:miter lim="400000"/>
            </a:ln>
          </a:insideH>
          <a:insideV>
            <a:ln w="12700" cap="flat">
              <a:noFill/>
              <a:miter lim="400000"/>
            </a:ln>
          </a:insideV>
        </a:tcBdr>
        <a:fill>
          <a:solidFill>
            <a:srgbClr val="FEFFF3"/>
          </a:solidFill>
        </a:fill>
      </a:tcStyle>
    </a:lastRow>
    <a:firstRow>
      <a:tcTxStyle b="on" i="off">
        <a:fontRef idx="minor">
          <a:srgbClr val="FEFFF3"/>
        </a:fontRef>
        <a:srgbClr val="FEFFF3"/>
      </a:tcTxStyle>
      <a:tcStyle>
        <a:tcBdr>
          <a:left>
            <a:ln w="12700" cap="flat">
              <a:noFill/>
              <a:miter lim="400000"/>
            </a:ln>
          </a:left>
          <a:right>
            <a:ln w="12700" cap="flat">
              <a:noFill/>
              <a:miter lim="400000"/>
            </a:ln>
          </a:right>
          <a:top>
            <a:ln w="25400" cap="flat">
              <a:solidFill>
                <a:srgbClr val="5D0100"/>
              </a:solidFill>
              <a:prstDash val="solid"/>
              <a:round/>
            </a:ln>
          </a:top>
          <a:bottom>
            <a:ln w="25400" cap="flat">
              <a:solidFill>
                <a:srgbClr val="5D01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403" autoAdjust="0"/>
    <p:restoredTop sz="94660"/>
  </p:normalViewPr>
  <p:slideViewPr>
    <p:cSldViewPr snapToGrid="0">
      <p:cViewPr varScale="1">
        <p:scale>
          <a:sx n="101" d="100"/>
          <a:sy n="101" d="100"/>
        </p:scale>
        <p:origin x="2424" y="108"/>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44" name="Shape 444"/>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445" name="Shape 44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Times"/>
      </a:defRPr>
    </a:lvl1pPr>
    <a:lvl2pPr indent="228600" latinLnBrk="0">
      <a:spcBef>
        <a:spcPts val="400"/>
      </a:spcBef>
      <a:defRPr sz="1200">
        <a:latin typeface="+mj-lt"/>
        <a:ea typeface="+mj-ea"/>
        <a:cs typeface="+mj-cs"/>
        <a:sym typeface="Times"/>
      </a:defRPr>
    </a:lvl2pPr>
    <a:lvl3pPr indent="457200" latinLnBrk="0">
      <a:spcBef>
        <a:spcPts val="400"/>
      </a:spcBef>
      <a:defRPr sz="1200">
        <a:latin typeface="+mj-lt"/>
        <a:ea typeface="+mj-ea"/>
        <a:cs typeface="+mj-cs"/>
        <a:sym typeface="Times"/>
      </a:defRPr>
    </a:lvl3pPr>
    <a:lvl4pPr indent="685800" latinLnBrk="0">
      <a:spcBef>
        <a:spcPts val="400"/>
      </a:spcBef>
      <a:defRPr sz="1200">
        <a:latin typeface="+mj-lt"/>
        <a:ea typeface="+mj-ea"/>
        <a:cs typeface="+mj-cs"/>
        <a:sym typeface="Times"/>
      </a:defRPr>
    </a:lvl4pPr>
    <a:lvl5pPr indent="914400" latinLnBrk="0">
      <a:spcBef>
        <a:spcPts val="400"/>
      </a:spcBef>
      <a:defRPr sz="1200">
        <a:latin typeface="+mj-lt"/>
        <a:ea typeface="+mj-ea"/>
        <a:cs typeface="+mj-cs"/>
        <a:sym typeface="Times"/>
      </a:defRPr>
    </a:lvl5pPr>
    <a:lvl6pPr indent="1143000" latinLnBrk="0">
      <a:spcBef>
        <a:spcPts val="400"/>
      </a:spcBef>
      <a:defRPr sz="1200">
        <a:latin typeface="+mj-lt"/>
        <a:ea typeface="+mj-ea"/>
        <a:cs typeface="+mj-cs"/>
        <a:sym typeface="Times"/>
      </a:defRPr>
    </a:lvl6pPr>
    <a:lvl7pPr indent="1371600" latinLnBrk="0">
      <a:spcBef>
        <a:spcPts val="400"/>
      </a:spcBef>
      <a:defRPr sz="1200">
        <a:latin typeface="+mj-lt"/>
        <a:ea typeface="+mj-ea"/>
        <a:cs typeface="+mj-cs"/>
        <a:sym typeface="Times"/>
      </a:defRPr>
    </a:lvl7pPr>
    <a:lvl8pPr indent="1600200" latinLnBrk="0">
      <a:spcBef>
        <a:spcPts val="400"/>
      </a:spcBef>
      <a:defRPr sz="1200">
        <a:latin typeface="+mj-lt"/>
        <a:ea typeface="+mj-ea"/>
        <a:cs typeface="+mj-cs"/>
        <a:sym typeface="Times"/>
      </a:defRPr>
    </a:lvl8pPr>
    <a:lvl9pPr indent="1828800" latinLnBrk="0">
      <a:spcBef>
        <a:spcPts val="400"/>
      </a:spcBef>
      <a:defRPr sz="1200">
        <a:latin typeface="+mj-lt"/>
        <a:ea typeface="+mj-ea"/>
        <a:cs typeface="+mj-cs"/>
        <a:sym typeface="Time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8707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763588"/>
            <a:ext cx="5030787" cy="37719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70344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763588"/>
            <a:ext cx="5030787" cy="37719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322077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5" name="Picture 2" descr="Picture 2"/>
          <p:cNvPicPr>
            <a:picLocks noChangeAspect="1"/>
          </p:cNvPicPr>
          <p:nvPr/>
        </p:nvPicPr>
        <p:blipFill>
          <a:blip r:embed="rId2"/>
          <a:stretch>
            <a:fillRect/>
          </a:stretch>
        </p:blipFill>
        <p:spPr>
          <a:xfrm>
            <a:off x="0" y="5321300"/>
            <a:ext cx="9144000" cy="1536700"/>
          </a:xfrm>
          <a:prstGeom prst="rect">
            <a:avLst/>
          </a:prstGeom>
          <a:ln w="12700">
            <a:miter lim="400000"/>
          </a:ln>
        </p:spPr>
      </p:pic>
      <p:pic>
        <p:nvPicPr>
          <p:cNvPr id="16" name="Picture 3" descr="Picture 3"/>
          <p:cNvPicPr>
            <a:picLocks noChangeAspect="1"/>
          </p:cNvPicPr>
          <p:nvPr/>
        </p:nvPicPr>
        <p:blipFill>
          <a:blip r:embed="rId3"/>
          <a:stretch>
            <a:fillRect/>
          </a:stretch>
        </p:blipFill>
        <p:spPr>
          <a:xfrm>
            <a:off x="0" y="0"/>
            <a:ext cx="9144000" cy="1536700"/>
          </a:xfrm>
          <a:prstGeom prst="rect">
            <a:avLst/>
          </a:prstGeom>
          <a:ln w="12700">
            <a:miter lim="400000"/>
          </a:ln>
        </p:spPr>
      </p:pic>
      <p:sp>
        <p:nvSpPr>
          <p:cNvPr id="17" name="Title Text"/>
          <p:cNvSpPr txBox="1">
            <a:spLocks noGrp="1"/>
          </p:cNvSpPr>
          <p:nvPr>
            <p:ph type="title"/>
          </p:nvPr>
        </p:nvSpPr>
        <p:spPr>
          <a:xfrm>
            <a:off x="1008667" y="957262"/>
            <a:ext cx="7315201" cy="1311276"/>
          </a:xfrm>
          <a:prstGeom prst="rect">
            <a:avLst/>
          </a:prstGeom>
        </p:spPr>
        <p:txBody>
          <a:bodyPr/>
          <a:lstStyle>
            <a:lvl1pPr>
              <a:lnSpc>
                <a:spcPct val="100000"/>
              </a:lnSpc>
              <a:defRPr sz="4000"/>
            </a:lvl1pPr>
          </a:lstStyle>
          <a:p>
            <a:r>
              <a:t>Title Text</a:t>
            </a:r>
          </a:p>
        </p:txBody>
      </p:sp>
      <p:sp>
        <p:nvSpPr>
          <p:cNvPr id="18" name="Body Level One…"/>
          <p:cNvSpPr txBox="1">
            <a:spLocks noGrp="1"/>
          </p:cNvSpPr>
          <p:nvPr>
            <p:ph type="body" sz="quarter" idx="1"/>
          </p:nvPr>
        </p:nvSpPr>
        <p:spPr>
          <a:xfrm>
            <a:off x="1371600" y="3505200"/>
            <a:ext cx="6400800" cy="1752600"/>
          </a:xfrm>
          <a:prstGeom prst="rect">
            <a:avLst/>
          </a:prstGeom>
        </p:spPr>
        <p:txBody>
          <a:bodyPr/>
          <a:lstStyle>
            <a:lvl1pPr marL="0" indent="0" algn="ctr">
              <a:spcBef>
                <a:spcPts val="600"/>
              </a:spcBef>
              <a:buSzTx/>
              <a:buNone/>
              <a:defRPr sz="2800"/>
            </a:lvl1pPr>
            <a:lvl2pPr marL="742950" indent="-285750" algn="ctr">
              <a:spcBef>
                <a:spcPts val="600"/>
              </a:spcBef>
              <a:defRPr sz="2800"/>
            </a:lvl2pPr>
            <a:lvl3pPr marL="1181100" indent="-266700" algn="ctr">
              <a:spcBef>
                <a:spcPts val="600"/>
              </a:spcBef>
              <a:defRPr sz="2800"/>
            </a:lvl3pPr>
            <a:lvl4pPr marL="1691638" indent="-320038" algn="ctr">
              <a:spcBef>
                <a:spcPts val="600"/>
              </a:spcBef>
              <a:defRPr sz="2800"/>
            </a:lvl4pPr>
            <a:lvl5pPr marL="2148838" indent="-320038" algn="ctr">
              <a:spcBef>
                <a:spcPts val="600"/>
              </a:spcBef>
              <a:defRPr sz="2800"/>
            </a:lvl5pPr>
          </a:lstStyle>
          <a:p>
            <a:r>
              <a:t>Body Level One</a:t>
            </a:r>
          </a:p>
          <a:p>
            <a:pPr lvl="1"/>
            <a:r>
              <a:t>Body Level Two</a:t>
            </a:r>
          </a:p>
          <a:p>
            <a:pPr lvl="2"/>
            <a:r>
              <a:t>Body Level Three</a:t>
            </a:r>
          </a:p>
          <a:p>
            <a:pPr lvl="3"/>
            <a:r>
              <a:t>Body Level Four</a:t>
            </a:r>
          </a:p>
          <a:p>
            <a:pPr lvl="4"/>
            <a:r>
              <a:t>Body Level Five</a:t>
            </a:r>
          </a:p>
        </p:txBody>
      </p:sp>
      <p:pic>
        <p:nvPicPr>
          <p:cNvPr id="19" name="Picture 1" descr="Picture 1"/>
          <p:cNvPicPr>
            <a:picLocks noChangeAspect="1"/>
          </p:cNvPicPr>
          <p:nvPr/>
        </p:nvPicPr>
        <p:blipFill>
          <a:blip r:embed="rId4"/>
          <a:stretch>
            <a:fillRect/>
          </a:stretch>
        </p:blipFill>
        <p:spPr>
          <a:xfrm>
            <a:off x="0" y="1"/>
            <a:ext cx="710154" cy="688157"/>
          </a:xfrm>
          <a:prstGeom prst="rect">
            <a:avLst/>
          </a:prstGeom>
          <a:ln w="12700">
            <a:miter lim="400000"/>
          </a:ln>
        </p:spPr>
      </p:pic>
      <p:pic>
        <p:nvPicPr>
          <p:cNvPr id="20" name="Picture 10" descr="Picture 10"/>
          <p:cNvPicPr>
            <a:picLocks noChangeAspect="1"/>
          </p:cNvPicPr>
          <p:nvPr/>
        </p:nvPicPr>
        <p:blipFill>
          <a:blip r:embed="rId4"/>
          <a:stretch>
            <a:fillRect/>
          </a:stretch>
        </p:blipFill>
        <p:spPr>
          <a:xfrm>
            <a:off x="8433847" y="1"/>
            <a:ext cx="710155" cy="688157"/>
          </a:xfrm>
          <a:prstGeom prst="rect">
            <a:avLst/>
          </a:prstGeom>
          <a:ln w="12700">
            <a:miter lim="400000"/>
          </a:ln>
        </p:spPr>
      </p:pic>
      <p:sp>
        <p:nvSpPr>
          <p:cNvPr id="21" name="Slide Number"/>
          <p:cNvSpPr txBox="1">
            <a:spLocks noGrp="1"/>
          </p:cNvSpPr>
          <p:nvPr>
            <p:ph type="sldNum" sz="quarter" idx="2"/>
          </p:nvPr>
        </p:nvSpPr>
        <p:spPr>
          <a:xfrm>
            <a:off x="6296664" y="6221732"/>
            <a:ext cx="256537" cy="269237"/>
          </a:xfrm>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Custom Layout">
    <p:spTree>
      <p:nvGrpSpPr>
        <p:cNvPr id="1" name=""/>
        <p:cNvGrpSpPr/>
        <p:nvPr/>
      </p:nvGrpSpPr>
      <p:grpSpPr>
        <a:xfrm>
          <a:off x="0" y="0"/>
          <a:ext cx="0" cy="0"/>
          <a:chOff x="0" y="0"/>
          <a:chExt cx="0" cy="0"/>
        </a:xfrm>
      </p:grpSpPr>
      <p:pic>
        <p:nvPicPr>
          <p:cNvPr id="147" name="Picture 2" descr="Picture 2"/>
          <p:cNvPicPr>
            <a:picLocks noChangeAspect="1"/>
          </p:cNvPicPr>
          <p:nvPr/>
        </p:nvPicPr>
        <p:blipFill>
          <a:blip r:embed="rId2"/>
          <a:srcRect l="151" t="5911"/>
          <a:stretch>
            <a:fillRect/>
          </a:stretch>
        </p:blipFill>
        <p:spPr>
          <a:xfrm>
            <a:off x="0" y="5410199"/>
            <a:ext cx="9130193" cy="1446188"/>
          </a:xfrm>
          <a:prstGeom prst="rect">
            <a:avLst/>
          </a:prstGeom>
          <a:ln w="12700">
            <a:miter lim="400000"/>
          </a:ln>
        </p:spPr>
      </p:pic>
      <p:pic>
        <p:nvPicPr>
          <p:cNvPr id="148" name="Picture 3" descr="Picture 3"/>
          <p:cNvPicPr>
            <a:picLocks noChangeAspect="1"/>
          </p:cNvPicPr>
          <p:nvPr/>
        </p:nvPicPr>
        <p:blipFill>
          <a:blip r:embed="rId3"/>
          <a:stretch>
            <a:fillRect/>
          </a:stretch>
        </p:blipFill>
        <p:spPr>
          <a:xfrm>
            <a:off x="0" y="0"/>
            <a:ext cx="9144000" cy="1536700"/>
          </a:xfrm>
          <a:prstGeom prst="rect">
            <a:avLst/>
          </a:prstGeom>
          <a:ln w="12700">
            <a:miter lim="400000"/>
          </a:ln>
        </p:spPr>
      </p:pic>
      <p:pic>
        <p:nvPicPr>
          <p:cNvPr id="149" name="Picture 9" descr="Picture 9"/>
          <p:cNvPicPr>
            <a:picLocks noChangeAspect="1"/>
          </p:cNvPicPr>
          <p:nvPr/>
        </p:nvPicPr>
        <p:blipFill>
          <a:blip r:embed="rId4"/>
          <a:stretch>
            <a:fillRect/>
          </a:stretch>
        </p:blipFill>
        <p:spPr>
          <a:xfrm>
            <a:off x="0" y="1"/>
            <a:ext cx="710153" cy="688157"/>
          </a:xfrm>
          <a:prstGeom prst="rect">
            <a:avLst/>
          </a:prstGeom>
          <a:ln w="12700">
            <a:miter lim="400000"/>
          </a:ln>
        </p:spPr>
      </p:pic>
      <p:pic>
        <p:nvPicPr>
          <p:cNvPr id="150" name="Picture 10" descr="Picture 10"/>
          <p:cNvPicPr>
            <a:picLocks noChangeAspect="1"/>
          </p:cNvPicPr>
          <p:nvPr/>
        </p:nvPicPr>
        <p:blipFill>
          <a:blip r:embed="rId4"/>
          <a:stretch>
            <a:fillRect/>
          </a:stretch>
        </p:blipFill>
        <p:spPr>
          <a:xfrm>
            <a:off x="8433847" y="1"/>
            <a:ext cx="710153" cy="688157"/>
          </a:xfrm>
          <a:prstGeom prst="rect">
            <a:avLst/>
          </a:prstGeom>
          <a:ln w="12700">
            <a:miter lim="400000"/>
          </a:ln>
        </p:spPr>
      </p:pic>
      <p:sp>
        <p:nvSpPr>
          <p:cNvPr id="151" name="Title Text"/>
          <p:cNvSpPr txBox="1">
            <a:spLocks noGrp="1"/>
          </p:cNvSpPr>
          <p:nvPr>
            <p:ph type="title"/>
          </p:nvPr>
        </p:nvSpPr>
        <p:spPr>
          <a:xfrm>
            <a:off x="1566428" y="633947"/>
            <a:ext cx="6324601" cy="1143001"/>
          </a:xfrm>
          <a:prstGeom prst="rect">
            <a:avLst/>
          </a:prstGeom>
        </p:spPr>
        <p:txBody>
          <a:bodyPr lIns="45719" tIns="45719" rIns="45719" bIns="45719"/>
          <a:lstStyle/>
          <a:p>
            <a:r>
              <a:t>Title Text</a:t>
            </a:r>
          </a:p>
        </p:txBody>
      </p:sp>
      <p:sp>
        <p:nvSpPr>
          <p:cNvPr id="152"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72" name="Google Shape;20;p3" descr="Google Shape;20;p3"/>
          <p:cNvPicPr>
            <a:picLocks noChangeAspect="1"/>
          </p:cNvPicPr>
          <p:nvPr/>
        </p:nvPicPr>
        <p:blipFill>
          <a:blip r:embed="rId2"/>
          <a:stretch>
            <a:fillRect/>
          </a:stretch>
        </p:blipFill>
        <p:spPr>
          <a:xfrm>
            <a:off x="0" y="5321300"/>
            <a:ext cx="9144000" cy="1536700"/>
          </a:xfrm>
          <a:prstGeom prst="rect">
            <a:avLst/>
          </a:prstGeom>
          <a:ln w="12700">
            <a:miter lim="400000"/>
          </a:ln>
        </p:spPr>
      </p:pic>
      <p:pic>
        <p:nvPicPr>
          <p:cNvPr id="173" name="Google Shape;21;p3" descr="Google Shape;21;p3"/>
          <p:cNvPicPr>
            <a:picLocks noChangeAspect="1"/>
          </p:cNvPicPr>
          <p:nvPr/>
        </p:nvPicPr>
        <p:blipFill>
          <a:blip r:embed="rId3"/>
          <a:stretch>
            <a:fillRect/>
          </a:stretch>
        </p:blipFill>
        <p:spPr>
          <a:xfrm>
            <a:off x="0" y="0"/>
            <a:ext cx="9144000" cy="1536700"/>
          </a:xfrm>
          <a:prstGeom prst="rect">
            <a:avLst/>
          </a:prstGeom>
          <a:ln w="12700">
            <a:miter lim="400000"/>
          </a:ln>
        </p:spPr>
      </p:pic>
      <p:sp>
        <p:nvSpPr>
          <p:cNvPr id="174" name="Title Text"/>
          <p:cNvSpPr txBox="1">
            <a:spLocks noGrp="1"/>
          </p:cNvSpPr>
          <p:nvPr>
            <p:ph type="title"/>
          </p:nvPr>
        </p:nvSpPr>
        <p:spPr>
          <a:xfrm>
            <a:off x="1008667" y="957262"/>
            <a:ext cx="7315201" cy="1311276"/>
          </a:xfrm>
          <a:prstGeom prst="rect">
            <a:avLst/>
          </a:prstGeom>
        </p:spPr>
        <p:txBody>
          <a:bodyPr lIns="45699" tIns="45699" rIns="45699" bIns="45699"/>
          <a:lstStyle>
            <a:lvl1pPr>
              <a:lnSpc>
                <a:spcPct val="100000"/>
              </a:lnSpc>
              <a:defRPr sz="4000">
                <a:latin typeface="Play"/>
                <a:ea typeface="Play"/>
                <a:cs typeface="Play"/>
                <a:sym typeface="Play"/>
              </a:defRPr>
            </a:lvl1pPr>
          </a:lstStyle>
          <a:p>
            <a:pPr>
              <a:defRPr>
                <a:effectLst/>
              </a:defRPr>
            </a:pPr>
            <a:r>
              <a:t>Title Text</a:t>
            </a:r>
          </a:p>
        </p:txBody>
      </p:sp>
      <p:sp>
        <p:nvSpPr>
          <p:cNvPr id="175" name="Body Level One…"/>
          <p:cNvSpPr txBox="1">
            <a:spLocks noGrp="1"/>
          </p:cNvSpPr>
          <p:nvPr>
            <p:ph type="body" sz="quarter" idx="1"/>
          </p:nvPr>
        </p:nvSpPr>
        <p:spPr>
          <a:xfrm>
            <a:off x="1371600" y="3505200"/>
            <a:ext cx="6400800" cy="1752600"/>
          </a:xfrm>
          <a:prstGeom prst="rect">
            <a:avLst/>
          </a:prstGeom>
        </p:spPr>
        <p:txBody>
          <a:bodyPr lIns="45699" tIns="45699" rIns="45699" bIns="45699"/>
          <a:lstStyle>
            <a:lvl1pPr marL="431800" indent="-406400" algn="ctr">
              <a:spcBef>
                <a:spcPts val="500"/>
              </a:spcBef>
              <a:buSzTx/>
              <a:buNone/>
              <a:defRPr sz="2800"/>
            </a:lvl1pPr>
            <a:lvl2pPr marL="914400" indent="-406400" algn="ctr">
              <a:spcBef>
                <a:spcPts val="500"/>
              </a:spcBef>
              <a:buSzPts val="2800"/>
              <a:defRPr sz="2800"/>
            </a:lvl2pPr>
            <a:lvl3pPr marL="1435100" indent="-444500" algn="ctr">
              <a:spcBef>
                <a:spcPts val="500"/>
              </a:spcBef>
              <a:buSzPts val="2800"/>
              <a:defRPr sz="2800"/>
            </a:lvl3pPr>
            <a:lvl4pPr marL="1971039" indent="-497839" algn="ctr">
              <a:spcBef>
                <a:spcPts val="500"/>
              </a:spcBef>
              <a:buSzPts val="2800"/>
              <a:defRPr sz="2800"/>
            </a:lvl4pPr>
            <a:lvl5pPr marL="2428239" indent="-497839" algn="ctr">
              <a:spcBef>
                <a:spcPts val="500"/>
              </a:spcBef>
              <a:buSzPts val="2800"/>
              <a:defRPr sz="2800"/>
            </a:lvl5pPr>
          </a:lstStyle>
          <a:p>
            <a:pPr>
              <a:defRPr>
                <a:effectLst/>
              </a:defRPr>
            </a:pPr>
            <a:r>
              <a:t>Body Level One</a:t>
            </a:r>
          </a:p>
          <a:p>
            <a:pPr lvl="1">
              <a:defRPr>
                <a:effectLst/>
              </a:defRPr>
            </a:pPr>
            <a:r>
              <a:t>Body Level Two</a:t>
            </a:r>
          </a:p>
          <a:p>
            <a:pPr lvl="2">
              <a:defRPr>
                <a:effectLst/>
              </a:defRPr>
            </a:pPr>
            <a:r>
              <a:t>Body Level Three</a:t>
            </a:r>
          </a:p>
          <a:p>
            <a:pPr lvl="3">
              <a:defRPr>
                <a:effectLst/>
              </a:defRPr>
            </a:pPr>
            <a:r>
              <a:t>Body Level Four</a:t>
            </a:r>
          </a:p>
          <a:p>
            <a:pPr lvl="4">
              <a:defRPr>
                <a:effectLst/>
              </a:defRPr>
            </a:pPr>
            <a:r>
              <a:t>Body Level Five</a:t>
            </a:r>
          </a:p>
        </p:txBody>
      </p:sp>
      <p:pic>
        <p:nvPicPr>
          <p:cNvPr id="176" name="Google Shape;24;p3" descr="Google Shape;24;p3"/>
          <p:cNvPicPr>
            <a:picLocks noChangeAspect="1"/>
          </p:cNvPicPr>
          <p:nvPr/>
        </p:nvPicPr>
        <p:blipFill>
          <a:blip r:embed="rId4"/>
          <a:stretch>
            <a:fillRect/>
          </a:stretch>
        </p:blipFill>
        <p:spPr>
          <a:xfrm>
            <a:off x="0" y="1"/>
            <a:ext cx="710153" cy="688157"/>
          </a:xfrm>
          <a:prstGeom prst="rect">
            <a:avLst/>
          </a:prstGeom>
          <a:ln w="12700">
            <a:miter lim="400000"/>
          </a:ln>
        </p:spPr>
      </p:pic>
      <p:pic>
        <p:nvPicPr>
          <p:cNvPr id="177" name="Google Shape;25;p3" descr="Google Shape;25;p3"/>
          <p:cNvPicPr>
            <a:picLocks noChangeAspect="1"/>
          </p:cNvPicPr>
          <p:nvPr/>
        </p:nvPicPr>
        <p:blipFill>
          <a:blip r:embed="rId4"/>
          <a:stretch>
            <a:fillRect/>
          </a:stretch>
        </p:blipFill>
        <p:spPr>
          <a:xfrm>
            <a:off x="8433847" y="1"/>
            <a:ext cx="710153" cy="688157"/>
          </a:xfrm>
          <a:prstGeom prst="rect">
            <a:avLst/>
          </a:prstGeom>
          <a:ln w="12700">
            <a:miter lim="400000"/>
          </a:ln>
        </p:spPr>
      </p:pic>
      <p:sp>
        <p:nvSpPr>
          <p:cNvPr id="178"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pic>
        <p:nvPicPr>
          <p:cNvPr id="185" name="Google Shape;10;p1" descr="Google Shape;10;p1"/>
          <p:cNvPicPr>
            <a:picLocks noChangeAspect="1"/>
          </p:cNvPicPr>
          <p:nvPr/>
        </p:nvPicPr>
        <p:blipFill>
          <a:blip r:embed="rId2"/>
          <a:srcRect l="151" t="5911"/>
          <a:stretch>
            <a:fillRect/>
          </a:stretch>
        </p:blipFill>
        <p:spPr>
          <a:xfrm>
            <a:off x="0" y="5410199"/>
            <a:ext cx="9130193" cy="1446188"/>
          </a:xfrm>
          <a:prstGeom prst="rect">
            <a:avLst/>
          </a:prstGeom>
          <a:ln w="12700">
            <a:miter lim="400000"/>
          </a:ln>
        </p:spPr>
      </p:pic>
      <p:pic>
        <p:nvPicPr>
          <p:cNvPr id="186" name="Google Shape;11;p1" descr="Google Shape;11;p1"/>
          <p:cNvPicPr>
            <a:picLocks noChangeAspect="1"/>
          </p:cNvPicPr>
          <p:nvPr/>
        </p:nvPicPr>
        <p:blipFill>
          <a:blip r:embed="rId3"/>
          <a:stretch>
            <a:fillRect/>
          </a:stretch>
        </p:blipFill>
        <p:spPr>
          <a:xfrm>
            <a:off x="0" y="0"/>
            <a:ext cx="9144000" cy="1536700"/>
          </a:xfrm>
          <a:prstGeom prst="rect">
            <a:avLst/>
          </a:prstGeom>
          <a:ln w="12700">
            <a:miter lim="400000"/>
          </a:ln>
        </p:spPr>
      </p:pic>
      <p:pic>
        <p:nvPicPr>
          <p:cNvPr id="187" name="Google Shape;14;p1" descr="Google Shape;14;p1"/>
          <p:cNvPicPr>
            <a:picLocks noChangeAspect="1"/>
          </p:cNvPicPr>
          <p:nvPr/>
        </p:nvPicPr>
        <p:blipFill>
          <a:blip r:embed="rId4"/>
          <a:stretch>
            <a:fillRect/>
          </a:stretch>
        </p:blipFill>
        <p:spPr>
          <a:xfrm>
            <a:off x="0" y="1"/>
            <a:ext cx="710153" cy="688157"/>
          </a:xfrm>
          <a:prstGeom prst="rect">
            <a:avLst/>
          </a:prstGeom>
          <a:ln w="12700">
            <a:miter lim="400000"/>
          </a:ln>
        </p:spPr>
      </p:pic>
      <p:pic>
        <p:nvPicPr>
          <p:cNvPr id="188" name="Google Shape;15;p1" descr="Google Shape;15;p1"/>
          <p:cNvPicPr>
            <a:picLocks noChangeAspect="1"/>
          </p:cNvPicPr>
          <p:nvPr/>
        </p:nvPicPr>
        <p:blipFill>
          <a:blip r:embed="rId4"/>
          <a:stretch>
            <a:fillRect/>
          </a:stretch>
        </p:blipFill>
        <p:spPr>
          <a:xfrm>
            <a:off x="8433847" y="1"/>
            <a:ext cx="710153" cy="688157"/>
          </a:xfrm>
          <a:prstGeom prst="rect">
            <a:avLst/>
          </a:prstGeom>
          <a:ln w="12700">
            <a:miter lim="400000"/>
          </a:ln>
        </p:spPr>
      </p:pic>
      <p:sp>
        <p:nvSpPr>
          <p:cNvPr id="189" name="Title Text"/>
          <p:cNvSpPr txBox="1">
            <a:spLocks noGrp="1"/>
          </p:cNvSpPr>
          <p:nvPr>
            <p:ph type="title"/>
          </p:nvPr>
        </p:nvSpPr>
        <p:spPr>
          <a:xfrm>
            <a:off x="1566428" y="633947"/>
            <a:ext cx="6324601" cy="1143001"/>
          </a:xfrm>
          <a:prstGeom prst="rect">
            <a:avLst/>
          </a:prstGeom>
        </p:spPr>
        <p:txBody>
          <a:bodyPr lIns="45699" tIns="45699" rIns="45699" bIns="45699"/>
          <a:lstStyle>
            <a:lvl1pPr>
              <a:defRPr>
                <a:latin typeface="Play"/>
                <a:ea typeface="Play"/>
                <a:cs typeface="Play"/>
                <a:sym typeface="Play"/>
              </a:defRPr>
            </a:lvl1pPr>
          </a:lstStyle>
          <a:p>
            <a:pPr>
              <a:defRPr>
                <a:effectLst/>
              </a:defRPr>
            </a:pPr>
            <a:r>
              <a:t>Title Text</a:t>
            </a:r>
          </a:p>
        </p:txBody>
      </p:sp>
      <p:sp>
        <p:nvSpPr>
          <p:cNvPr id="190" name="Body Level One…"/>
          <p:cNvSpPr txBox="1">
            <a:spLocks noGrp="1"/>
          </p:cNvSpPr>
          <p:nvPr>
            <p:ph type="body" sz="half" idx="1"/>
          </p:nvPr>
        </p:nvSpPr>
        <p:spPr>
          <a:xfrm>
            <a:off x="1066800" y="1752600"/>
            <a:ext cx="3619500" cy="4343400"/>
          </a:xfrm>
          <a:prstGeom prst="rect">
            <a:avLst/>
          </a:prstGeom>
        </p:spPr>
        <p:txBody>
          <a:bodyPr lIns="45699" tIns="45699" rIns="45699" bIns="45699"/>
          <a:lstStyle>
            <a:lvl1pPr marL="457200" indent="-406400">
              <a:spcBef>
                <a:spcPts val="500"/>
              </a:spcBef>
              <a:buClr>
                <a:srgbClr val="5D0100"/>
              </a:buClr>
              <a:buSzPts val="2800"/>
              <a:buFont typeface="Helvetica Neue"/>
              <a:defRPr sz="2800"/>
            </a:lvl1pPr>
            <a:lvl2pPr marL="977900" indent="-444500">
              <a:spcBef>
                <a:spcPts val="500"/>
              </a:spcBef>
              <a:buClr>
                <a:srgbClr val="5D0100"/>
              </a:buClr>
              <a:buSzPts val="2800"/>
              <a:buFont typeface="Helvetica Neue"/>
              <a:defRPr sz="2800"/>
            </a:lvl2pPr>
            <a:lvl3pPr marL="1513839" indent="-497839">
              <a:spcBef>
                <a:spcPts val="500"/>
              </a:spcBef>
              <a:buClr>
                <a:srgbClr val="5D0100"/>
              </a:buClr>
              <a:buSzPts val="2800"/>
              <a:buFont typeface="Helvetica Neue"/>
              <a:defRPr sz="2800"/>
            </a:lvl3pPr>
            <a:lvl4pPr marL="2019300" indent="-533400">
              <a:spcBef>
                <a:spcPts val="500"/>
              </a:spcBef>
              <a:buClr>
                <a:srgbClr val="5D0100"/>
              </a:buClr>
              <a:buSzPts val="2800"/>
              <a:buFont typeface="Helvetica Neue"/>
              <a:defRPr sz="2800"/>
            </a:lvl4pPr>
            <a:lvl5pPr marL="2476500" indent="-533400">
              <a:spcBef>
                <a:spcPts val="500"/>
              </a:spcBef>
              <a:buClr>
                <a:srgbClr val="5D0100"/>
              </a:buClr>
              <a:buSzPts val="2800"/>
              <a:buFont typeface="Helvetica Neue"/>
              <a:defRPr sz="2800"/>
            </a:lvl5pPr>
          </a:lstStyle>
          <a:p>
            <a:pPr>
              <a:defRPr>
                <a:effectLst/>
              </a:defRPr>
            </a:pPr>
            <a:r>
              <a:t>Body Level One</a:t>
            </a:r>
          </a:p>
          <a:p>
            <a:pPr lvl="1">
              <a:defRPr>
                <a:effectLst/>
              </a:defRPr>
            </a:pPr>
            <a:r>
              <a:t>Body Level Two</a:t>
            </a:r>
          </a:p>
          <a:p>
            <a:pPr lvl="2">
              <a:defRPr>
                <a:effectLst/>
              </a:defRPr>
            </a:pPr>
            <a:r>
              <a:t>Body Level Three</a:t>
            </a:r>
          </a:p>
          <a:p>
            <a:pPr lvl="3">
              <a:defRPr>
                <a:effectLst/>
              </a:defRPr>
            </a:pPr>
            <a:r>
              <a:t>Body Level Four</a:t>
            </a:r>
          </a:p>
          <a:p>
            <a:pPr lvl="4">
              <a:defRPr>
                <a:effectLst/>
              </a:defRPr>
            </a:pPr>
            <a:r>
              <a:t>Body Level Five</a:t>
            </a:r>
          </a:p>
        </p:txBody>
      </p:sp>
      <p:sp>
        <p:nvSpPr>
          <p:cNvPr id="191" name="Google Shape;29;p4"/>
          <p:cNvSpPr txBox="1">
            <a:spLocks noGrp="1"/>
          </p:cNvSpPr>
          <p:nvPr>
            <p:ph type="body" sz="half" idx="13"/>
          </p:nvPr>
        </p:nvSpPr>
        <p:spPr>
          <a:xfrm>
            <a:off x="4838700" y="1752600"/>
            <a:ext cx="3619500" cy="4343400"/>
          </a:xfrm>
          <a:prstGeom prst="rect">
            <a:avLst/>
          </a:prstGeom>
        </p:spPr>
        <p:txBody>
          <a:bodyPr lIns="45699" tIns="45699" rIns="45699" bIns="45699"/>
          <a:lstStyle/>
          <a:p>
            <a:pPr marL="457200" indent="-406400">
              <a:spcBef>
                <a:spcPts val="500"/>
              </a:spcBef>
              <a:buClr>
                <a:srgbClr val="5D0100"/>
              </a:buClr>
              <a:buSzPts val="2800"/>
              <a:buFont typeface="Helvetica Neue"/>
              <a:defRPr sz="2800">
                <a:effectLst/>
              </a:defRPr>
            </a:pPr>
            <a:endParaRPr/>
          </a:p>
        </p:txBody>
      </p:sp>
      <p:sp>
        <p:nvSpPr>
          <p:cNvPr id="192"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pic>
        <p:nvPicPr>
          <p:cNvPr id="199" name="Google Shape;10;p1" descr="Google Shape;10;p1"/>
          <p:cNvPicPr>
            <a:picLocks noChangeAspect="1"/>
          </p:cNvPicPr>
          <p:nvPr/>
        </p:nvPicPr>
        <p:blipFill>
          <a:blip r:embed="rId2"/>
          <a:srcRect l="151" t="5911"/>
          <a:stretch>
            <a:fillRect/>
          </a:stretch>
        </p:blipFill>
        <p:spPr>
          <a:xfrm>
            <a:off x="0" y="5410199"/>
            <a:ext cx="9130193" cy="1446188"/>
          </a:xfrm>
          <a:prstGeom prst="rect">
            <a:avLst/>
          </a:prstGeom>
          <a:ln w="12700">
            <a:miter lim="400000"/>
          </a:ln>
        </p:spPr>
      </p:pic>
      <p:pic>
        <p:nvPicPr>
          <p:cNvPr id="200" name="Google Shape;11;p1" descr="Google Shape;11;p1"/>
          <p:cNvPicPr>
            <a:picLocks noChangeAspect="1"/>
          </p:cNvPicPr>
          <p:nvPr/>
        </p:nvPicPr>
        <p:blipFill>
          <a:blip r:embed="rId3"/>
          <a:stretch>
            <a:fillRect/>
          </a:stretch>
        </p:blipFill>
        <p:spPr>
          <a:xfrm>
            <a:off x="0" y="0"/>
            <a:ext cx="9144000" cy="1536700"/>
          </a:xfrm>
          <a:prstGeom prst="rect">
            <a:avLst/>
          </a:prstGeom>
          <a:ln w="12700">
            <a:miter lim="400000"/>
          </a:ln>
        </p:spPr>
      </p:pic>
      <p:pic>
        <p:nvPicPr>
          <p:cNvPr id="201" name="Google Shape;14;p1" descr="Google Shape;14;p1"/>
          <p:cNvPicPr>
            <a:picLocks noChangeAspect="1"/>
          </p:cNvPicPr>
          <p:nvPr/>
        </p:nvPicPr>
        <p:blipFill>
          <a:blip r:embed="rId4"/>
          <a:stretch>
            <a:fillRect/>
          </a:stretch>
        </p:blipFill>
        <p:spPr>
          <a:xfrm>
            <a:off x="0" y="1"/>
            <a:ext cx="710153" cy="688157"/>
          </a:xfrm>
          <a:prstGeom prst="rect">
            <a:avLst/>
          </a:prstGeom>
          <a:ln w="12700">
            <a:miter lim="400000"/>
          </a:ln>
        </p:spPr>
      </p:pic>
      <p:pic>
        <p:nvPicPr>
          <p:cNvPr id="202" name="Google Shape;15;p1" descr="Google Shape;15;p1"/>
          <p:cNvPicPr>
            <a:picLocks noChangeAspect="1"/>
          </p:cNvPicPr>
          <p:nvPr/>
        </p:nvPicPr>
        <p:blipFill>
          <a:blip r:embed="rId4"/>
          <a:stretch>
            <a:fillRect/>
          </a:stretch>
        </p:blipFill>
        <p:spPr>
          <a:xfrm>
            <a:off x="8433847" y="1"/>
            <a:ext cx="710153" cy="688157"/>
          </a:xfrm>
          <a:prstGeom prst="rect">
            <a:avLst/>
          </a:prstGeom>
          <a:ln w="12700">
            <a:miter lim="400000"/>
          </a:ln>
        </p:spPr>
      </p:pic>
      <p:sp>
        <p:nvSpPr>
          <p:cNvPr id="203" name="Title Text"/>
          <p:cNvSpPr txBox="1">
            <a:spLocks noGrp="1"/>
          </p:cNvSpPr>
          <p:nvPr>
            <p:ph type="title"/>
          </p:nvPr>
        </p:nvSpPr>
        <p:spPr>
          <a:xfrm>
            <a:off x="1566428" y="633947"/>
            <a:ext cx="6324601" cy="1143001"/>
          </a:xfrm>
          <a:prstGeom prst="rect">
            <a:avLst/>
          </a:prstGeom>
        </p:spPr>
        <p:txBody>
          <a:bodyPr lIns="45699" tIns="45699" rIns="45699" bIns="45699"/>
          <a:lstStyle>
            <a:lvl1pPr>
              <a:defRPr>
                <a:latin typeface="Play"/>
                <a:ea typeface="Play"/>
                <a:cs typeface="Play"/>
                <a:sym typeface="Play"/>
              </a:defRPr>
            </a:lvl1pPr>
          </a:lstStyle>
          <a:p>
            <a:pPr>
              <a:defRPr>
                <a:effectLst/>
              </a:defRPr>
            </a:pPr>
            <a:r>
              <a:t>Title Text</a:t>
            </a:r>
          </a:p>
        </p:txBody>
      </p:sp>
      <p:sp>
        <p:nvSpPr>
          <p:cNvPr id="204"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pic>
        <p:nvPicPr>
          <p:cNvPr id="211" name="Google Shape;10;p1" descr="Google Shape;10;p1"/>
          <p:cNvPicPr>
            <a:picLocks noChangeAspect="1"/>
          </p:cNvPicPr>
          <p:nvPr/>
        </p:nvPicPr>
        <p:blipFill>
          <a:blip r:embed="rId2"/>
          <a:srcRect l="151" t="5911"/>
          <a:stretch>
            <a:fillRect/>
          </a:stretch>
        </p:blipFill>
        <p:spPr>
          <a:xfrm>
            <a:off x="0" y="5410199"/>
            <a:ext cx="9130193" cy="1446188"/>
          </a:xfrm>
          <a:prstGeom prst="rect">
            <a:avLst/>
          </a:prstGeom>
          <a:ln w="12700">
            <a:miter lim="400000"/>
          </a:ln>
        </p:spPr>
      </p:pic>
      <p:pic>
        <p:nvPicPr>
          <p:cNvPr id="212" name="Google Shape;11;p1" descr="Google Shape;11;p1"/>
          <p:cNvPicPr>
            <a:picLocks noChangeAspect="1"/>
          </p:cNvPicPr>
          <p:nvPr/>
        </p:nvPicPr>
        <p:blipFill>
          <a:blip r:embed="rId3"/>
          <a:stretch>
            <a:fillRect/>
          </a:stretch>
        </p:blipFill>
        <p:spPr>
          <a:xfrm>
            <a:off x="0" y="0"/>
            <a:ext cx="9144000" cy="1536700"/>
          </a:xfrm>
          <a:prstGeom prst="rect">
            <a:avLst/>
          </a:prstGeom>
          <a:ln w="12700">
            <a:miter lim="400000"/>
          </a:ln>
        </p:spPr>
      </p:pic>
      <p:pic>
        <p:nvPicPr>
          <p:cNvPr id="213" name="Google Shape;14;p1" descr="Google Shape;14;p1"/>
          <p:cNvPicPr>
            <a:picLocks noChangeAspect="1"/>
          </p:cNvPicPr>
          <p:nvPr/>
        </p:nvPicPr>
        <p:blipFill>
          <a:blip r:embed="rId4"/>
          <a:stretch>
            <a:fillRect/>
          </a:stretch>
        </p:blipFill>
        <p:spPr>
          <a:xfrm>
            <a:off x="0" y="1"/>
            <a:ext cx="710153" cy="688157"/>
          </a:xfrm>
          <a:prstGeom prst="rect">
            <a:avLst/>
          </a:prstGeom>
          <a:ln w="12700">
            <a:miter lim="400000"/>
          </a:ln>
        </p:spPr>
      </p:pic>
      <p:pic>
        <p:nvPicPr>
          <p:cNvPr id="214" name="Google Shape;15;p1" descr="Google Shape;15;p1"/>
          <p:cNvPicPr>
            <a:picLocks noChangeAspect="1"/>
          </p:cNvPicPr>
          <p:nvPr/>
        </p:nvPicPr>
        <p:blipFill>
          <a:blip r:embed="rId4"/>
          <a:stretch>
            <a:fillRect/>
          </a:stretch>
        </p:blipFill>
        <p:spPr>
          <a:xfrm>
            <a:off x="8433847" y="1"/>
            <a:ext cx="710153" cy="688157"/>
          </a:xfrm>
          <a:prstGeom prst="rect">
            <a:avLst/>
          </a:prstGeom>
          <a:ln w="12700">
            <a:miter lim="400000"/>
          </a:ln>
        </p:spPr>
      </p:pic>
      <p:sp>
        <p:nvSpPr>
          <p:cNvPr id="215"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Custom Layout">
    <p:spTree>
      <p:nvGrpSpPr>
        <p:cNvPr id="1" name=""/>
        <p:cNvGrpSpPr/>
        <p:nvPr/>
      </p:nvGrpSpPr>
      <p:grpSpPr>
        <a:xfrm>
          <a:off x="0" y="0"/>
          <a:ext cx="0" cy="0"/>
          <a:chOff x="0" y="0"/>
          <a:chExt cx="0" cy="0"/>
        </a:xfrm>
      </p:grpSpPr>
      <p:pic>
        <p:nvPicPr>
          <p:cNvPr id="222" name="Google Shape;10;p1" descr="Google Shape;10;p1"/>
          <p:cNvPicPr>
            <a:picLocks noChangeAspect="1"/>
          </p:cNvPicPr>
          <p:nvPr/>
        </p:nvPicPr>
        <p:blipFill>
          <a:blip r:embed="rId2"/>
          <a:srcRect l="151" t="5911"/>
          <a:stretch>
            <a:fillRect/>
          </a:stretch>
        </p:blipFill>
        <p:spPr>
          <a:xfrm>
            <a:off x="0" y="5410199"/>
            <a:ext cx="9130193" cy="1446188"/>
          </a:xfrm>
          <a:prstGeom prst="rect">
            <a:avLst/>
          </a:prstGeom>
          <a:ln w="12700">
            <a:miter lim="400000"/>
          </a:ln>
        </p:spPr>
      </p:pic>
      <p:pic>
        <p:nvPicPr>
          <p:cNvPr id="223" name="Google Shape;11;p1" descr="Google Shape;11;p1"/>
          <p:cNvPicPr>
            <a:picLocks noChangeAspect="1"/>
          </p:cNvPicPr>
          <p:nvPr/>
        </p:nvPicPr>
        <p:blipFill>
          <a:blip r:embed="rId3"/>
          <a:stretch>
            <a:fillRect/>
          </a:stretch>
        </p:blipFill>
        <p:spPr>
          <a:xfrm>
            <a:off x="0" y="0"/>
            <a:ext cx="9144000" cy="1536700"/>
          </a:xfrm>
          <a:prstGeom prst="rect">
            <a:avLst/>
          </a:prstGeom>
          <a:ln w="12700">
            <a:miter lim="400000"/>
          </a:ln>
        </p:spPr>
      </p:pic>
      <p:pic>
        <p:nvPicPr>
          <p:cNvPr id="224" name="Google Shape;14;p1" descr="Google Shape;14;p1"/>
          <p:cNvPicPr>
            <a:picLocks noChangeAspect="1"/>
          </p:cNvPicPr>
          <p:nvPr/>
        </p:nvPicPr>
        <p:blipFill>
          <a:blip r:embed="rId4"/>
          <a:stretch>
            <a:fillRect/>
          </a:stretch>
        </p:blipFill>
        <p:spPr>
          <a:xfrm>
            <a:off x="0" y="1"/>
            <a:ext cx="710153" cy="688157"/>
          </a:xfrm>
          <a:prstGeom prst="rect">
            <a:avLst/>
          </a:prstGeom>
          <a:ln w="12700">
            <a:miter lim="400000"/>
          </a:ln>
        </p:spPr>
      </p:pic>
      <p:pic>
        <p:nvPicPr>
          <p:cNvPr id="225" name="Google Shape;15;p1" descr="Google Shape;15;p1"/>
          <p:cNvPicPr>
            <a:picLocks noChangeAspect="1"/>
          </p:cNvPicPr>
          <p:nvPr/>
        </p:nvPicPr>
        <p:blipFill>
          <a:blip r:embed="rId4"/>
          <a:stretch>
            <a:fillRect/>
          </a:stretch>
        </p:blipFill>
        <p:spPr>
          <a:xfrm>
            <a:off x="8433847" y="1"/>
            <a:ext cx="710153" cy="688157"/>
          </a:xfrm>
          <a:prstGeom prst="rect">
            <a:avLst/>
          </a:prstGeom>
          <a:ln w="12700">
            <a:miter lim="400000"/>
          </a:ln>
        </p:spPr>
      </p:pic>
      <p:sp>
        <p:nvSpPr>
          <p:cNvPr id="226" name="Title Text"/>
          <p:cNvSpPr txBox="1">
            <a:spLocks noGrp="1"/>
          </p:cNvSpPr>
          <p:nvPr>
            <p:ph type="title"/>
          </p:nvPr>
        </p:nvSpPr>
        <p:spPr>
          <a:xfrm>
            <a:off x="1566428" y="633947"/>
            <a:ext cx="6324601" cy="1143001"/>
          </a:xfrm>
          <a:prstGeom prst="rect">
            <a:avLst/>
          </a:prstGeom>
        </p:spPr>
        <p:txBody>
          <a:bodyPr lIns="45699" tIns="45699" rIns="45699" bIns="45699"/>
          <a:lstStyle>
            <a:lvl1pPr>
              <a:defRPr>
                <a:latin typeface="Play"/>
                <a:ea typeface="Play"/>
                <a:cs typeface="Play"/>
                <a:sym typeface="Play"/>
              </a:defRPr>
            </a:lvl1pPr>
          </a:lstStyle>
          <a:p>
            <a:pPr>
              <a:defRPr>
                <a:effectLst/>
              </a:defRPr>
            </a:pPr>
            <a:r>
              <a:t>Title Text</a:t>
            </a:r>
          </a:p>
        </p:txBody>
      </p:sp>
      <p:sp>
        <p:nvSpPr>
          <p:cNvPr id="227"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pic>
        <p:nvPicPr>
          <p:cNvPr id="247" name="image1.png" descr="image1.png"/>
          <p:cNvPicPr>
            <a:picLocks noChangeAspect="1"/>
          </p:cNvPicPr>
          <p:nvPr/>
        </p:nvPicPr>
        <p:blipFill>
          <a:blip r:embed="rId2"/>
          <a:srcRect l="150" t="5911"/>
          <a:stretch>
            <a:fillRect/>
          </a:stretch>
        </p:blipFill>
        <p:spPr>
          <a:xfrm>
            <a:off x="-1" y="5410198"/>
            <a:ext cx="9130195" cy="1446189"/>
          </a:xfrm>
          <a:prstGeom prst="rect">
            <a:avLst/>
          </a:prstGeom>
          <a:ln w="12700">
            <a:miter lim="400000"/>
          </a:ln>
        </p:spPr>
      </p:pic>
      <p:pic>
        <p:nvPicPr>
          <p:cNvPr id="248" name="image2.png" descr="image2.png"/>
          <p:cNvPicPr>
            <a:picLocks noChangeAspect="1"/>
          </p:cNvPicPr>
          <p:nvPr/>
        </p:nvPicPr>
        <p:blipFill>
          <a:blip r:embed="rId3"/>
          <a:stretch>
            <a:fillRect/>
          </a:stretch>
        </p:blipFill>
        <p:spPr>
          <a:xfrm>
            <a:off x="0" y="0"/>
            <a:ext cx="9144000" cy="1536700"/>
          </a:xfrm>
          <a:prstGeom prst="rect">
            <a:avLst/>
          </a:prstGeom>
          <a:ln w="12700">
            <a:miter lim="400000"/>
          </a:ln>
        </p:spPr>
      </p:pic>
      <p:pic>
        <p:nvPicPr>
          <p:cNvPr id="249" name="image3.jpg" descr="image3.jpg"/>
          <p:cNvPicPr>
            <a:picLocks noChangeAspect="1"/>
          </p:cNvPicPr>
          <p:nvPr/>
        </p:nvPicPr>
        <p:blipFill>
          <a:blip r:embed="rId4"/>
          <a:stretch>
            <a:fillRect/>
          </a:stretch>
        </p:blipFill>
        <p:spPr>
          <a:xfrm>
            <a:off x="0" y="1"/>
            <a:ext cx="710154" cy="688157"/>
          </a:xfrm>
          <a:prstGeom prst="rect">
            <a:avLst/>
          </a:prstGeom>
          <a:ln w="12700">
            <a:miter lim="400000"/>
          </a:ln>
        </p:spPr>
      </p:pic>
      <p:pic>
        <p:nvPicPr>
          <p:cNvPr id="250" name="image3.jpg" descr="image3.jpg"/>
          <p:cNvPicPr>
            <a:picLocks noChangeAspect="1"/>
          </p:cNvPicPr>
          <p:nvPr/>
        </p:nvPicPr>
        <p:blipFill>
          <a:blip r:embed="rId4"/>
          <a:stretch>
            <a:fillRect/>
          </a:stretch>
        </p:blipFill>
        <p:spPr>
          <a:xfrm>
            <a:off x="8433847" y="1"/>
            <a:ext cx="710154" cy="688157"/>
          </a:xfrm>
          <a:prstGeom prst="rect">
            <a:avLst/>
          </a:prstGeom>
          <a:ln w="12700">
            <a:miter lim="400000"/>
          </a:ln>
        </p:spPr>
      </p:pic>
      <p:sp>
        <p:nvSpPr>
          <p:cNvPr id="251" name="Title Text"/>
          <p:cNvSpPr txBox="1">
            <a:spLocks noGrp="1"/>
          </p:cNvSpPr>
          <p:nvPr>
            <p:ph type="title"/>
          </p:nvPr>
        </p:nvSpPr>
        <p:spPr>
          <a:xfrm>
            <a:off x="1566428" y="633947"/>
            <a:ext cx="6324602" cy="1143001"/>
          </a:xfrm>
          <a:prstGeom prst="rect">
            <a:avLst/>
          </a:prstGeom>
        </p:spPr>
        <p:txBody>
          <a:bodyPr lIns="45718" tIns="45718" rIns="45718" bIns="45718"/>
          <a:lstStyle/>
          <a:p>
            <a:r>
              <a:t>Title Text</a:t>
            </a:r>
          </a:p>
        </p:txBody>
      </p:sp>
      <p:sp>
        <p:nvSpPr>
          <p:cNvPr id="252" name="Body Level One…"/>
          <p:cNvSpPr txBox="1">
            <a:spLocks noGrp="1"/>
          </p:cNvSpPr>
          <p:nvPr>
            <p:ph type="body" sz="half" idx="1"/>
          </p:nvPr>
        </p:nvSpPr>
        <p:spPr>
          <a:xfrm>
            <a:off x="1066800" y="1752600"/>
            <a:ext cx="3619500" cy="4343400"/>
          </a:xfrm>
          <a:prstGeom prst="rect">
            <a:avLst/>
          </a:prstGeom>
        </p:spPr>
        <p:txBody>
          <a:bodyPr lIns="45718" tIns="45718" rIns="45718" bIns="45718"/>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253" name="Slide Number"/>
          <p:cNvSpPr txBox="1">
            <a:spLocks noGrp="1"/>
          </p:cNvSpPr>
          <p:nvPr>
            <p:ph type="sldNum" sz="quarter" idx="2"/>
          </p:nvPr>
        </p:nvSpPr>
        <p:spPr>
          <a:xfrm>
            <a:off x="6296661" y="6221731"/>
            <a:ext cx="256539" cy="269239"/>
          </a:xfrm>
          <a:prstGeom prst="rect">
            <a:avLst/>
          </a:prstGeom>
        </p:spPr>
        <p:txBody>
          <a:bodyPr lIns="45718" tIns="45718" rIns="45718" bIns="45718"/>
          <a:lstStyle/>
          <a:p>
            <a:fld id="{86CB4B4D-7CA3-9044-876B-883B54F8677D}" type="slidenum">
              <a:t>‹#›</a:t>
            </a:fld>
            <a:endParaRPr dirty="0"/>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pic>
        <p:nvPicPr>
          <p:cNvPr id="260" name="image1.png" descr="image1.png"/>
          <p:cNvPicPr>
            <a:picLocks noChangeAspect="1"/>
          </p:cNvPicPr>
          <p:nvPr/>
        </p:nvPicPr>
        <p:blipFill>
          <a:blip r:embed="rId2"/>
          <a:srcRect l="150" t="5911"/>
          <a:stretch>
            <a:fillRect/>
          </a:stretch>
        </p:blipFill>
        <p:spPr>
          <a:xfrm>
            <a:off x="-1" y="5410198"/>
            <a:ext cx="9130195" cy="1446189"/>
          </a:xfrm>
          <a:prstGeom prst="rect">
            <a:avLst/>
          </a:prstGeom>
          <a:ln w="12700">
            <a:miter lim="400000"/>
          </a:ln>
        </p:spPr>
      </p:pic>
      <p:pic>
        <p:nvPicPr>
          <p:cNvPr id="261" name="image2.png" descr="image2.png"/>
          <p:cNvPicPr>
            <a:picLocks noChangeAspect="1"/>
          </p:cNvPicPr>
          <p:nvPr/>
        </p:nvPicPr>
        <p:blipFill>
          <a:blip r:embed="rId3"/>
          <a:stretch>
            <a:fillRect/>
          </a:stretch>
        </p:blipFill>
        <p:spPr>
          <a:xfrm>
            <a:off x="0" y="0"/>
            <a:ext cx="9144000" cy="1536700"/>
          </a:xfrm>
          <a:prstGeom prst="rect">
            <a:avLst/>
          </a:prstGeom>
          <a:ln w="12700">
            <a:miter lim="400000"/>
          </a:ln>
        </p:spPr>
      </p:pic>
      <p:pic>
        <p:nvPicPr>
          <p:cNvPr id="262" name="image3.jpg" descr="image3.jpg"/>
          <p:cNvPicPr>
            <a:picLocks noChangeAspect="1"/>
          </p:cNvPicPr>
          <p:nvPr/>
        </p:nvPicPr>
        <p:blipFill>
          <a:blip r:embed="rId4"/>
          <a:stretch>
            <a:fillRect/>
          </a:stretch>
        </p:blipFill>
        <p:spPr>
          <a:xfrm>
            <a:off x="0" y="1"/>
            <a:ext cx="710154" cy="688157"/>
          </a:xfrm>
          <a:prstGeom prst="rect">
            <a:avLst/>
          </a:prstGeom>
          <a:ln w="12700">
            <a:miter lim="400000"/>
          </a:ln>
        </p:spPr>
      </p:pic>
      <p:pic>
        <p:nvPicPr>
          <p:cNvPr id="263" name="image3.jpg" descr="image3.jpg"/>
          <p:cNvPicPr>
            <a:picLocks noChangeAspect="1"/>
          </p:cNvPicPr>
          <p:nvPr/>
        </p:nvPicPr>
        <p:blipFill>
          <a:blip r:embed="rId4"/>
          <a:stretch>
            <a:fillRect/>
          </a:stretch>
        </p:blipFill>
        <p:spPr>
          <a:xfrm>
            <a:off x="8433847" y="1"/>
            <a:ext cx="710154" cy="688157"/>
          </a:xfrm>
          <a:prstGeom prst="rect">
            <a:avLst/>
          </a:prstGeom>
          <a:ln w="12700">
            <a:miter lim="400000"/>
          </a:ln>
        </p:spPr>
      </p:pic>
      <p:sp>
        <p:nvSpPr>
          <p:cNvPr id="264" name="Title Text"/>
          <p:cNvSpPr txBox="1">
            <a:spLocks noGrp="1"/>
          </p:cNvSpPr>
          <p:nvPr>
            <p:ph type="title"/>
          </p:nvPr>
        </p:nvSpPr>
        <p:spPr>
          <a:xfrm>
            <a:off x="1566428" y="633947"/>
            <a:ext cx="6324602" cy="1143001"/>
          </a:xfrm>
          <a:prstGeom prst="rect">
            <a:avLst/>
          </a:prstGeom>
        </p:spPr>
        <p:txBody>
          <a:bodyPr lIns="45718" tIns="45718" rIns="45718" bIns="45718"/>
          <a:lstStyle/>
          <a:p>
            <a:r>
              <a:t>Title Text</a:t>
            </a:r>
          </a:p>
        </p:txBody>
      </p:sp>
      <p:sp>
        <p:nvSpPr>
          <p:cNvPr id="265" name="Slide Number"/>
          <p:cNvSpPr txBox="1">
            <a:spLocks noGrp="1"/>
          </p:cNvSpPr>
          <p:nvPr>
            <p:ph type="sldNum" sz="quarter" idx="2"/>
          </p:nvPr>
        </p:nvSpPr>
        <p:spPr>
          <a:xfrm>
            <a:off x="6296661" y="6221731"/>
            <a:ext cx="256539" cy="269239"/>
          </a:xfrm>
          <a:prstGeom prst="rect">
            <a:avLst/>
          </a:prstGeom>
        </p:spPr>
        <p:txBody>
          <a:bodyPr lIns="45718" tIns="45718" rIns="45718" bIns="45718"/>
          <a:lstStyle/>
          <a:p>
            <a:fld id="{86CB4B4D-7CA3-9044-876B-883B54F8677D}" type="slidenum">
              <a:t>‹#›</a:t>
            </a:fld>
            <a:endParaRPr dirty="0"/>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pic>
        <p:nvPicPr>
          <p:cNvPr id="272" name="image1.png" descr="image1.png"/>
          <p:cNvPicPr>
            <a:picLocks noChangeAspect="1"/>
          </p:cNvPicPr>
          <p:nvPr/>
        </p:nvPicPr>
        <p:blipFill>
          <a:blip r:embed="rId2"/>
          <a:srcRect l="150" t="5911"/>
          <a:stretch>
            <a:fillRect/>
          </a:stretch>
        </p:blipFill>
        <p:spPr>
          <a:xfrm>
            <a:off x="-1" y="5410198"/>
            <a:ext cx="9130195" cy="1446189"/>
          </a:xfrm>
          <a:prstGeom prst="rect">
            <a:avLst/>
          </a:prstGeom>
          <a:ln w="12700">
            <a:miter lim="400000"/>
          </a:ln>
        </p:spPr>
      </p:pic>
      <p:pic>
        <p:nvPicPr>
          <p:cNvPr id="273" name="image2.png" descr="image2.png"/>
          <p:cNvPicPr>
            <a:picLocks noChangeAspect="1"/>
          </p:cNvPicPr>
          <p:nvPr/>
        </p:nvPicPr>
        <p:blipFill>
          <a:blip r:embed="rId3"/>
          <a:stretch>
            <a:fillRect/>
          </a:stretch>
        </p:blipFill>
        <p:spPr>
          <a:xfrm>
            <a:off x="0" y="0"/>
            <a:ext cx="9144000" cy="1536700"/>
          </a:xfrm>
          <a:prstGeom prst="rect">
            <a:avLst/>
          </a:prstGeom>
          <a:ln w="12700">
            <a:miter lim="400000"/>
          </a:ln>
        </p:spPr>
      </p:pic>
      <p:pic>
        <p:nvPicPr>
          <p:cNvPr id="274" name="image3.jpg" descr="image3.jpg"/>
          <p:cNvPicPr>
            <a:picLocks noChangeAspect="1"/>
          </p:cNvPicPr>
          <p:nvPr/>
        </p:nvPicPr>
        <p:blipFill>
          <a:blip r:embed="rId4"/>
          <a:stretch>
            <a:fillRect/>
          </a:stretch>
        </p:blipFill>
        <p:spPr>
          <a:xfrm>
            <a:off x="0" y="1"/>
            <a:ext cx="710154" cy="688157"/>
          </a:xfrm>
          <a:prstGeom prst="rect">
            <a:avLst/>
          </a:prstGeom>
          <a:ln w="12700">
            <a:miter lim="400000"/>
          </a:ln>
        </p:spPr>
      </p:pic>
      <p:pic>
        <p:nvPicPr>
          <p:cNvPr id="275" name="image3.jpg" descr="image3.jpg"/>
          <p:cNvPicPr>
            <a:picLocks noChangeAspect="1"/>
          </p:cNvPicPr>
          <p:nvPr/>
        </p:nvPicPr>
        <p:blipFill>
          <a:blip r:embed="rId4"/>
          <a:stretch>
            <a:fillRect/>
          </a:stretch>
        </p:blipFill>
        <p:spPr>
          <a:xfrm>
            <a:off x="8433847" y="1"/>
            <a:ext cx="710154" cy="688157"/>
          </a:xfrm>
          <a:prstGeom prst="rect">
            <a:avLst/>
          </a:prstGeom>
          <a:ln w="12700">
            <a:miter lim="400000"/>
          </a:ln>
        </p:spPr>
      </p:pic>
      <p:sp>
        <p:nvSpPr>
          <p:cNvPr id="276" name="Slide Number"/>
          <p:cNvSpPr txBox="1">
            <a:spLocks noGrp="1"/>
          </p:cNvSpPr>
          <p:nvPr>
            <p:ph type="sldNum" sz="quarter" idx="2"/>
          </p:nvPr>
        </p:nvSpPr>
        <p:spPr>
          <a:xfrm>
            <a:off x="6296661" y="6221731"/>
            <a:ext cx="256539" cy="269239"/>
          </a:xfrm>
          <a:prstGeom prst="rect">
            <a:avLst/>
          </a:prstGeom>
        </p:spPr>
        <p:txBody>
          <a:bodyPr lIns="45718" tIns="45718" rIns="45718" bIns="45718"/>
          <a:lstStyle/>
          <a:p>
            <a:fld id="{86CB4B4D-7CA3-9044-876B-883B54F8677D}" type="slidenum">
              <a:t>‹#›</a:t>
            </a:fld>
            <a:endParaRPr dirty="0"/>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Custom Layout">
    <p:spTree>
      <p:nvGrpSpPr>
        <p:cNvPr id="1" name=""/>
        <p:cNvGrpSpPr/>
        <p:nvPr/>
      </p:nvGrpSpPr>
      <p:grpSpPr>
        <a:xfrm>
          <a:off x="0" y="0"/>
          <a:ext cx="0" cy="0"/>
          <a:chOff x="0" y="0"/>
          <a:chExt cx="0" cy="0"/>
        </a:xfrm>
      </p:grpSpPr>
      <p:pic>
        <p:nvPicPr>
          <p:cNvPr id="283" name="image1.png" descr="image1.png"/>
          <p:cNvPicPr>
            <a:picLocks noChangeAspect="1"/>
          </p:cNvPicPr>
          <p:nvPr/>
        </p:nvPicPr>
        <p:blipFill>
          <a:blip r:embed="rId2"/>
          <a:srcRect l="150" t="5911"/>
          <a:stretch>
            <a:fillRect/>
          </a:stretch>
        </p:blipFill>
        <p:spPr>
          <a:xfrm>
            <a:off x="-1" y="5410198"/>
            <a:ext cx="9130195" cy="1446189"/>
          </a:xfrm>
          <a:prstGeom prst="rect">
            <a:avLst/>
          </a:prstGeom>
          <a:ln w="12700">
            <a:miter lim="400000"/>
          </a:ln>
        </p:spPr>
      </p:pic>
      <p:pic>
        <p:nvPicPr>
          <p:cNvPr id="284" name="image2.png" descr="image2.png"/>
          <p:cNvPicPr>
            <a:picLocks noChangeAspect="1"/>
          </p:cNvPicPr>
          <p:nvPr/>
        </p:nvPicPr>
        <p:blipFill>
          <a:blip r:embed="rId3"/>
          <a:stretch>
            <a:fillRect/>
          </a:stretch>
        </p:blipFill>
        <p:spPr>
          <a:xfrm>
            <a:off x="0" y="0"/>
            <a:ext cx="9144000" cy="1536700"/>
          </a:xfrm>
          <a:prstGeom prst="rect">
            <a:avLst/>
          </a:prstGeom>
          <a:ln w="12700">
            <a:miter lim="400000"/>
          </a:ln>
        </p:spPr>
      </p:pic>
      <p:pic>
        <p:nvPicPr>
          <p:cNvPr id="285" name="image3.jpg" descr="image3.jpg"/>
          <p:cNvPicPr>
            <a:picLocks noChangeAspect="1"/>
          </p:cNvPicPr>
          <p:nvPr/>
        </p:nvPicPr>
        <p:blipFill>
          <a:blip r:embed="rId4"/>
          <a:stretch>
            <a:fillRect/>
          </a:stretch>
        </p:blipFill>
        <p:spPr>
          <a:xfrm>
            <a:off x="0" y="1"/>
            <a:ext cx="710154" cy="688157"/>
          </a:xfrm>
          <a:prstGeom prst="rect">
            <a:avLst/>
          </a:prstGeom>
          <a:ln w="12700">
            <a:miter lim="400000"/>
          </a:ln>
        </p:spPr>
      </p:pic>
      <p:pic>
        <p:nvPicPr>
          <p:cNvPr id="286" name="image3.jpg" descr="image3.jpg"/>
          <p:cNvPicPr>
            <a:picLocks noChangeAspect="1"/>
          </p:cNvPicPr>
          <p:nvPr/>
        </p:nvPicPr>
        <p:blipFill>
          <a:blip r:embed="rId4"/>
          <a:stretch>
            <a:fillRect/>
          </a:stretch>
        </p:blipFill>
        <p:spPr>
          <a:xfrm>
            <a:off x="8433847" y="1"/>
            <a:ext cx="710154" cy="688157"/>
          </a:xfrm>
          <a:prstGeom prst="rect">
            <a:avLst/>
          </a:prstGeom>
          <a:ln w="12700">
            <a:miter lim="400000"/>
          </a:ln>
        </p:spPr>
      </p:pic>
      <p:sp>
        <p:nvSpPr>
          <p:cNvPr id="287" name="Title Text"/>
          <p:cNvSpPr txBox="1">
            <a:spLocks noGrp="1"/>
          </p:cNvSpPr>
          <p:nvPr>
            <p:ph type="title"/>
          </p:nvPr>
        </p:nvSpPr>
        <p:spPr>
          <a:xfrm>
            <a:off x="1566428" y="633947"/>
            <a:ext cx="6324602" cy="1143001"/>
          </a:xfrm>
          <a:prstGeom prst="rect">
            <a:avLst/>
          </a:prstGeom>
        </p:spPr>
        <p:txBody>
          <a:bodyPr lIns="45718" tIns="45718" rIns="45718" bIns="45718"/>
          <a:lstStyle/>
          <a:p>
            <a:r>
              <a:t>Title Text</a:t>
            </a:r>
          </a:p>
        </p:txBody>
      </p:sp>
      <p:sp>
        <p:nvSpPr>
          <p:cNvPr id="288" name="Slide Number"/>
          <p:cNvSpPr txBox="1">
            <a:spLocks noGrp="1"/>
          </p:cNvSpPr>
          <p:nvPr>
            <p:ph type="sldNum" sz="quarter" idx="2"/>
          </p:nvPr>
        </p:nvSpPr>
        <p:spPr>
          <a:xfrm>
            <a:off x="6296661" y="6221731"/>
            <a:ext cx="256539" cy="269239"/>
          </a:xfrm>
          <a:prstGeom prst="rect">
            <a:avLst/>
          </a:prstGeom>
        </p:spPr>
        <p:txBody>
          <a:bodyPr lIns="45718" tIns="45718" rIns="45718" bIns="45718"/>
          <a:lstStyle/>
          <a:p>
            <a:fld id="{86CB4B4D-7CA3-9044-876B-883B54F8677D}" type="slidenum">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28" name="Picture 2" descr="Picture 2"/>
          <p:cNvPicPr>
            <a:picLocks noChangeAspect="1"/>
          </p:cNvPicPr>
          <p:nvPr/>
        </p:nvPicPr>
        <p:blipFill>
          <a:blip r:embed="rId2"/>
          <a:srcRect l="150" t="5911"/>
          <a:stretch>
            <a:fillRect/>
          </a:stretch>
        </p:blipFill>
        <p:spPr>
          <a:xfrm>
            <a:off x="-2" y="5410198"/>
            <a:ext cx="9130196" cy="1446190"/>
          </a:xfrm>
          <a:prstGeom prst="rect">
            <a:avLst/>
          </a:prstGeom>
          <a:ln w="12700">
            <a:miter lim="400000"/>
          </a:ln>
        </p:spPr>
      </p:pic>
      <p:pic>
        <p:nvPicPr>
          <p:cNvPr id="29" name="Picture 3" descr="Picture 3"/>
          <p:cNvPicPr>
            <a:picLocks noChangeAspect="1"/>
          </p:cNvPicPr>
          <p:nvPr/>
        </p:nvPicPr>
        <p:blipFill>
          <a:blip r:embed="rId3"/>
          <a:stretch>
            <a:fillRect/>
          </a:stretch>
        </p:blipFill>
        <p:spPr>
          <a:xfrm>
            <a:off x="0" y="0"/>
            <a:ext cx="9144000" cy="1536700"/>
          </a:xfrm>
          <a:prstGeom prst="rect">
            <a:avLst/>
          </a:prstGeom>
          <a:ln w="12700">
            <a:miter lim="400000"/>
          </a:ln>
        </p:spPr>
      </p:pic>
      <p:pic>
        <p:nvPicPr>
          <p:cNvPr id="30" name="Picture 9" descr="Picture 9"/>
          <p:cNvPicPr>
            <a:picLocks noChangeAspect="1"/>
          </p:cNvPicPr>
          <p:nvPr/>
        </p:nvPicPr>
        <p:blipFill>
          <a:blip r:embed="rId4"/>
          <a:stretch>
            <a:fillRect/>
          </a:stretch>
        </p:blipFill>
        <p:spPr>
          <a:xfrm>
            <a:off x="0" y="1"/>
            <a:ext cx="710154" cy="688157"/>
          </a:xfrm>
          <a:prstGeom prst="rect">
            <a:avLst/>
          </a:prstGeom>
          <a:ln w="12700">
            <a:miter lim="400000"/>
          </a:ln>
        </p:spPr>
      </p:pic>
      <p:pic>
        <p:nvPicPr>
          <p:cNvPr id="31" name="Picture 10" descr="Picture 10"/>
          <p:cNvPicPr>
            <a:picLocks noChangeAspect="1"/>
          </p:cNvPicPr>
          <p:nvPr/>
        </p:nvPicPr>
        <p:blipFill>
          <a:blip r:embed="rId4"/>
          <a:stretch>
            <a:fillRect/>
          </a:stretch>
        </p:blipFill>
        <p:spPr>
          <a:xfrm>
            <a:off x="8433847" y="1"/>
            <a:ext cx="710155" cy="688157"/>
          </a:xfrm>
          <a:prstGeom prst="rect">
            <a:avLst/>
          </a:prstGeom>
          <a:ln w="12700">
            <a:miter lim="400000"/>
          </a:ln>
        </p:spPr>
      </p:pic>
      <p:sp>
        <p:nvSpPr>
          <p:cNvPr id="32" name="Title Text"/>
          <p:cNvSpPr txBox="1">
            <a:spLocks noGrp="1"/>
          </p:cNvSpPr>
          <p:nvPr>
            <p:ph type="title"/>
          </p:nvPr>
        </p:nvSpPr>
        <p:spPr>
          <a:xfrm>
            <a:off x="1566428" y="633947"/>
            <a:ext cx="6324602" cy="1143001"/>
          </a:xfrm>
          <a:prstGeom prst="rect">
            <a:avLst/>
          </a:prstGeom>
        </p:spPr>
        <p:txBody>
          <a:bodyPr/>
          <a:lstStyle/>
          <a:p>
            <a:r>
              <a:t>Title Text</a:t>
            </a:r>
          </a:p>
        </p:txBody>
      </p:sp>
      <p:sp>
        <p:nvSpPr>
          <p:cNvPr id="33" name="Body Level One…"/>
          <p:cNvSpPr txBox="1">
            <a:spLocks noGrp="1"/>
          </p:cNvSpPr>
          <p:nvPr>
            <p:ph type="body" idx="1"/>
          </p:nvPr>
        </p:nvSpPr>
        <p:spPr>
          <a:xfrm>
            <a:off x="876300" y="2186233"/>
            <a:ext cx="7391400" cy="4343402"/>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4" name="Slide Number"/>
          <p:cNvSpPr txBox="1">
            <a:spLocks noGrp="1"/>
          </p:cNvSpPr>
          <p:nvPr>
            <p:ph type="sldNum" sz="quarter" idx="2"/>
          </p:nvPr>
        </p:nvSpPr>
        <p:spPr>
          <a:xfrm>
            <a:off x="6296664" y="6221732"/>
            <a:ext cx="256537" cy="269237"/>
          </a:xfrm>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295" name="Picture 3" descr="Picture 3"/>
          <p:cNvPicPr>
            <a:picLocks noChangeAspect="1"/>
          </p:cNvPicPr>
          <p:nvPr/>
        </p:nvPicPr>
        <p:blipFill>
          <a:blip r:embed="rId2"/>
          <a:stretch>
            <a:fillRect/>
          </a:stretch>
        </p:blipFill>
        <p:spPr>
          <a:xfrm>
            <a:off x="0" y="0"/>
            <a:ext cx="9144000" cy="1536700"/>
          </a:xfrm>
          <a:prstGeom prst="rect">
            <a:avLst/>
          </a:prstGeom>
          <a:ln w="12700">
            <a:miter lim="400000"/>
          </a:ln>
        </p:spPr>
      </p:pic>
      <p:pic>
        <p:nvPicPr>
          <p:cNvPr id="296" name="Picture 2" descr="Picture 2"/>
          <p:cNvPicPr>
            <a:picLocks noChangeAspect="1"/>
          </p:cNvPicPr>
          <p:nvPr/>
        </p:nvPicPr>
        <p:blipFill>
          <a:blip r:embed="rId3"/>
          <a:stretch>
            <a:fillRect/>
          </a:stretch>
        </p:blipFill>
        <p:spPr>
          <a:xfrm>
            <a:off x="0" y="5321300"/>
            <a:ext cx="9144000" cy="1536700"/>
          </a:xfrm>
          <a:prstGeom prst="rect">
            <a:avLst/>
          </a:prstGeom>
          <a:ln w="12700">
            <a:miter lim="400000"/>
          </a:ln>
        </p:spPr>
      </p:pic>
      <p:pic>
        <p:nvPicPr>
          <p:cNvPr id="297" name="Picture 3" descr="Picture 3"/>
          <p:cNvPicPr>
            <a:picLocks noChangeAspect="1"/>
          </p:cNvPicPr>
          <p:nvPr/>
        </p:nvPicPr>
        <p:blipFill>
          <a:blip r:embed="rId2"/>
          <a:stretch>
            <a:fillRect/>
          </a:stretch>
        </p:blipFill>
        <p:spPr>
          <a:xfrm>
            <a:off x="0" y="0"/>
            <a:ext cx="9144000" cy="1536700"/>
          </a:xfrm>
          <a:prstGeom prst="rect">
            <a:avLst/>
          </a:prstGeom>
          <a:ln w="12700">
            <a:miter lim="400000"/>
          </a:ln>
        </p:spPr>
      </p:pic>
      <p:sp>
        <p:nvSpPr>
          <p:cNvPr id="298" name="Title Text"/>
          <p:cNvSpPr txBox="1">
            <a:spLocks noGrp="1"/>
          </p:cNvSpPr>
          <p:nvPr>
            <p:ph type="title"/>
          </p:nvPr>
        </p:nvSpPr>
        <p:spPr>
          <a:xfrm>
            <a:off x="914400" y="1981200"/>
            <a:ext cx="7315200" cy="701675"/>
          </a:xfrm>
          <a:prstGeom prst="rect">
            <a:avLst/>
          </a:prstGeom>
        </p:spPr>
        <p:txBody>
          <a:bodyPr lIns="45719" tIns="45719" rIns="45719" bIns="45719"/>
          <a:lstStyle>
            <a:lvl1pPr>
              <a:lnSpc>
                <a:spcPct val="100000"/>
              </a:lnSpc>
              <a:defRPr sz="4000">
                <a:latin typeface="Arial"/>
                <a:ea typeface="Arial"/>
                <a:cs typeface="Arial"/>
                <a:sym typeface="Arial"/>
              </a:defRPr>
            </a:lvl1pPr>
          </a:lstStyle>
          <a:p>
            <a:r>
              <a:t>Title Text</a:t>
            </a:r>
          </a:p>
        </p:txBody>
      </p:sp>
      <p:sp>
        <p:nvSpPr>
          <p:cNvPr id="299" name="Body Level One…"/>
          <p:cNvSpPr txBox="1">
            <a:spLocks noGrp="1"/>
          </p:cNvSpPr>
          <p:nvPr>
            <p:ph type="body" sz="quarter" idx="1"/>
          </p:nvPr>
        </p:nvSpPr>
        <p:spPr>
          <a:xfrm>
            <a:off x="1371600" y="3505200"/>
            <a:ext cx="6400800" cy="1752600"/>
          </a:xfrm>
          <a:prstGeom prst="rect">
            <a:avLst/>
          </a:prstGeom>
        </p:spPr>
        <p:txBody>
          <a:bodyPr lIns="45719" tIns="45719" rIns="45719" bIns="45719"/>
          <a:lstStyle>
            <a:lvl1pPr marL="0" indent="0" algn="ctr">
              <a:spcBef>
                <a:spcPts val="600"/>
              </a:spcBef>
              <a:buSzTx/>
              <a:buNone/>
              <a:defRPr sz="2800">
                <a:latin typeface="Arial"/>
                <a:ea typeface="Arial"/>
                <a:cs typeface="Arial"/>
                <a:sym typeface="Arial"/>
              </a:defRPr>
            </a:lvl1pPr>
            <a:lvl2pPr marL="742950" indent="-285750" algn="ctr">
              <a:spcBef>
                <a:spcPts val="600"/>
              </a:spcBef>
              <a:defRPr sz="2800">
                <a:latin typeface="Arial"/>
                <a:ea typeface="Arial"/>
                <a:cs typeface="Arial"/>
                <a:sym typeface="Arial"/>
              </a:defRPr>
            </a:lvl2pPr>
            <a:lvl3pPr marL="1181100" indent="-266700" algn="ctr">
              <a:spcBef>
                <a:spcPts val="600"/>
              </a:spcBef>
              <a:defRPr sz="2800">
                <a:latin typeface="Arial"/>
                <a:ea typeface="Arial"/>
                <a:cs typeface="Arial"/>
                <a:sym typeface="Arial"/>
              </a:defRPr>
            </a:lvl3pPr>
            <a:lvl4pPr marL="1691639" indent="-320039" algn="ctr">
              <a:spcBef>
                <a:spcPts val="600"/>
              </a:spcBef>
              <a:defRPr sz="2800">
                <a:latin typeface="Arial"/>
                <a:ea typeface="Arial"/>
                <a:cs typeface="Arial"/>
                <a:sym typeface="Arial"/>
              </a:defRPr>
            </a:lvl4pPr>
            <a:lvl5pPr marL="2148839" indent="-320039" algn="ctr">
              <a:spcBef>
                <a:spcPts val="600"/>
              </a:spcBef>
              <a:defRPr sz="2800">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30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2_Custom Layout">
    <p:spTree>
      <p:nvGrpSpPr>
        <p:cNvPr id="1" name=""/>
        <p:cNvGrpSpPr/>
        <p:nvPr/>
      </p:nvGrpSpPr>
      <p:grpSpPr>
        <a:xfrm>
          <a:off x="0" y="0"/>
          <a:ext cx="0" cy="0"/>
          <a:chOff x="0" y="0"/>
          <a:chExt cx="0" cy="0"/>
        </a:xfrm>
      </p:grpSpPr>
      <p:pic>
        <p:nvPicPr>
          <p:cNvPr id="319" name="Picture 3" descr="Picture 3"/>
          <p:cNvPicPr>
            <a:picLocks noChangeAspect="1"/>
          </p:cNvPicPr>
          <p:nvPr/>
        </p:nvPicPr>
        <p:blipFill>
          <a:blip r:embed="rId2"/>
          <a:stretch>
            <a:fillRect/>
          </a:stretch>
        </p:blipFill>
        <p:spPr>
          <a:xfrm>
            <a:off x="0" y="0"/>
            <a:ext cx="9144000" cy="1536700"/>
          </a:xfrm>
          <a:prstGeom prst="rect">
            <a:avLst/>
          </a:prstGeom>
          <a:ln w="12700">
            <a:miter lim="400000"/>
          </a:ln>
        </p:spPr>
      </p:pic>
      <p:pic>
        <p:nvPicPr>
          <p:cNvPr id="320" name="Picture 3" descr="Picture 3"/>
          <p:cNvPicPr>
            <a:picLocks noChangeAspect="1"/>
          </p:cNvPicPr>
          <p:nvPr/>
        </p:nvPicPr>
        <p:blipFill>
          <a:blip r:embed="rId3"/>
          <a:stretch>
            <a:fillRect/>
          </a:stretch>
        </p:blipFill>
        <p:spPr>
          <a:xfrm>
            <a:off x="0" y="0"/>
            <a:ext cx="938103" cy="909046"/>
          </a:xfrm>
          <a:prstGeom prst="rect">
            <a:avLst/>
          </a:prstGeom>
          <a:ln w="12700">
            <a:miter lim="400000"/>
          </a:ln>
        </p:spPr>
      </p:pic>
      <p:pic>
        <p:nvPicPr>
          <p:cNvPr id="321" name="Picture 4" descr="Picture 4"/>
          <p:cNvPicPr>
            <a:picLocks noChangeAspect="1"/>
          </p:cNvPicPr>
          <p:nvPr/>
        </p:nvPicPr>
        <p:blipFill>
          <a:blip r:embed="rId3"/>
          <a:stretch>
            <a:fillRect/>
          </a:stretch>
        </p:blipFill>
        <p:spPr>
          <a:xfrm>
            <a:off x="8205898" y="0"/>
            <a:ext cx="938103" cy="909046"/>
          </a:xfrm>
          <a:prstGeom prst="rect">
            <a:avLst/>
          </a:prstGeom>
          <a:ln w="12700">
            <a:miter lim="400000"/>
          </a:ln>
        </p:spPr>
      </p:pic>
      <p:sp>
        <p:nvSpPr>
          <p:cNvPr id="322"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pic>
        <p:nvPicPr>
          <p:cNvPr id="329" name="Picture 3" descr="Picture 3"/>
          <p:cNvPicPr>
            <a:picLocks noChangeAspect="1"/>
          </p:cNvPicPr>
          <p:nvPr/>
        </p:nvPicPr>
        <p:blipFill>
          <a:blip r:embed="rId2"/>
          <a:stretch>
            <a:fillRect/>
          </a:stretch>
        </p:blipFill>
        <p:spPr>
          <a:xfrm>
            <a:off x="0" y="0"/>
            <a:ext cx="9144000" cy="1536700"/>
          </a:xfrm>
          <a:prstGeom prst="rect">
            <a:avLst/>
          </a:prstGeom>
          <a:ln w="12700">
            <a:miter lim="400000"/>
          </a:ln>
        </p:spPr>
      </p:pic>
      <p:sp>
        <p:nvSpPr>
          <p:cNvPr id="33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pic>
        <p:nvPicPr>
          <p:cNvPr id="337" name="Picture 3" descr="Picture 3"/>
          <p:cNvPicPr>
            <a:picLocks noChangeAspect="1"/>
          </p:cNvPicPr>
          <p:nvPr/>
        </p:nvPicPr>
        <p:blipFill>
          <a:blip r:embed="rId2"/>
          <a:stretch>
            <a:fillRect/>
          </a:stretch>
        </p:blipFill>
        <p:spPr>
          <a:xfrm>
            <a:off x="0" y="0"/>
            <a:ext cx="9144000" cy="1536700"/>
          </a:xfrm>
          <a:prstGeom prst="rect">
            <a:avLst/>
          </a:prstGeom>
          <a:ln w="12700">
            <a:miter lim="400000"/>
          </a:ln>
        </p:spPr>
      </p:pic>
      <p:sp>
        <p:nvSpPr>
          <p:cNvPr id="338" name="Title Text"/>
          <p:cNvSpPr txBox="1">
            <a:spLocks noGrp="1"/>
          </p:cNvSpPr>
          <p:nvPr>
            <p:ph type="title"/>
          </p:nvPr>
        </p:nvSpPr>
        <p:spPr>
          <a:xfrm>
            <a:off x="1277937" y="1017587"/>
            <a:ext cx="6324601" cy="1143001"/>
          </a:xfrm>
          <a:prstGeom prst="rect">
            <a:avLst/>
          </a:prstGeom>
        </p:spPr>
        <p:txBody>
          <a:bodyPr lIns="45719" tIns="45719" rIns="45719" bIns="45719"/>
          <a:lstStyle>
            <a:lvl1pPr>
              <a:defRPr sz="4400">
                <a:latin typeface="Arial"/>
                <a:ea typeface="Arial"/>
                <a:cs typeface="Arial"/>
                <a:sym typeface="Arial"/>
              </a:defRPr>
            </a:lvl1pPr>
          </a:lstStyle>
          <a:p>
            <a:r>
              <a:t>Title Text</a:t>
            </a:r>
          </a:p>
        </p:txBody>
      </p:sp>
      <p:sp>
        <p:nvSpPr>
          <p:cNvPr id="339" name="Body Level One…"/>
          <p:cNvSpPr txBox="1">
            <a:spLocks noGrp="1"/>
          </p:cNvSpPr>
          <p:nvPr>
            <p:ph type="body" sz="half" idx="1"/>
          </p:nvPr>
        </p:nvSpPr>
        <p:spPr>
          <a:xfrm>
            <a:off x="1066800" y="2341563"/>
            <a:ext cx="3619500" cy="4343401"/>
          </a:xfrm>
          <a:prstGeom prst="rect">
            <a:avLst/>
          </a:prstGeom>
        </p:spPr>
        <p:txBody>
          <a:bodyPr lIns="45719" tIns="45719" rIns="45719" bIns="45719"/>
          <a:lstStyle>
            <a:lvl1pPr>
              <a:spcBef>
                <a:spcPts val="600"/>
              </a:spcBef>
              <a:defRPr sz="2800">
                <a:latin typeface="Arial"/>
                <a:ea typeface="Arial"/>
                <a:cs typeface="Arial"/>
                <a:sym typeface="Arial"/>
              </a:defRPr>
            </a:lvl1pPr>
            <a:lvl2pPr marL="790575" indent="-333375">
              <a:spcBef>
                <a:spcPts val="600"/>
              </a:spcBef>
              <a:defRPr sz="2800">
                <a:latin typeface="Arial"/>
                <a:ea typeface="Arial"/>
                <a:cs typeface="Arial"/>
                <a:sym typeface="Arial"/>
              </a:defRPr>
            </a:lvl2pPr>
            <a:lvl3pPr marL="1234439" indent="-320039">
              <a:spcBef>
                <a:spcPts val="600"/>
              </a:spcBef>
              <a:defRPr sz="2800">
                <a:latin typeface="Arial"/>
                <a:ea typeface="Arial"/>
                <a:cs typeface="Arial"/>
                <a:sym typeface="Arial"/>
              </a:defRPr>
            </a:lvl3pPr>
            <a:lvl4pPr marL="1727200" indent="-355600">
              <a:spcBef>
                <a:spcPts val="600"/>
              </a:spcBef>
              <a:defRPr sz="2800">
                <a:latin typeface="Arial"/>
                <a:ea typeface="Arial"/>
                <a:cs typeface="Arial"/>
                <a:sym typeface="Arial"/>
              </a:defRPr>
            </a:lvl4pPr>
            <a:lvl5pPr marL="2184400" indent="-355600">
              <a:spcBef>
                <a:spcPts val="600"/>
              </a:spcBef>
              <a:defRPr sz="2800">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34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pic>
        <p:nvPicPr>
          <p:cNvPr id="347" name="Picture 3" descr="Picture 3"/>
          <p:cNvPicPr>
            <a:picLocks noChangeAspect="1"/>
          </p:cNvPicPr>
          <p:nvPr/>
        </p:nvPicPr>
        <p:blipFill>
          <a:blip r:embed="rId2"/>
          <a:stretch>
            <a:fillRect/>
          </a:stretch>
        </p:blipFill>
        <p:spPr>
          <a:xfrm>
            <a:off x="0" y="0"/>
            <a:ext cx="9144000" cy="1536700"/>
          </a:xfrm>
          <a:prstGeom prst="rect">
            <a:avLst/>
          </a:prstGeom>
          <a:ln w="12700">
            <a:miter lim="400000"/>
          </a:ln>
        </p:spPr>
      </p:pic>
      <p:sp>
        <p:nvSpPr>
          <p:cNvPr id="348" name="Title Text"/>
          <p:cNvSpPr txBox="1">
            <a:spLocks noGrp="1"/>
          </p:cNvSpPr>
          <p:nvPr>
            <p:ph type="title"/>
          </p:nvPr>
        </p:nvSpPr>
        <p:spPr>
          <a:xfrm>
            <a:off x="457200" y="274638"/>
            <a:ext cx="8229600" cy="1143001"/>
          </a:xfrm>
          <a:prstGeom prst="rect">
            <a:avLst/>
          </a:prstGeom>
        </p:spPr>
        <p:txBody>
          <a:bodyPr lIns="45719" tIns="45719" rIns="45719" bIns="45719"/>
          <a:lstStyle>
            <a:lvl1pPr>
              <a:defRPr sz="4400">
                <a:latin typeface="Arial"/>
                <a:ea typeface="Arial"/>
                <a:cs typeface="Arial"/>
                <a:sym typeface="Arial"/>
              </a:defRPr>
            </a:lvl1pPr>
          </a:lstStyle>
          <a:p>
            <a:r>
              <a:t>Title Text</a:t>
            </a:r>
          </a:p>
        </p:txBody>
      </p:sp>
      <p:sp>
        <p:nvSpPr>
          <p:cNvPr id="349" name="Body Level One…"/>
          <p:cNvSpPr txBox="1">
            <a:spLocks noGrp="1"/>
          </p:cNvSpPr>
          <p:nvPr>
            <p:ph type="body" sz="quarter" idx="1"/>
          </p:nvPr>
        </p:nvSpPr>
        <p:spPr>
          <a:xfrm>
            <a:off x="457200" y="1535112"/>
            <a:ext cx="4040188" cy="639763"/>
          </a:xfrm>
          <a:prstGeom prst="rect">
            <a:avLst/>
          </a:prstGeom>
        </p:spPr>
        <p:txBody>
          <a:bodyPr lIns="45719" tIns="45719" rIns="45719" bIns="45719" anchor="b"/>
          <a:lstStyle>
            <a:lvl1pPr marL="0" indent="0">
              <a:spcBef>
                <a:spcPts val="500"/>
              </a:spcBef>
              <a:buSzTx/>
              <a:buNone/>
              <a:defRPr sz="2400" b="1">
                <a:latin typeface="Arial"/>
                <a:ea typeface="Arial"/>
                <a:cs typeface="Arial"/>
                <a:sym typeface="Arial"/>
              </a:defRPr>
            </a:lvl1pPr>
            <a:lvl2pPr marL="0" indent="457200">
              <a:spcBef>
                <a:spcPts val="500"/>
              </a:spcBef>
              <a:buSzTx/>
              <a:buNone/>
              <a:defRPr sz="2400" b="1">
                <a:latin typeface="Arial"/>
                <a:ea typeface="Arial"/>
                <a:cs typeface="Arial"/>
                <a:sym typeface="Arial"/>
              </a:defRPr>
            </a:lvl2pPr>
            <a:lvl3pPr marL="0" indent="914400">
              <a:spcBef>
                <a:spcPts val="500"/>
              </a:spcBef>
              <a:buSzTx/>
              <a:buNone/>
              <a:defRPr sz="2400" b="1">
                <a:latin typeface="Arial"/>
                <a:ea typeface="Arial"/>
                <a:cs typeface="Arial"/>
                <a:sym typeface="Arial"/>
              </a:defRPr>
            </a:lvl3pPr>
            <a:lvl4pPr marL="0" indent="1371600">
              <a:spcBef>
                <a:spcPts val="500"/>
              </a:spcBef>
              <a:buSzTx/>
              <a:buNone/>
              <a:defRPr sz="2400" b="1">
                <a:latin typeface="Arial"/>
                <a:ea typeface="Arial"/>
                <a:cs typeface="Arial"/>
                <a:sym typeface="Arial"/>
              </a:defRPr>
            </a:lvl4pPr>
            <a:lvl5pPr marL="0" indent="1828800">
              <a:spcBef>
                <a:spcPts val="500"/>
              </a:spcBef>
              <a:buSzTx/>
              <a:buNone/>
              <a:defRPr sz="2400" b="1">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350" name="Text Placeholder 4"/>
          <p:cNvSpPr>
            <a:spLocks noGrp="1"/>
          </p:cNvSpPr>
          <p:nvPr>
            <p:ph type="body" sz="quarter" idx="13"/>
          </p:nvPr>
        </p:nvSpPr>
        <p:spPr>
          <a:xfrm>
            <a:off x="4645025" y="1535112"/>
            <a:ext cx="4041775" cy="639763"/>
          </a:xfrm>
          <a:prstGeom prst="rect">
            <a:avLst/>
          </a:prstGeom>
        </p:spPr>
        <p:txBody>
          <a:bodyPr lIns="45719" tIns="45719" rIns="45719" bIns="45719" anchor="b"/>
          <a:lstStyle/>
          <a:p>
            <a:pPr marL="0" indent="0">
              <a:spcBef>
                <a:spcPts val="500"/>
              </a:spcBef>
              <a:buSzTx/>
              <a:buNone/>
              <a:defRPr sz="2400" b="1">
                <a:latin typeface="Arial"/>
                <a:ea typeface="Arial"/>
                <a:cs typeface="Arial"/>
                <a:sym typeface="Arial"/>
              </a:defRPr>
            </a:pPr>
            <a:endParaRPr/>
          </a:p>
        </p:txBody>
      </p:sp>
      <p:sp>
        <p:nvSpPr>
          <p:cNvPr id="351"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pic>
        <p:nvPicPr>
          <p:cNvPr id="358" name="Picture 3" descr="Picture 3"/>
          <p:cNvPicPr>
            <a:picLocks noChangeAspect="1"/>
          </p:cNvPicPr>
          <p:nvPr/>
        </p:nvPicPr>
        <p:blipFill>
          <a:blip r:embed="rId2"/>
          <a:stretch>
            <a:fillRect/>
          </a:stretch>
        </p:blipFill>
        <p:spPr>
          <a:xfrm>
            <a:off x="0" y="0"/>
            <a:ext cx="9144000" cy="1536700"/>
          </a:xfrm>
          <a:prstGeom prst="rect">
            <a:avLst/>
          </a:prstGeom>
          <a:ln w="12700">
            <a:miter lim="400000"/>
          </a:ln>
        </p:spPr>
      </p:pic>
      <p:sp>
        <p:nvSpPr>
          <p:cNvPr id="359" name="Title Text"/>
          <p:cNvSpPr txBox="1">
            <a:spLocks noGrp="1"/>
          </p:cNvSpPr>
          <p:nvPr>
            <p:ph type="title"/>
          </p:nvPr>
        </p:nvSpPr>
        <p:spPr>
          <a:xfrm>
            <a:off x="1277937" y="1017587"/>
            <a:ext cx="6324601" cy="1143001"/>
          </a:xfrm>
          <a:prstGeom prst="rect">
            <a:avLst/>
          </a:prstGeom>
        </p:spPr>
        <p:txBody>
          <a:bodyPr lIns="45719" tIns="45719" rIns="45719" bIns="45719"/>
          <a:lstStyle>
            <a:lvl1pPr>
              <a:defRPr sz="4400">
                <a:latin typeface="Arial"/>
                <a:ea typeface="Arial"/>
                <a:cs typeface="Arial"/>
                <a:sym typeface="Arial"/>
              </a:defRPr>
            </a:lvl1pPr>
          </a:lstStyle>
          <a:p>
            <a:r>
              <a:t>Title Text</a:t>
            </a:r>
          </a:p>
        </p:txBody>
      </p:sp>
      <p:sp>
        <p:nvSpPr>
          <p:cNvPr id="36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pic>
        <p:nvPicPr>
          <p:cNvPr id="375" name="Picture 3" descr="Picture 3"/>
          <p:cNvPicPr>
            <a:picLocks noChangeAspect="1"/>
          </p:cNvPicPr>
          <p:nvPr/>
        </p:nvPicPr>
        <p:blipFill>
          <a:blip r:embed="rId2"/>
          <a:stretch>
            <a:fillRect/>
          </a:stretch>
        </p:blipFill>
        <p:spPr>
          <a:xfrm>
            <a:off x="0" y="0"/>
            <a:ext cx="9144000" cy="1536700"/>
          </a:xfrm>
          <a:prstGeom prst="rect">
            <a:avLst/>
          </a:prstGeom>
          <a:ln w="12700">
            <a:miter lim="400000"/>
          </a:ln>
        </p:spPr>
      </p:pic>
      <p:sp>
        <p:nvSpPr>
          <p:cNvPr id="376" name="Title Text"/>
          <p:cNvSpPr txBox="1">
            <a:spLocks noGrp="1"/>
          </p:cNvSpPr>
          <p:nvPr>
            <p:ph type="title"/>
          </p:nvPr>
        </p:nvSpPr>
        <p:spPr>
          <a:xfrm>
            <a:off x="457200" y="273050"/>
            <a:ext cx="3008314" cy="1162050"/>
          </a:xfrm>
          <a:prstGeom prst="rect">
            <a:avLst/>
          </a:prstGeom>
        </p:spPr>
        <p:txBody>
          <a:bodyPr lIns="45719" tIns="45719" rIns="45719" bIns="45719" anchor="b"/>
          <a:lstStyle>
            <a:lvl1pPr algn="l">
              <a:defRPr sz="2000" b="1">
                <a:latin typeface="Arial"/>
                <a:ea typeface="Arial"/>
                <a:cs typeface="Arial"/>
                <a:sym typeface="Arial"/>
              </a:defRPr>
            </a:lvl1pPr>
          </a:lstStyle>
          <a:p>
            <a:r>
              <a:t>Title Text</a:t>
            </a:r>
          </a:p>
        </p:txBody>
      </p:sp>
      <p:sp>
        <p:nvSpPr>
          <p:cNvPr id="377" name="Body Level One…"/>
          <p:cNvSpPr txBox="1">
            <a:spLocks noGrp="1"/>
          </p:cNvSpPr>
          <p:nvPr>
            <p:ph type="body" idx="1"/>
          </p:nvPr>
        </p:nvSpPr>
        <p:spPr>
          <a:xfrm>
            <a:off x="3575050" y="273050"/>
            <a:ext cx="5111750" cy="5853113"/>
          </a:xfrm>
          <a:prstGeom prst="rect">
            <a:avLst/>
          </a:prstGeom>
        </p:spPr>
        <p:txBody>
          <a:bodyPr lIns="45719" tIns="45719" rIns="45719" bIns="45719"/>
          <a:lstStyle>
            <a:lvl1pPr>
              <a:defRPr>
                <a:latin typeface="Arial"/>
                <a:ea typeface="Arial"/>
                <a:cs typeface="Arial"/>
                <a:sym typeface="Arial"/>
              </a:defRPr>
            </a:lvl1pPr>
            <a:lvl2pPr marL="783771" indent="-326571">
              <a:defRPr>
                <a:latin typeface="Arial"/>
                <a:ea typeface="Arial"/>
                <a:cs typeface="Arial"/>
                <a:sym typeface="Arial"/>
              </a:defRPr>
            </a:lvl2pPr>
            <a:lvl3pPr>
              <a:defRPr>
                <a:latin typeface="Arial"/>
                <a:ea typeface="Arial"/>
                <a:cs typeface="Arial"/>
                <a:sym typeface="Arial"/>
              </a:defRPr>
            </a:lvl3pPr>
            <a:lvl4pPr>
              <a:defRPr>
                <a:latin typeface="Arial"/>
                <a:ea typeface="Arial"/>
                <a:cs typeface="Arial"/>
                <a:sym typeface="Arial"/>
              </a:defRPr>
            </a:lvl4pPr>
            <a:lvl5pPr>
              <a:defRPr>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378" name="Text Placeholder 3"/>
          <p:cNvSpPr>
            <a:spLocks noGrp="1"/>
          </p:cNvSpPr>
          <p:nvPr>
            <p:ph type="body" sz="half" idx="13"/>
          </p:nvPr>
        </p:nvSpPr>
        <p:spPr>
          <a:xfrm>
            <a:off x="457199" y="1435100"/>
            <a:ext cx="3008315" cy="4691063"/>
          </a:xfrm>
          <a:prstGeom prst="rect">
            <a:avLst/>
          </a:prstGeom>
        </p:spPr>
        <p:txBody>
          <a:bodyPr lIns="45719" tIns="45719" rIns="45719" bIns="45719"/>
          <a:lstStyle/>
          <a:p>
            <a:pPr marL="0" indent="0">
              <a:spcBef>
                <a:spcPts val="300"/>
              </a:spcBef>
              <a:buSzTx/>
              <a:buNone/>
              <a:defRPr sz="1400">
                <a:latin typeface="Arial"/>
                <a:ea typeface="Arial"/>
                <a:cs typeface="Arial"/>
                <a:sym typeface="Arial"/>
              </a:defRPr>
            </a:pPr>
            <a:endParaRPr/>
          </a:p>
        </p:txBody>
      </p:sp>
      <p:sp>
        <p:nvSpPr>
          <p:cNvPr id="379"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pic>
        <p:nvPicPr>
          <p:cNvPr id="386" name="Picture 3" descr="Picture 3"/>
          <p:cNvPicPr>
            <a:picLocks noChangeAspect="1"/>
          </p:cNvPicPr>
          <p:nvPr/>
        </p:nvPicPr>
        <p:blipFill>
          <a:blip r:embed="rId2"/>
          <a:stretch>
            <a:fillRect/>
          </a:stretch>
        </p:blipFill>
        <p:spPr>
          <a:xfrm>
            <a:off x="0" y="0"/>
            <a:ext cx="9144000" cy="1536700"/>
          </a:xfrm>
          <a:prstGeom prst="rect">
            <a:avLst/>
          </a:prstGeom>
          <a:ln w="12700">
            <a:miter lim="400000"/>
          </a:ln>
        </p:spPr>
      </p:pic>
      <p:sp>
        <p:nvSpPr>
          <p:cNvPr id="387" name="Title Text"/>
          <p:cNvSpPr txBox="1">
            <a:spLocks noGrp="1"/>
          </p:cNvSpPr>
          <p:nvPr>
            <p:ph type="title"/>
          </p:nvPr>
        </p:nvSpPr>
        <p:spPr>
          <a:xfrm>
            <a:off x="1792288" y="4800600"/>
            <a:ext cx="5486401" cy="566738"/>
          </a:xfrm>
          <a:prstGeom prst="rect">
            <a:avLst/>
          </a:prstGeom>
        </p:spPr>
        <p:txBody>
          <a:bodyPr lIns="45719" tIns="45719" rIns="45719" bIns="45719" anchor="b"/>
          <a:lstStyle>
            <a:lvl1pPr algn="l">
              <a:defRPr sz="2000" b="1">
                <a:latin typeface="Arial"/>
                <a:ea typeface="Arial"/>
                <a:cs typeface="Arial"/>
                <a:sym typeface="Arial"/>
              </a:defRPr>
            </a:lvl1pPr>
          </a:lstStyle>
          <a:p>
            <a:r>
              <a:t>Title Text</a:t>
            </a:r>
          </a:p>
        </p:txBody>
      </p:sp>
      <p:sp>
        <p:nvSpPr>
          <p:cNvPr id="388" name="Picture Placeholder 2"/>
          <p:cNvSpPr>
            <a:spLocks noGrp="1"/>
          </p:cNvSpPr>
          <p:nvPr>
            <p:ph type="pic" sz="half" idx="13"/>
          </p:nvPr>
        </p:nvSpPr>
        <p:spPr>
          <a:xfrm>
            <a:off x="1792288" y="612775"/>
            <a:ext cx="5486401" cy="4114800"/>
          </a:xfrm>
          <a:prstGeom prst="rect">
            <a:avLst/>
          </a:prstGeom>
        </p:spPr>
        <p:txBody>
          <a:bodyPr lIns="91439" tIns="45719" rIns="91439" bIns="45719">
            <a:noAutofit/>
          </a:bodyPr>
          <a:lstStyle/>
          <a:p>
            <a:endParaRPr dirty="0"/>
          </a:p>
        </p:txBody>
      </p:sp>
      <p:sp>
        <p:nvSpPr>
          <p:cNvPr id="389" name="Body Level One…"/>
          <p:cNvSpPr txBox="1">
            <a:spLocks noGrp="1"/>
          </p:cNvSpPr>
          <p:nvPr>
            <p:ph type="body" sz="quarter" idx="1"/>
          </p:nvPr>
        </p:nvSpPr>
        <p:spPr>
          <a:xfrm>
            <a:off x="1792288" y="5367337"/>
            <a:ext cx="5486401" cy="804863"/>
          </a:xfrm>
          <a:prstGeom prst="rect">
            <a:avLst/>
          </a:prstGeom>
        </p:spPr>
        <p:txBody>
          <a:bodyPr lIns="45719" tIns="45719" rIns="45719" bIns="45719"/>
          <a:lstStyle>
            <a:lvl1pPr marL="0" indent="0">
              <a:spcBef>
                <a:spcPts val="300"/>
              </a:spcBef>
              <a:buSzTx/>
              <a:buNone/>
              <a:defRPr sz="1400">
                <a:latin typeface="Arial"/>
                <a:ea typeface="Arial"/>
                <a:cs typeface="Arial"/>
                <a:sym typeface="Arial"/>
              </a:defRPr>
            </a:lvl1pPr>
            <a:lvl2pPr marL="0" indent="457200">
              <a:spcBef>
                <a:spcPts val="300"/>
              </a:spcBef>
              <a:buSzTx/>
              <a:buNone/>
              <a:defRPr sz="1400">
                <a:latin typeface="Arial"/>
                <a:ea typeface="Arial"/>
                <a:cs typeface="Arial"/>
                <a:sym typeface="Arial"/>
              </a:defRPr>
            </a:lvl2pPr>
            <a:lvl3pPr marL="0" indent="914400">
              <a:spcBef>
                <a:spcPts val="300"/>
              </a:spcBef>
              <a:buSzTx/>
              <a:buNone/>
              <a:defRPr sz="1400">
                <a:latin typeface="Arial"/>
                <a:ea typeface="Arial"/>
                <a:cs typeface="Arial"/>
                <a:sym typeface="Arial"/>
              </a:defRPr>
            </a:lvl3pPr>
            <a:lvl4pPr marL="0" indent="1371600">
              <a:spcBef>
                <a:spcPts val="300"/>
              </a:spcBef>
              <a:buSzTx/>
              <a:buNone/>
              <a:defRPr sz="1400">
                <a:latin typeface="Arial"/>
                <a:ea typeface="Arial"/>
                <a:cs typeface="Arial"/>
                <a:sym typeface="Arial"/>
              </a:defRPr>
            </a:lvl4pPr>
            <a:lvl5pPr marL="0" indent="1828800">
              <a:spcBef>
                <a:spcPts val="300"/>
              </a:spcBef>
              <a:buSzTx/>
              <a:buNone/>
              <a:defRPr sz="1400">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39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Title and Vertical Text">
    <p:spTree>
      <p:nvGrpSpPr>
        <p:cNvPr id="1" name=""/>
        <p:cNvGrpSpPr/>
        <p:nvPr/>
      </p:nvGrpSpPr>
      <p:grpSpPr>
        <a:xfrm>
          <a:off x="0" y="0"/>
          <a:ext cx="0" cy="0"/>
          <a:chOff x="0" y="0"/>
          <a:chExt cx="0" cy="0"/>
        </a:xfrm>
      </p:grpSpPr>
      <p:pic>
        <p:nvPicPr>
          <p:cNvPr id="397" name="Picture 3" descr="Picture 3"/>
          <p:cNvPicPr>
            <a:picLocks noChangeAspect="1"/>
          </p:cNvPicPr>
          <p:nvPr/>
        </p:nvPicPr>
        <p:blipFill>
          <a:blip r:embed="rId2"/>
          <a:stretch>
            <a:fillRect/>
          </a:stretch>
        </p:blipFill>
        <p:spPr>
          <a:xfrm>
            <a:off x="0" y="0"/>
            <a:ext cx="9144000" cy="1536700"/>
          </a:xfrm>
          <a:prstGeom prst="rect">
            <a:avLst/>
          </a:prstGeom>
          <a:ln w="12700">
            <a:miter lim="400000"/>
          </a:ln>
        </p:spPr>
      </p:pic>
      <p:sp>
        <p:nvSpPr>
          <p:cNvPr id="398" name="Title Text"/>
          <p:cNvSpPr txBox="1">
            <a:spLocks noGrp="1"/>
          </p:cNvSpPr>
          <p:nvPr>
            <p:ph type="title"/>
          </p:nvPr>
        </p:nvSpPr>
        <p:spPr>
          <a:xfrm>
            <a:off x="1277937" y="1017587"/>
            <a:ext cx="6324601" cy="1143001"/>
          </a:xfrm>
          <a:prstGeom prst="rect">
            <a:avLst/>
          </a:prstGeom>
        </p:spPr>
        <p:txBody>
          <a:bodyPr lIns="45719" tIns="45719" rIns="45719" bIns="45719"/>
          <a:lstStyle>
            <a:lvl1pPr>
              <a:defRPr sz="4400">
                <a:latin typeface="Arial"/>
                <a:ea typeface="Arial"/>
                <a:cs typeface="Arial"/>
                <a:sym typeface="Arial"/>
              </a:defRPr>
            </a:lvl1pPr>
          </a:lstStyle>
          <a:p>
            <a:r>
              <a:t>Title Text</a:t>
            </a:r>
          </a:p>
        </p:txBody>
      </p:sp>
      <p:sp>
        <p:nvSpPr>
          <p:cNvPr id="399" name="Body Level One…"/>
          <p:cNvSpPr txBox="1">
            <a:spLocks noGrp="1"/>
          </p:cNvSpPr>
          <p:nvPr>
            <p:ph type="body" idx="1"/>
          </p:nvPr>
        </p:nvSpPr>
        <p:spPr>
          <a:xfrm>
            <a:off x="1066800" y="2341563"/>
            <a:ext cx="7391400" cy="4343401"/>
          </a:xfrm>
          <a:prstGeom prst="rect">
            <a:avLst/>
          </a:prstGeom>
        </p:spPr>
        <p:txBody>
          <a:bodyPr lIns="45719" tIns="45719" rIns="45719" bIns="45719"/>
          <a:lstStyle>
            <a:lvl1pPr>
              <a:defRPr>
                <a:latin typeface="Arial"/>
                <a:ea typeface="Arial"/>
                <a:cs typeface="Arial"/>
                <a:sym typeface="Arial"/>
              </a:defRPr>
            </a:lvl1pPr>
            <a:lvl2pPr marL="783771" indent="-326571">
              <a:defRPr>
                <a:latin typeface="Arial"/>
                <a:ea typeface="Arial"/>
                <a:cs typeface="Arial"/>
                <a:sym typeface="Arial"/>
              </a:defRPr>
            </a:lvl2pPr>
            <a:lvl3pPr>
              <a:defRPr>
                <a:latin typeface="Arial"/>
                <a:ea typeface="Arial"/>
                <a:cs typeface="Arial"/>
                <a:sym typeface="Arial"/>
              </a:defRPr>
            </a:lvl3pPr>
            <a:lvl4pPr>
              <a:defRPr>
                <a:latin typeface="Arial"/>
                <a:ea typeface="Arial"/>
                <a:cs typeface="Arial"/>
                <a:sym typeface="Arial"/>
              </a:defRPr>
            </a:lvl4pPr>
            <a:lvl5pPr>
              <a:defRPr>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40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Vertical Title and Text">
    <p:spTree>
      <p:nvGrpSpPr>
        <p:cNvPr id="1" name=""/>
        <p:cNvGrpSpPr/>
        <p:nvPr/>
      </p:nvGrpSpPr>
      <p:grpSpPr>
        <a:xfrm>
          <a:off x="0" y="0"/>
          <a:ext cx="0" cy="0"/>
          <a:chOff x="0" y="0"/>
          <a:chExt cx="0" cy="0"/>
        </a:xfrm>
      </p:grpSpPr>
      <p:pic>
        <p:nvPicPr>
          <p:cNvPr id="407" name="Picture 3" descr="Picture 3"/>
          <p:cNvPicPr>
            <a:picLocks noChangeAspect="1"/>
          </p:cNvPicPr>
          <p:nvPr/>
        </p:nvPicPr>
        <p:blipFill>
          <a:blip r:embed="rId2"/>
          <a:stretch>
            <a:fillRect/>
          </a:stretch>
        </p:blipFill>
        <p:spPr>
          <a:xfrm>
            <a:off x="0" y="0"/>
            <a:ext cx="9144000" cy="1536700"/>
          </a:xfrm>
          <a:prstGeom prst="rect">
            <a:avLst/>
          </a:prstGeom>
          <a:ln w="12700">
            <a:miter lim="400000"/>
          </a:ln>
        </p:spPr>
      </p:pic>
      <p:sp>
        <p:nvSpPr>
          <p:cNvPr id="408" name="Title Text"/>
          <p:cNvSpPr txBox="1">
            <a:spLocks noGrp="1"/>
          </p:cNvSpPr>
          <p:nvPr>
            <p:ph type="title"/>
          </p:nvPr>
        </p:nvSpPr>
        <p:spPr>
          <a:xfrm>
            <a:off x="6610350" y="1017587"/>
            <a:ext cx="1847850" cy="5667376"/>
          </a:xfrm>
          <a:prstGeom prst="rect">
            <a:avLst/>
          </a:prstGeom>
        </p:spPr>
        <p:txBody>
          <a:bodyPr lIns="45719" tIns="45719" rIns="45719" bIns="45719"/>
          <a:lstStyle>
            <a:lvl1pPr>
              <a:defRPr sz="4400">
                <a:latin typeface="Arial"/>
                <a:ea typeface="Arial"/>
                <a:cs typeface="Arial"/>
                <a:sym typeface="Arial"/>
              </a:defRPr>
            </a:lvl1pPr>
          </a:lstStyle>
          <a:p>
            <a:r>
              <a:t>Title Text</a:t>
            </a:r>
          </a:p>
        </p:txBody>
      </p:sp>
      <p:sp>
        <p:nvSpPr>
          <p:cNvPr id="409" name="Body Level One…"/>
          <p:cNvSpPr txBox="1">
            <a:spLocks noGrp="1"/>
          </p:cNvSpPr>
          <p:nvPr>
            <p:ph type="body" idx="1"/>
          </p:nvPr>
        </p:nvSpPr>
        <p:spPr>
          <a:xfrm>
            <a:off x="1066800" y="1017587"/>
            <a:ext cx="5391150" cy="5667376"/>
          </a:xfrm>
          <a:prstGeom prst="rect">
            <a:avLst/>
          </a:prstGeom>
        </p:spPr>
        <p:txBody>
          <a:bodyPr lIns="45719" tIns="45719" rIns="45719" bIns="45719"/>
          <a:lstStyle>
            <a:lvl1pPr>
              <a:defRPr>
                <a:latin typeface="Arial"/>
                <a:ea typeface="Arial"/>
                <a:cs typeface="Arial"/>
                <a:sym typeface="Arial"/>
              </a:defRPr>
            </a:lvl1pPr>
            <a:lvl2pPr marL="783771" indent="-326571">
              <a:defRPr>
                <a:latin typeface="Arial"/>
                <a:ea typeface="Arial"/>
                <a:cs typeface="Arial"/>
                <a:sym typeface="Arial"/>
              </a:defRPr>
            </a:lvl2pPr>
            <a:lvl3pPr>
              <a:defRPr>
                <a:latin typeface="Arial"/>
                <a:ea typeface="Arial"/>
                <a:cs typeface="Arial"/>
                <a:sym typeface="Arial"/>
              </a:defRPr>
            </a:lvl3pPr>
            <a:lvl4pPr>
              <a:defRPr>
                <a:latin typeface="Arial"/>
                <a:ea typeface="Arial"/>
                <a:cs typeface="Arial"/>
                <a:sym typeface="Arial"/>
              </a:defRPr>
            </a:lvl4pPr>
            <a:lvl5pPr>
              <a:defRPr>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41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pic>
        <p:nvPicPr>
          <p:cNvPr id="41" name="Picture 2" descr="Picture 2"/>
          <p:cNvPicPr>
            <a:picLocks noChangeAspect="1"/>
          </p:cNvPicPr>
          <p:nvPr/>
        </p:nvPicPr>
        <p:blipFill>
          <a:blip r:embed="rId2"/>
          <a:srcRect l="150" t="5911"/>
          <a:stretch>
            <a:fillRect/>
          </a:stretch>
        </p:blipFill>
        <p:spPr>
          <a:xfrm>
            <a:off x="-2" y="5410198"/>
            <a:ext cx="9130196" cy="1446190"/>
          </a:xfrm>
          <a:prstGeom prst="rect">
            <a:avLst/>
          </a:prstGeom>
          <a:ln w="12700">
            <a:miter lim="400000"/>
          </a:ln>
        </p:spPr>
      </p:pic>
      <p:pic>
        <p:nvPicPr>
          <p:cNvPr id="42" name="Picture 3" descr="Picture 3"/>
          <p:cNvPicPr>
            <a:picLocks noChangeAspect="1"/>
          </p:cNvPicPr>
          <p:nvPr/>
        </p:nvPicPr>
        <p:blipFill>
          <a:blip r:embed="rId3"/>
          <a:stretch>
            <a:fillRect/>
          </a:stretch>
        </p:blipFill>
        <p:spPr>
          <a:xfrm>
            <a:off x="0" y="0"/>
            <a:ext cx="9144000" cy="1536700"/>
          </a:xfrm>
          <a:prstGeom prst="rect">
            <a:avLst/>
          </a:prstGeom>
          <a:ln w="12700">
            <a:miter lim="400000"/>
          </a:ln>
        </p:spPr>
      </p:pic>
      <p:pic>
        <p:nvPicPr>
          <p:cNvPr id="43" name="Picture 9" descr="Picture 9"/>
          <p:cNvPicPr>
            <a:picLocks noChangeAspect="1"/>
          </p:cNvPicPr>
          <p:nvPr/>
        </p:nvPicPr>
        <p:blipFill>
          <a:blip r:embed="rId4"/>
          <a:stretch>
            <a:fillRect/>
          </a:stretch>
        </p:blipFill>
        <p:spPr>
          <a:xfrm>
            <a:off x="0" y="1"/>
            <a:ext cx="710154" cy="688157"/>
          </a:xfrm>
          <a:prstGeom prst="rect">
            <a:avLst/>
          </a:prstGeom>
          <a:ln w="12700">
            <a:miter lim="400000"/>
          </a:ln>
        </p:spPr>
      </p:pic>
      <p:pic>
        <p:nvPicPr>
          <p:cNvPr id="44" name="Picture 10" descr="Picture 10"/>
          <p:cNvPicPr>
            <a:picLocks noChangeAspect="1"/>
          </p:cNvPicPr>
          <p:nvPr/>
        </p:nvPicPr>
        <p:blipFill>
          <a:blip r:embed="rId4"/>
          <a:stretch>
            <a:fillRect/>
          </a:stretch>
        </p:blipFill>
        <p:spPr>
          <a:xfrm>
            <a:off x="8433847" y="1"/>
            <a:ext cx="710155" cy="688157"/>
          </a:xfrm>
          <a:prstGeom prst="rect">
            <a:avLst/>
          </a:prstGeom>
          <a:ln w="12700">
            <a:miter lim="400000"/>
          </a:ln>
        </p:spPr>
      </p:pic>
      <p:sp>
        <p:nvSpPr>
          <p:cNvPr id="45" name="Title Text"/>
          <p:cNvSpPr txBox="1">
            <a:spLocks noGrp="1"/>
          </p:cNvSpPr>
          <p:nvPr>
            <p:ph type="title"/>
          </p:nvPr>
        </p:nvSpPr>
        <p:spPr>
          <a:xfrm>
            <a:off x="1566428" y="633947"/>
            <a:ext cx="6324602" cy="1143001"/>
          </a:xfrm>
          <a:prstGeom prst="rect">
            <a:avLst/>
          </a:prstGeom>
        </p:spPr>
        <p:txBody>
          <a:bodyPr/>
          <a:lstStyle/>
          <a:p>
            <a:r>
              <a:t>Title Text</a:t>
            </a:r>
          </a:p>
        </p:txBody>
      </p:sp>
      <p:sp>
        <p:nvSpPr>
          <p:cNvPr id="46" name="Body Level One…"/>
          <p:cNvSpPr txBox="1">
            <a:spLocks noGrp="1"/>
          </p:cNvSpPr>
          <p:nvPr>
            <p:ph type="body" sz="half" idx="1"/>
          </p:nvPr>
        </p:nvSpPr>
        <p:spPr>
          <a:xfrm>
            <a:off x="1066800" y="1752600"/>
            <a:ext cx="3619500" cy="4343400"/>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7" name="Slide Number"/>
          <p:cNvSpPr txBox="1">
            <a:spLocks noGrp="1"/>
          </p:cNvSpPr>
          <p:nvPr>
            <p:ph type="sldNum" sz="quarter" idx="2"/>
          </p:nvPr>
        </p:nvSpPr>
        <p:spPr>
          <a:xfrm>
            <a:off x="6296664" y="6221732"/>
            <a:ext cx="256537" cy="269237"/>
          </a:xfrm>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Content">
    <p:spTree>
      <p:nvGrpSpPr>
        <p:cNvPr id="1" name=""/>
        <p:cNvGrpSpPr/>
        <p:nvPr/>
      </p:nvGrpSpPr>
      <p:grpSpPr>
        <a:xfrm>
          <a:off x="0" y="0"/>
          <a:ext cx="0" cy="0"/>
          <a:chOff x="0" y="0"/>
          <a:chExt cx="0" cy="0"/>
        </a:xfrm>
      </p:grpSpPr>
      <p:pic>
        <p:nvPicPr>
          <p:cNvPr id="417" name="Picture 3" descr="Picture 3"/>
          <p:cNvPicPr>
            <a:picLocks noChangeAspect="1"/>
          </p:cNvPicPr>
          <p:nvPr/>
        </p:nvPicPr>
        <p:blipFill>
          <a:blip r:embed="rId2"/>
          <a:stretch>
            <a:fillRect/>
          </a:stretch>
        </p:blipFill>
        <p:spPr>
          <a:xfrm>
            <a:off x="0" y="0"/>
            <a:ext cx="9144000" cy="1536700"/>
          </a:xfrm>
          <a:prstGeom prst="rect">
            <a:avLst/>
          </a:prstGeom>
          <a:ln w="12700">
            <a:miter lim="400000"/>
          </a:ln>
        </p:spPr>
      </p:pic>
      <p:sp>
        <p:nvSpPr>
          <p:cNvPr id="418" name="Body Level One…"/>
          <p:cNvSpPr txBox="1">
            <a:spLocks noGrp="1"/>
          </p:cNvSpPr>
          <p:nvPr>
            <p:ph type="body" idx="1"/>
          </p:nvPr>
        </p:nvSpPr>
        <p:spPr>
          <a:xfrm>
            <a:off x="1066800" y="1017587"/>
            <a:ext cx="7391400" cy="5667376"/>
          </a:xfrm>
          <a:prstGeom prst="rect">
            <a:avLst/>
          </a:prstGeom>
        </p:spPr>
        <p:txBody>
          <a:bodyPr lIns="45719" tIns="45719" rIns="45719" bIns="45719"/>
          <a:lstStyle>
            <a:lvl1pPr>
              <a:defRPr>
                <a:latin typeface="Arial"/>
                <a:ea typeface="Arial"/>
                <a:cs typeface="Arial"/>
                <a:sym typeface="Arial"/>
              </a:defRPr>
            </a:lvl1pPr>
            <a:lvl2pPr marL="783771" indent="-326571">
              <a:defRPr>
                <a:latin typeface="Arial"/>
                <a:ea typeface="Arial"/>
                <a:cs typeface="Arial"/>
                <a:sym typeface="Arial"/>
              </a:defRPr>
            </a:lvl2pPr>
            <a:lvl3pPr>
              <a:defRPr>
                <a:latin typeface="Arial"/>
                <a:ea typeface="Arial"/>
                <a:cs typeface="Arial"/>
                <a:sym typeface="Arial"/>
              </a:defRPr>
            </a:lvl3pPr>
            <a:lvl4pPr>
              <a:defRPr>
                <a:latin typeface="Arial"/>
                <a:ea typeface="Arial"/>
                <a:cs typeface="Arial"/>
                <a:sym typeface="Arial"/>
              </a:defRPr>
            </a:lvl4pPr>
            <a:lvl5pPr>
              <a:defRPr>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419"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Title, Clip Art and Text">
    <p:spTree>
      <p:nvGrpSpPr>
        <p:cNvPr id="1" name=""/>
        <p:cNvGrpSpPr/>
        <p:nvPr/>
      </p:nvGrpSpPr>
      <p:grpSpPr>
        <a:xfrm>
          <a:off x="0" y="0"/>
          <a:ext cx="0" cy="0"/>
          <a:chOff x="0" y="0"/>
          <a:chExt cx="0" cy="0"/>
        </a:xfrm>
      </p:grpSpPr>
      <p:pic>
        <p:nvPicPr>
          <p:cNvPr id="426" name="Picture 3" descr="Picture 3"/>
          <p:cNvPicPr>
            <a:picLocks noChangeAspect="1"/>
          </p:cNvPicPr>
          <p:nvPr/>
        </p:nvPicPr>
        <p:blipFill>
          <a:blip r:embed="rId2"/>
          <a:stretch>
            <a:fillRect/>
          </a:stretch>
        </p:blipFill>
        <p:spPr>
          <a:xfrm>
            <a:off x="0" y="0"/>
            <a:ext cx="9144000" cy="1536700"/>
          </a:xfrm>
          <a:prstGeom prst="rect">
            <a:avLst/>
          </a:prstGeom>
          <a:ln w="12700">
            <a:miter lim="400000"/>
          </a:ln>
        </p:spPr>
      </p:pic>
      <p:sp>
        <p:nvSpPr>
          <p:cNvPr id="427" name="Title Text"/>
          <p:cNvSpPr txBox="1">
            <a:spLocks noGrp="1"/>
          </p:cNvSpPr>
          <p:nvPr>
            <p:ph type="title"/>
          </p:nvPr>
        </p:nvSpPr>
        <p:spPr>
          <a:xfrm>
            <a:off x="1277937" y="1017587"/>
            <a:ext cx="6324601" cy="1143001"/>
          </a:xfrm>
          <a:prstGeom prst="rect">
            <a:avLst/>
          </a:prstGeom>
        </p:spPr>
        <p:txBody>
          <a:bodyPr lIns="45719" tIns="45719" rIns="45719" bIns="45719"/>
          <a:lstStyle>
            <a:lvl1pPr>
              <a:defRPr sz="4400">
                <a:latin typeface="Arial"/>
                <a:ea typeface="Arial"/>
                <a:cs typeface="Arial"/>
                <a:sym typeface="Arial"/>
              </a:defRPr>
            </a:lvl1pPr>
          </a:lstStyle>
          <a:p>
            <a:r>
              <a:t>Title Text</a:t>
            </a:r>
          </a:p>
        </p:txBody>
      </p:sp>
      <p:sp>
        <p:nvSpPr>
          <p:cNvPr id="428" name="Body Level One…"/>
          <p:cNvSpPr txBox="1">
            <a:spLocks noGrp="1"/>
          </p:cNvSpPr>
          <p:nvPr>
            <p:ph type="body" sz="half" idx="1"/>
          </p:nvPr>
        </p:nvSpPr>
        <p:spPr>
          <a:xfrm>
            <a:off x="4838700" y="2341563"/>
            <a:ext cx="3619500" cy="4343401"/>
          </a:xfrm>
          <a:prstGeom prst="rect">
            <a:avLst/>
          </a:prstGeom>
        </p:spPr>
        <p:txBody>
          <a:bodyPr lIns="45719" tIns="45719" rIns="45719" bIns="45719"/>
          <a:lstStyle>
            <a:lvl1pPr>
              <a:defRPr>
                <a:latin typeface="Arial"/>
                <a:ea typeface="Arial"/>
                <a:cs typeface="Arial"/>
                <a:sym typeface="Arial"/>
              </a:defRPr>
            </a:lvl1pPr>
            <a:lvl2pPr marL="783771" indent="-326571">
              <a:defRPr>
                <a:latin typeface="Arial"/>
                <a:ea typeface="Arial"/>
                <a:cs typeface="Arial"/>
                <a:sym typeface="Arial"/>
              </a:defRPr>
            </a:lvl2pPr>
            <a:lvl3pPr>
              <a:defRPr>
                <a:latin typeface="Arial"/>
                <a:ea typeface="Arial"/>
                <a:cs typeface="Arial"/>
                <a:sym typeface="Arial"/>
              </a:defRPr>
            </a:lvl3pPr>
            <a:lvl4pPr>
              <a:defRPr>
                <a:latin typeface="Arial"/>
                <a:ea typeface="Arial"/>
                <a:cs typeface="Arial"/>
                <a:sym typeface="Arial"/>
              </a:defRPr>
            </a:lvl4pPr>
            <a:lvl5pPr>
              <a:defRPr>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429"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Custom Layout">
    <p:spTree>
      <p:nvGrpSpPr>
        <p:cNvPr id="1" name=""/>
        <p:cNvGrpSpPr/>
        <p:nvPr/>
      </p:nvGrpSpPr>
      <p:grpSpPr>
        <a:xfrm>
          <a:off x="0" y="0"/>
          <a:ext cx="0" cy="0"/>
          <a:chOff x="0" y="0"/>
          <a:chExt cx="0" cy="0"/>
        </a:xfrm>
      </p:grpSpPr>
      <p:pic>
        <p:nvPicPr>
          <p:cNvPr id="436" name="Picture 3" descr="Picture 3"/>
          <p:cNvPicPr>
            <a:picLocks noChangeAspect="1"/>
          </p:cNvPicPr>
          <p:nvPr/>
        </p:nvPicPr>
        <p:blipFill>
          <a:blip r:embed="rId2"/>
          <a:stretch>
            <a:fillRect/>
          </a:stretch>
        </p:blipFill>
        <p:spPr>
          <a:xfrm>
            <a:off x="0" y="0"/>
            <a:ext cx="9144000" cy="1536700"/>
          </a:xfrm>
          <a:prstGeom prst="rect">
            <a:avLst/>
          </a:prstGeom>
          <a:ln w="12700">
            <a:miter lim="400000"/>
          </a:ln>
        </p:spPr>
      </p:pic>
      <p:sp>
        <p:nvSpPr>
          <p:cNvPr id="437" name="Title Text"/>
          <p:cNvSpPr txBox="1">
            <a:spLocks noGrp="1"/>
          </p:cNvSpPr>
          <p:nvPr>
            <p:ph type="title"/>
          </p:nvPr>
        </p:nvSpPr>
        <p:spPr>
          <a:xfrm>
            <a:off x="1277937" y="1017587"/>
            <a:ext cx="6324601" cy="1143001"/>
          </a:xfrm>
          <a:prstGeom prst="rect">
            <a:avLst/>
          </a:prstGeom>
        </p:spPr>
        <p:txBody>
          <a:bodyPr lIns="45719" tIns="45719" rIns="45719" bIns="45719"/>
          <a:lstStyle>
            <a:lvl1pPr>
              <a:defRPr sz="4400">
                <a:latin typeface="Arial"/>
                <a:ea typeface="Arial"/>
                <a:cs typeface="Arial"/>
                <a:sym typeface="Arial"/>
              </a:defRPr>
            </a:lvl1pPr>
          </a:lstStyle>
          <a:p>
            <a:r>
              <a:t>Title Text</a:t>
            </a:r>
          </a:p>
        </p:txBody>
      </p:sp>
      <p:sp>
        <p:nvSpPr>
          <p:cNvPr id="438"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38270149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312195941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19180178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12003892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22180456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151542749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3818441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pic>
        <p:nvPicPr>
          <p:cNvPr id="54" name="Picture 2" descr="Picture 2"/>
          <p:cNvPicPr>
            <a:picLocks noChangeAspect="1"/>
          </p:cNvPicPr>
          <p:nvPr/>
        </p:nvPicPr>
        <p:blipFill>
          <a:blip r:embed="rId2"/>
          <a:srcRect l="150" t="5911"/>
          <a:stretch>
            <a:fillRect/>
          </a:stretch>
        </p:blipFill>
        <p:spPr>
          <a:xfrm>
            <a:off x="-2" y="5410198"/>
            <a:ext cx="9130196" cy="1446190"/>
          </a:xfrm>
          <a:prstGeom prst="rect">
            <a:avLst/>
          </a:prstGeom>
          <a:ln w="12700">
            <a:miter lim="400000"/>
          </a:ln>
        </p:spPr>
      </p:pic>
      <p:pic>
        <p:nvPicPr>
          <p:cNvPr id="55" name="Picture 3" descr="Picture 3"/>
          <p:cNvPicPr>
            <a:picLocks noChangeAspect="1"/>
          </p:cNvPicPr>
          <p:nvPr/>
        </p:nvPicPr>
        <p:blipFill>
          <a:blip r:embed="rId3"/>
          <a:stretch>
            <a:fillRect/>
          </a:stretch>
        </p:blipFill>
        <p:spPr>
          <a:xfrm>
            <a:off x="0" y="0"/>
            <a:ext cx="9144000" cy="1536700"/>
          </a:xfrm>
          <a:prstGeom prst="rect">
            <a:avLst/>
          </a:prstGeom>
          <a:ln w="12700">
            <a:miter lim="400000"/>
          </a:ln>
        </p:spPr>
      </p:pic>
      <p:pic>
        <p:nvPicPr>
          <p:cNvPr id="56" name="Picture 9" descr="Picture 9"/>
          <p:cNvPicPr>
            <a:picLocks noChangeAspect="1"/>
          </p:cNvPicPr>
          <p:nvPr/>
        </p:nvPicPr>
        <p:blipFill>
          <a:blip r:embed="rId4"/>
          <a:stretch>
            <a:fillRect/>
          </a:stretch>
        </p:blipFill>
        <p:spPr>
          <a:xfrm>
            <a:off x="0" y="1"/>
            <a:ext cx="710154" cy="688157"/>
          </a:xfrm>
          <a:prstGeom prst="rect">
            <a:avLst/>
          </a:prstGeom>
          <a:ln w="12700">
            <a:miter lim="400000"/>
          </a:ln>
        </p:spPr>
      </p:pic>
      <p:pic>
        <p:nvPicPr>
          <p:cNvPr id="57" name="Picture 10" descr="Picture 10"/>
          <p:cNvPicPr>
            <a:picLocks noChangeAspect="1"/>
          </p:cNvPicPr>
          <p:nvPr/>
        </p:nvPicPr>
        <p:blipFill>
          <a:blip r:embed="rId4"/>
          <a:stretch>
            <a:fillRect/>
          </a:stretch>
        </p:blipFill>
        <p:spPr>
          <a:xfrm>
            <a:off x="8433847" y="1"/>
            <a:ext cx="710155" cy="688157"/>
          </a:xfrm>
          <a:prstGeom prst="rect">
            <a:avLst/>
          </a:prstGeom>
          <a:ln w="12700">
            <a:miter lim="400000"/>
          </a:ln>
        </p:spPr>
      </p:pic>
      <p:sp>
        <p:nvSpPr>
          <p:cNvPr id="58" name="Title Text"/>
          <p:cNvSpPr txBox="1">
            <a:spLocks noGrp="1"/>
          </p:cNvSpPr>
          <p:nvPr>
            <p:ph type="title"/>
          </p:nvPr>
        </p:nvSpPr>
        <p:spPr>
          <a:xfrm>
            <a:off x="1566428" y="633947"/>
            <a:ext cx="6324602" cy="1143001"/>
          </a:xfrm>
          <a:prstGeom prst="rect">
            <a:avLst/>
          </a:prstGeom>
        </p:spPr>
        <p:txBody>
          <a:bodyPr/>
          <a:lstStyle/>
          <a:p>
            <a:r>
              <a:t>Title Text</a:t>
            </a:r>
          </a:p>
        </p:txBody>
      </p:sp>
      <p:sp>
        <p:nvSpPr>
          <p:cNvPr id="59" name="Slide Number"/>
          <p:cNvSpPr txBox="1">
            <a:spLocks noGrp="1"/>
          </p:cNvSpPr>
          <p:nvPr>
            <p:ph type="sldNum" sz="quarter" idx="2"/>
          </p:nvPr>
        </p:nvSpPr>
        <p:spPr>
          <a:xfrm>
            <a:off x="6296664" y="6221732"/>
            <a:ext cx="256537" cy="269237"/>
          </a:xfrm>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312103220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369114684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156088692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1799604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pic>
        <p:nvPicPr>
          <p:cNvPr id="66" name="Picture 2" descr="Picture 2"/>
          <p:cNvPicPr>
            <a:picLocks noChangeAspect="1"/>
          </p:cNvPicPr>
          <p:nvPr/>
        </p:nvPicPr>
        <p:blipFill>
          <a:blip r:embed="rId2"/>
          <a:srcRect l="150" t="5911"/>
          <a:stretch>
            <a:fillRect/>
          </a:stretch>
        </p:blipFill>
        <p:spPr>
          <a:xfrm>
            <a:off x="-2" y="5410198"/>
            <a:ext cx="9130196" cy="1446190"/>
          </a:xfrm>
          <a:prstGeom prst="rect">
            <a:avLst/>
          </a:prstGeom>
          <a:ln w="12700">
            <a:miter lim="400000"/>
          </a:ln>
        </p:spPr>
      </p:pic>
      <p:pic>
        <p:nvPicPr>
          <p:cNvPr id="67" name="Picture 3" descr="Picture 3"/>
          <p:cNvPicPr>
            <a:picLocks noChangeAspect="1"/>
          </p:cNvPicPr>
          <p:nvPr/>
        </p:nvPicPr>
        <p:blipFill>
          <a:blip r:embed="rId3"/>
          <a:stretch>
            <a:fillRect/>
          </a:stretch>
        </p:blipFill>
        <p:spPr>
          <a:xfrm>
            <a:off x="0" y="0"/>
            <a:ext cx="9144000" cy="1536700"/>
          </a:xfrm>
          <a:prstGeom prst="rect">
            <a:avLst/>
          </a:prstGeom>
          <a:ln w="12700">
            <a:miter lim="400000"/>
          </a:ln>
        </p:spPr>
      </p:pic>
      <p:pic>
        <p:nvPicPr>
          <p:cNvPr id="68" name="Picture 9" descr="Picture 9"/>
          <p:cNvPicPr>
            <a:picLocks noChangeAspect="1"/>
          </p:cNvPicPr>
          <p:nvPr/>
        </p:nvPicPr>
        <p:blipFill>
          <a:blip r:embed="rId4"/>
          <a:stretch>
            <a:fillRect/>
          </a:stretch>
        </p:blipFill>
        <p:spPr>
          <a:xfrm>
            <a:off x="0" y="1"/>
            <a:ext cx="710154" cy="688157"/>
          </a:xfrm>
          <a:prstGeom prst="rect">
            <a:avLst/>
          </a:prstGeom>
          <a:ln w="12700">
            <a:miter lim="400000"/>
          </a:ln>
        </p:spPr>
      </p:pic>
      <p:pic>
        <p:nvPicPr>
          <p:cNvPr id="69" name="Picture 10" descr="Picture 10"/>
          <p:cNvPicPr>
            <a:picLocks noChangeAspect="1"/>
          </p:cNvPicPr>
          <p:nvPr/>
        </p:nvPicPr>
        <p:blipFill>
          <a:blip r:embed="rId4"/>
          <a:stretch>
            <a:fillRect/>
          </a:stretch>
        </p:blipFill>
        <p:spPr>
          <a:xfrm>
            <a:off x="8433847" y="1"/>
            <a:ext cx="710155" cy="688157"/>
          </a:xfrm>
          <a:prstGeom prst="rect">
            <a:avLst/>
          </a:prstGeom>
          <a:ln w="12700">
            <a:miter lim="400000"/>
          </a:ln>
        </p:spPr>
      </p:pic>
      <p:sp>
        <p:nvSpPr>
          <p:cNvPr id="70" name="Slide Number"/>
          <p:cNvSpPr txBox="1">
            <a:spLocks noGrp="1"/>
          </p:cNvSpPr>
          <p:nvPr>
            <p:ph type="sldNum" sz="quarter" idx="2"/>
          </p:nvPr>
        </p:nvSpPr>
        <p:spPr>
          <a:xfrm>
            <a:off x="6296664" y="6221732"/>
            <a:ext cx="256537" cy="269237"/>
          </a:xfrm>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Custom Layout">
    <p:spTree>
      <p:nvGrpSpPr>
        <p:cNvPr id="1" name=""/>
        <p:cNvGrpSpPr/>
        <p:nvPr/>
      </p:nvGrpSpPr>
      <p:grpSpPr>
        <a:xfrm>
          <a:off x="0" y="0"/>
          <a:ext cx="0" cy="0"/>
          <a:chOff x="0" y="0"/>
          <a:chExt cx="0" cy="0"/>
        </a:xfrm>
      </p:grpSpPr>
      <p:pic>
        <p:nvPicPr>
          <p:cNvPr id="77" name="Picture 2" descr="Picture 2"/>
          <p:cNvPicPr>
            <a:picLocks noChangeAspect="1"/>
          </p:cNvPicPr>
          <p:nvPr/>
        </p:nvPicPr>
        <p:blipFill>
          <a:blip r:embed="rId2"/>
          <a:srcRect l="150" t="5911"/>
          <a:stretch>
            <a:fillRect/>
          </a:stretch>
        </p:blipFill>
        <p:spPr>
          <a:xfrm>
            <a:off x="-2" y="5410198"/>
            <a:ext cx="9130196" cy="1446190"/>
          </a:xfrm>
          <a:prstGeom prst="rect">
            <a:avLst/>
          </a:prstGeom>
          <a:ln w="12700">
            <a:miter lim="400000"/>
          </a:ln>
        </p:spPr>
      </p:pic>
      <p:pic>
        <p:nvPicPr>
          <p:cNvPr id="78" name="Picture 3" descr="Picture 3"/>
          <p:cNvPicPr>
            <a:picLocks noChangeAspect="1"/>
          </p:cNvPicPr>
          <p:nvPr/>
        </p:nvPicPr>
        <p:blipFill>
          <a:blip r:embed="rId3"/>
          <a:stretch>
            <a:fillRect/>
          </a:stretch>
        </p:blipFill>
        <p:spPr>
          <a:xfrm>
            <a:off x="0" y="0"/>
            <a:ext cx="9144000" cy="1536700"/>
          </a:xfrm>
          <a:prstGeom prst="rect">
            <a:avLst/>
          </a:prstGeom>
          <a:ln w="12700">
            <a:miter lim="400000"/>
          </a:ln>
        </p:spPr>
      </p:pic>
      <p:pic>
        <p:nvPicPr>
          <p:cNvPr id="79" name="Picture 9" descr="Picture 9"/>
          <p:cNvPicPr>
            <a:picLocks noChangeAspect="1"/>
          </p:cNvPicPr>
          <p:nvPr/>
        </p:nvPicPr>
        <p:blipFill>
          <a:blip r:embed="rId4"/>
          <a:stretch>
            <a:fillRect/>
          </a:stretch>
        </p:blipFill>
        <p:spPr>
          <a:xfrm>
            <a:off x="0" y="1"/>
            <a:ext cx="710154" cy="688157"/>
          </a:xfrm>
          <a:prstGeom prst="rect">
            <a:avLst/>
          </a:prstGeom>
          <a:ln w="12700">
            <a:miter lim="400000"/>
          </a:ln>
        </p:spPr>
      </p:pic>
      <p:pic>
        <p:nvPicPr>
          <p:cNvPr id="80" name="Picture 10" descr="Picture 10"/>
          <p:cNvPicPr>
            <a:picLocks noChangeAspect="1"/>
          </p:cNvPicPr>
          <p:nvPr/>
        </p:nvPicPr>
        <p:blipFill>
          <a:blip r:embed="rId4"/>
          <a:stretch>
            <a:fillRect/>
          </a:stretch>
        </p:blipFill>
        <p:spPr>
          <a:xfrm>
            <a:off x="8433847" y="1"/>
            <a:ext cx="710155" cy="688157"/>
          </a:xfrm>
          <a:prstGeom prst="rect">
            <a:avLst/>
          </a:prstGeom>
          <a:ln w="12700">
            <a:miter lim="400000"/>
          </a:ln>
        </p:spPr>
      </p:pic>
      <p:sp>
        <p:nvSpPr>
          <p:cNvPr id="81" name="Title Text"/>
          <p:cNvSpPr txBox="1">
            <a:spLocks noGrp="1"/>
          </p:cNvSpPr>
          <p:nvPr>
            <p:ph type="title"/>
          </p:nvPr>
        </p:nvSpPr>
        <p:spPr>
          <a:xfrm>
            <a:off x="1566428" y="633947"/>
            <a:ext cx="6324602" cy="1143001"/>
          </a:xfrm>
          <a:prstGeom prst="rect">
            <a:avLst/>
          </a:prstGeom>
        </p:spPr>
        <p:txBody>
          <a:bodyPr/>
          <a:lstStyle/>
          <a:p>
            <a:r>
              <a:t>Title Text</a:t>
            </a:r>
          </a:p>
        </p:txBody>
      </p:sp>
      <p:sp>
        <p:nvSpPr>
          <p:cNvPr id="82" name="Slide Number"/>
          <p:cNvSpPr txBox="1">
            <a:spLocks noGrp="1"/>
          </p:cNvSpPr>
          <p:nvPr>
            <p:ph type="sldNum" sz="quarter" idx="2"/>
          </p:nvPr>
        </p:nvSpPr>
        <p:spPr>
          <a:xfrm>
            <a:off x="6296664" y="6221732"/>
            <a:ext cx="256537" cy="269237"/>
          </a:xfrm>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89" name="Picture 2" descr="Picture 2"/>
          <p:cNvPicPr>
            <a:picLocks noChangeAspect="1"/>
          </p:cNvPicPr>
          <p:nvPr/>
        </p:nvPicPr>
        <p:blipFill>
          <a:blip r:embed="rId2"/>
          <a:stretch>
            <a:fillRect/>
          </a:stretch>
        </p:blipFill>
        <p:spPr>
          <a:xfrm>
            <a:off x="0" y="5321300"/>
            <a:ext cx="9144000" cy="1536700"/>
          </a:xfrm>
          <a:prstGeom prst="rect">
            <a:avLst/>
          </a:prstGeom>
          <a:ln w="12700">
            <a:miter lim="400000"/>
          </a:ln>
        </p:spPr>
      </p:pic>
      <p:pic>
        <p:nvPicPr>
          <p:cNvPr id="90" name="Picture 3" descr="Picture 3"/>
          <p:cNvPicPr>
            <a:picLocks noChangeAspect="1"/>
          </p:cNvPicPr>
          <p:nvPr/>
        </p:nvPicPr>
        <p:blipFill>
          <a:blip r:embed="rId3"/>
          <a:stretch>
            <a:fillRect/>
          </a:stretch>
        </p:blipFill>
        <p:spPr>
          <a:xfrm>
            <a:off x="0" y="0"/>
            <a:ext cx="9144000" cy="1536700"/>
          </a:xfrm>
          <a:prstGeom prst="rect">
            <a:avLst/>
          </a:prstGeom>
          <a:ln w="12700">
            <a:miter lim="400000"/>
          </a:ln>
        </p:spPr>
      </p:pic>
      <p:sp>
        <p:nvSpPr>
          <p:cNvPr id="91" name="Title Text"/>
          <p:cNvSpPr txBox="1">
            <a:spLocks noGrp="1"/>
          </p:cNvSpPr>
          <p:nvPr>
            <p:ph type="title"/>
          </p:nvPr>
        </p:nvSpPr>
        <p:spPr>
          <a:xfrm>
            <a:off x="1008667" y="957262"/>
            <a:ext cx="7315201" cy="1311276"/>
          </a:xfrm>
          <a:prstGeom prst="rect">
            <a:avLst/>
          </a:prstGeom>
        </p:spPr>
        <p:txBody>
          <a:bodyPr lIns="45719" tIns="45719" rIns="45719" bIns="45719"/>
          <a:lstStyle>
            <a:lvl1pPr>
              <a:lnSpc>
                <a:spcPct val="100000"/>
              </a:lnSpc>
              <a:defRPr sz="4000"/>
            </a:lvl1pPr>
          </a:lstStyle>
          <a:p>
            <a:r>
              <a:t>Title Text</a:t>
            </a:r>
          </a:p>
        </p:txBody>
      </p:sp>
      <p:sp>
        <p:nvSpPr>
          <p:cNvPr id="92" name="Body Level One…"/>
          <p:cNvSpPr txBox="1">
            <a:spLocks noGrp="1"/>
          </p:cNvSpPr>
          <p:nvPr>
            <p:ph type="body" sz="quarter" idx="1"/>
          </p:nvPr>
        </p:nvSpPr>
        <p:spPr>
          <a:xfrm>
            <a:off x="1371600" y="3505200"/>
            <a:ext cx="6400800" cy="1752600"/>
          </a:xfrm>
          <a:prstGeom prst="rect">
            <a:avLst/>
          </a:prstGeom>
        </p:spPr>
        <p:txBody>
          <a:bodyPr lIns="45719" tIns="45719" rIns="45719" bIns="45719"/>
          <a:lstStyle>
            <a:lvl1pPr marL="0" indent="0" algn="ctr">
              <a:spcBef>
                <a:spcPts val="600"/>
              </a:spcBef>
              <a:buSzTx/>
              <a:buNone/>
              <a:defRPr sz="2800"/>
            </a:lvl1pPr>
            <a:lvl2pPr marL="742950" indent="-285750" algn="ctr">
              <a:spcBef>
                <a:spcPts val="600"/>
              </a:spcBef>
              <a:defRPr sz="2800"/>
            </a:lvl2pPr>
            <a:lvl3pPr marL="1181100" indent="-266700" algn="ctr">
              <a:spcBef>
                <a:spcPts val="600"/>
              </a:spcBef>
              <a:defRPr sz="2800"/>
            </a:lvl3pPr>
            <a:lvl4pPr marL="1691639" indent="-320039" algn="ctr">
              <a:spcBef>
                <a:spcPts val="600"/>
              </a:spcBef>
              <a:defRPr sz="2800"/>
            </a:lvl4pPr>
            <a:lvl5pPr marL="2148839" indent="-320039" algn="ctr">
              <a:spcBef>
                <a:spcPts val="600"/>
              </a:spcBef>
              <a:defRPr sz="2800"/>
            </a:lvl5pPr>
          </a:lstStyle>
          <a:p>
            <a:r>
              <a:t>Body Level One</a:t>
            </a:r>
          </a:p>
          <a:p>
            <a:pPr lvl="1"/>
            <a:r>
              <a:t>Body Level Two</a:t>
            </a:r>
          </a:p>
          <a:p>
            <a:pPr lvl="2"/>
            <a:r>
              <a:t>Body Level Three</a:t>
            </a:r>
          </a:p>
          <a:p>
            <a:pPr lvl="3"/>
            <a:r>
              <a:t>Body Level Four</a:t>
            </a:r>
          </a:p>
          <a:p>
            <a:pPr lvl="4"/>
            <a:r>
              <a:t>Body Level Five</a:t>
            </a:r>
          </a:p>
        </p:txBody>
      </p:sp>
      <p:pic>
        <p:nvPicPr>
          <p:cNvPr id="93" name="Picture 1" descr="Picture 1"/>
          <p:cNvPicPr>
            <a:picLocks noChangeAspect="1"/>
          </p:cNvPicPr>
          <p:nvPr/>
        </p:nvPicPr>
        <p:blipFill>
          <a:blip r:embed="rId4"/>
          <a:stretch>
            <a:fillRect/>
          </a:stretch>
        </p:blipFill>
        <p:spPr>
          <a:xfrm>
            <a:off x="0" y="1"/>
            <a:ext cx="710153" cy="688157"/>
          </a:xfrm>
          <a:prstGeom prst="rect">
            <a:avLst/>
          </a:prstGeom>
          <a:ln w="12700">
            <a:miter lim="400000"/>
          </a:ln>
        </p:spPr>
      </p:pic>
      <p:pic>
        <p:nvPicPr>
          <p:cNvPr id="94" name="Picture 10" descr="Picture 10"/>
          <p:cNvPicPr>
            <a:picLocks noChangeAspect="1"/>
          </p:cNvPicPr>
          <p:nvPr/>
        </p:nvPicPr>
        <p:blipFill>
          <a:blip r:embed="rId4"/>
          <a:stretch>
            <a:fillRect/>
          </a:stretch>
        </p:blipFill>
        <p:spPr>
          <a:xfrm>
            <a:off x="8433847" y="1"/>
            <a:ext cx="710153" cy="688157"/>
          </a:xfrm>
          <a:prstGeom prst="rect">
            <a:avLst/>
          </a:prstGeom>
          <a:ln w="12700">
            <a:miter lim="400000"/>
          </a:ln>
        </p:spPr>
      </p:pic>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pic>
        <p:nvPicPr>
          <p:cNvPr id="115" name="Picture 2" descr="Picture 2"/>
          <p:cNvPicPr>
            <a:picLocks noChangeAspect="1"/>
          </p:cNvPicPr>
          <p:nvPr/>
        </p:nvPicPr>
        <p:blipFill>
          <a:blip r:embed="rId2"/>
          <a:srcRect l="151" t="5911"/>
          <a:stretch>
            <a:fillRect/>
          </a:stretch>
        </p:blipFill>
        <p:spPr>
          <a:xfrm>
            <a:off x="0" y="5410199"/>
            <a:ext cx="9130193" cy="1446188"/>
          </a:xfrm>
          <a:prstGeom prst="rect">
            <a:avLst/>
          </a:prstGeom>
          <a:ln w="12700">
            <a:miter lim="400000"/>
          </a:ln>
        </p:spPr>
      </p:pic>
      <p:pic>
        <p:nvPicPr>
          <p:cNvPr id="116" name="Picture 3" descr="Picture 3"/>
          <p:cNvPicPr>
            <a:picLocks noChangeAspect="1"/>
          </p:cNvPicPr>
          <p:nvPr/>
        </p:nvPicPr>
        <p:blipFill>
          <a:blip r:embed="rId3"/>
          <a:stretch>
            <a:fillRect/>
          </a:stretch>
        </p:blipFill>
        <p:spPr>
          <a:xfrm>
            <a:off x="0" y="0"/>
            <a:ext cx="9144000" cy="1536700"/>
          </a:xfrm>
          <a:prstGeom prst="rect">
            <a:avLst/>
          </a:prstGeom>
          <a:ln w="12700">
            <a:miter lim="400000"/>
          </a:ln>
        </p:spPr>
      </p:pic>
      <p:pic>
        <p:nvPicPr>
          <p:cNvPr id="117" name="Picture 9" descr="Picture 9"/>
          <p:cNvPicPr>
            <a:picLocks noChangeAspect="1"/>
          </p:cNvPicPr>
          <p:nvPr/>
        </p:nvPicPr>
        <p:blipFill>
          <a:blip r:embed="rId4"/>
          <a:stretch>
            <a:fillRect/>
          </a:stretch>
        </p:blipFill>
        <p:spPr>
          <a:xfrm>
            <a:off x="0" y="1"/>
            <a:ext cx="710153" cy="688157"/>
          </a:xfrm>
          <a:prstGeom prst="rect">
            <a:avLst/>
          </a:prstGeom>
          <a:ln w="12700">
            <a:miter lim="400000"/>
          </a:ln>
        </p:spPr>
      </p:pic>
      <p:pic>
        <p:nvPicPr>
          <p:cNvPr id="118" name="Picture 10" descr="Picture 10"/>
          <p:cNvPicPr>
            <a:picLocks noChangeAspect="1"/>
          </p:cNvPicPr>
          <p:nvPr/>
        </p:nvPicPr>
        <p:blipFill>
          <a:blip r:embed="rId4"/>
          <a:stretch>
            <a:fillRect/>
          </a:stretch>
        </p:blipFill>
        <p:spPr>
          <a:xfrm>
            <a:off x="8433847" y="1"/>
            <a:ext cx="710153" cy="688157"/>
          </a:xfrm>
          <a:prstGeom prst="rect">
            <a:avLst/>
          </a:prstGeom>
          <a:ln w="12700">
            <a:miter lim="400000"/>
          </a:ln>
        </p:spPr>
      </p:pic>
      <p:sp>
        <p:nvSpPr>
          <p:cNvPr id="119" name="Title Text"/>
          <p:cNvSpPr txBox="1">
            <a:spLocks noGrp="1"/>
          </p:cNvSpPr>
          <p:nvPr>
            <p:ph type="title"/>
          </p:nvPr>
        </p:nvSpPr>
        <p:spPr>
          <a:xfrm>
            <a:off x="1566428" y="633947"/>
            <a:ext cx="6324601" cy="1143001"/>
          </a:xfrm>
          <a:prstGeom prst="rect">
            <a:avLst/>
          </a:prstGeom>
        </p:spPr>
        <p:txBody>
          <a:bodyPr lIns="45719" tIns="45719" rIns="45719" bIns="45719"/>
          <a:lstStyle/>
          <a:p>
            <a:r>
              <a:t>Title Text</a:t>
            </a:r>
          </a:p>
        </p:txBody>
      </p:sp>
      <p:sp>
        <p:nvSpPr>
          <p:cNvPr id="120" name="Body Level One…"/>
          <p:cNvSpPr txBox="1">
            <a:spLocks noGrp="1"/>
          </p:cNvSpPr>
          <p:nvPr>
            <p:ph type="body" sz="half" idx="1"/>
          </p:nvPr>
        </p:nvSpPr>
        <p:spPr>
          <a:xfrm>
            <a:off x="1066800" y="1752600"/>
            <a:ext cx="3619500" cy="4343400"/>
          </a:xfrm>
          <a:prstGeom prst="rect">
            <a:avLst/>
          </a:prstGeom>
        </p:spPr>
        <p:txBody>
          <a:bodyPr lIns="45719" tIns="45719" rIns="45719" bIns="45719"/>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121"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pic>
        <p:nvPicPr>
          <p:cNvPr id="128" name="Picture 2" descr="Picture 2"/>
          <p:cNvPicPr>
            <a:picLocks noChangeAspect="1"/>
          </p:cNvPicPr>
          <p:nvPr/>
        </p:nvPicPr>
        <p:blipFill>
          <a:blip r:embed="rId2"/>
          <a:srcRect l="151" t="5911"/>
          <a:stretch>
            <a:fillRect/>
          </a:stretch>
        </p:blipFill>
        <p:spPr>
          <a:xfrm>
            <a:off x="0" y="5410199"/>
            <a:ext cx="9130193" cy="1446188"/>
          </a:xfrm>
          <a:prstGeom prst="rect">
            <a:avLst/>
          </a:prstGeom>
          <a:ln w="12700">
            <a:miter lim="400000"/>
          </a:ln>
        </p:spPr>
      </p:pic>
      <p:pic>
        <p:nvPicPr>
          <p:cNvPr id="129" name="Picture 3" descr="Picture 3"/>
          <p:cNvPicPr>
            <a:picLocks noChangeAspect="1"/>
          </p:cNvPicPr>
          <p:nvPr/>
        </p:nvPicPr>
        <p:blipFill>
          <a:blip r:embed="rId3"/>
          <a:stretch>
            <a:fillRect/>
          </a:stretch>
        </p:blipFill>
        <p:spPr>
          <a:xfrm>
            <a:off x="0" y="0"/>
            <a:ext cx="9144000" cy="1536700"/>
          </a:xfrm>
          <a:prstGeom prst="rect">
            <a:avLst/>
          </a:prstGeom>
          <a:ln w="12700">
            <a:miter lim="400000"/>
          </a:ln>
        </p:spPr>
      </p:pic>
      <p:pic>
        <p:nvPicPr>
          <p:cNvPr id="130" name="Picture 9" descr="Picture 9"/>
          <p:cNvPicPr>
            <a:picLocks noChangeAspect="1"/>
          </p:cNvPicPr>
          <p:nvPr/>
        </p:nvPicPr>
        <p:blipFill>
          <a:blip r:embed="rId4"/>
          <a:stretch>
            <a:fillRect/>
          </a:stretch>
        </p:blipFill>
        <p:spPr>
          <a:xfrm>
            <a:off x="0" y="1"/>
            <a:ext cx="710153" cy="688157"/>
          </a:xfrm>
          <a:prstGeom prst="rect">
            <a:avLst/>
          </a:prstGeom>
          <a:ln w="12700">
            <a:miter lim="400000"/>
          </a:ln>
        </p:spPr>
      </p:pic>
      <p:pic>
        <p:nvPicPr>
          <p:cNvPr id="131" name="Picture 10" descr="Picture 10"/>
          <p:cNvPicPr>
            <a:picLocks noChangeAspect="1"/>
          </p:cNvPicPr>
          <p:nvPr/>
        </p:nvPicPr>
        <p:blipFill>
          <a:blip r:embed="rId4"/>
          <a:stretch>
            <a:fillRect/>
          </a:stretch>
        </p:blipFill>
        <p:spPr>
          <a:xfrm>
            <a:off x="8433847" y="1"/>
            <a:ext cx="710153" cy="688157"/>
          </a:xfrm>
          <a:prstGeom prst="rect">
            <a:avLst/>
          </a:prstGeom>
          <a:ln w="12700">
            <a:miter lim="400000"/>
          </a:ln>
        </p:spPr>
      </p:pic>
      <p:sp>
        <p:nvSpPr>
          <p:cNvPr id="132" name="Title Text"/>
          <p:cNvSpPr txBox="1">
            <a:spLocks noGrp="1"/>
          </p:cNvSpPr>
          <p:nvPr>
            <p:ph type="title"/>
          </p:nvPr>
        </p:nvSpPr>
        <p:spPr>
          <a:xfrm>
            <a:off x="1566428" y="633947"/>
            <a:ext cx="6324601" cy="1143001"/>
          </a:xfrm>
          <a:prstGeom prst="rect">
            <a:avLst/>
          </a:prstGeom>
        </p:spPr>
        <p:txBody>
          <a:bodyPr lIns="45719" tIns="45719" rIns="45719" bIns="45719"/>
          <a:lstStyle/>
          <a:p>
            <a:r>
              <a:t>Title Text</a:t>
            </a:r>
          </a:p>
        </p:txBody>
      </p:sp>
      <p:sp>
        <p:nvSpPr>
          <p:cNvPr id="133"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3.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2.png"/><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2.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EFFF3"/>
        </a:solidFill>
        <a:effectLst/>
      </p:bgPr>
    </p:bg>
    <p:spTree>
      <p:nvGrpSpPr>
        <p:cNvPr id="1" name=""/>
        <p:cNvGrpSpPr/>
        <p:nvPr/>
      </p:nvGrpSpPr>
      <p:grpSpPr>
        <a:xfrm>
          <a:off x="0" y="0"/>
          <a:ext cx="0" cy="0"/>
          <a:chOff x="0" y="0"/>
          <a:chExt cx="0" cy="0"/>
        </a:xfrm>
      </p:grpSpPr>
      <p:pic>
        <p:nvPicPr>
          <p:cNvPr id="2" name="Picture 2" descr="Picture 2"/>
          <p:cNvPicPr>
            <a:picLocks noChangeAspect="1"/>
          </p:cNvPicPr>
          <p:nvPr/>
        </p:nvPicPr>
        <p:blipFill>
          <a:blip r:embed="rId34"/>
          <a:srcRect l="151" t="5911"/>
          <a:stretch>
            <a:fillRect/>
          </a:stretch>
        </p:blipFill>
        <p:spPr>
          <a:xfrm>
            <a:off x="0" y="5410199"/>
            <a:ext cx="9130193" cy="1446188"/>
          </a:xfrm>
          <a:prstGeom prst="rect">
            <a:avLst/>
          </a:prstGeom>
          <a:ln w="12700">
            <a:miter lim="400000"/>
          </a:ln>
        </p:spPr>
      </p:pic>
      <p:pic>
        <p:nvPicPr>
          <p:cNvPr id="3" name="Picture 3" descr="Picture 3"/>
          <p:cNvPicPr>
            <a:picLocks noChangeAspect="1"/>
          </p:cNvPicPr>
          <p:nvPr/>
        </p:nvPicPr>
        <p:blipFill>
          <a:blip r:embed="rId35"/>
          <a:stretch>
            <a:fillRect/>
          </a:stretch>
        </p:blipFill>
        <p:spPr>
          <a:xfrm>
            <a:off x="0" y="0"/>
            <a:ext cx="9144000" cy="1536700"/>
          </a:xfrm>
          <a:prstGeom prst="rect">
            <a:avLst/>
          </a:prstGeom>
          <a:ln w="12700">
            <a:miter lim="400000"/>
          </a:ln>
        </p:spPr>
      </p:pic>
      <p:pic>
        <p:nvPicPr>
          <p:cNvPr id="4" name="Picture 9" descr="Picture 9"/>
          <p:cNvPicPr>
            <a:picLocks noChangeAspect="1"/>
          </p:cNvPicPr>
          <p:nvPr/>
        </p:nvPicPr>
        <p:blipFill>
          <a:blip r:embed="rId36"/>
          <a:stretch>
            <a:fillRect/>
          </a:stretch>
        </p:blipFill>
        <p:spPr>
          <a:xfrm>
            <a:off x="0" y="1"/>
            <a:ext cx="710153" cy="688157"/>
          </a:xfrm>
          <a:prstGeom prst="rect">
            <a:avLst/>
          </a:prstGeom>
          <a:ln w="12700">
            <a:miter lim="400000"/>
          </a:ln>
        </p:spPr>
      </p:pic>
      <p:pic>
        <p:nvPicPr>
          <p:cNvPr id="5" name="Picture 10" descr="Picture 10"/>
          <p:cNvPicPr>
            <a:picLocks noChangeAspect="1"/>
          </p:cNvPicPr>
          <p:nvPr/>
        </p:nvPicPr>
        <p:blipFill>
          <a:blip r:embed="rId36"/>
          <a:stretch>
            <a:fillRect/>
          </a:stretch>
        </p:blipFill>
        <p:spPr>
          <a:xfrm>
            <a:off x="8433847" y="1"/>
            <a:ext cx="710153" cy="688157"/>
          </a:xfrm>
          <a:prstGeom prst="rect">
            <a:avLst/>
          </a:prstGeom>
          <a:ln w="12700">
            <a:miter lim="400000"/>
          </a:ln>
        </p:spPr>
      </p:pic>
      <p:sp>
        <p:nvSpPr>
          <p:cNvPr id="6" name="Title Text"/>
          <p:cNvSpPr txBox="1">
            <a:spLocks noGrp="1"/>
          </p:cNvSpPr>
          <p:nvPr>
            <p:ph type="title"/>
          </p:nvPr>
        </p:nvSpPr>
        <p:spPr>
          <a:xfrm>
            <a:off x="457200" y="92074"/>
            <a:ext cx="8229600" cy="150812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chor="ctr">
            <a:normAutofit/>
          </a:bodyPr>
          <a:lstStyle/>
          <a:p>
            <a:r>
              <a:t>Title Text</a:t>
            </a:r>
          </a:p>
        </p:txBody>
      </p:sp>
      <p:sp>
        <p:nvSpPr>
          <p:cNvPr id="7" name="Body Level One…"/>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8" name="Slide Number"/>
          <p:cNvSpPr txBox="1">
            <a:spLocks noGrp="1"/>
          </p:cNvSpPr>
          <p:nvPr>
            <p:ph type="sldNum" sz="quarter" idx="2"/>
          </p:nvPr>
        </p:nvSpPr>
        <p:spPr>
          <a:xfrm>
            <a:off x="4419600" y="6172200"/>
            <a:ext cx="2133600" cy="368301"/>
          </a:xfrm>
          <a:prstGeom prst="rect">
            <a:avLst/>
          </a:prstGeom>
          <a:ln w="12700">
            <a:miter lim="400000"/>
          </a:ln>
        </p:spPr>
        <p:txBody>
          <a:bodyPr wrap="none" lIns="45718" tIns="45718" rIns="45718" bIns="45718" anchor="ctr">
            <a:spAutoFit/>
          </a:bodyPr>
          <a:lstStyle>
            <a:lvl1pPr algn="r">
              <a:defRPr sz="1200">
                <a:latin typeface="+mj-lt"/>
                <a:ea typeface="+mj-ea"/>
                <a:cs typeface="+mj-cs"/>
                <a:sym typeface="Times"/>
              </a:defRPr>
            </a:lvl1pPr>
          </a:lstStyle>
          <a:p>
            <a:fld id="{86CB4B4D-7CA3-9044-876B-883B54F8677D}" type="slidenum">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 id="2147483660" r:id="rId10"/>
    <p:sldLayoutId id="2147483662" r:id="rId11"/>
    <p:sldLayoutId id="2147483663" r:id="rId12"/>
    <p:sldLayoutId id="2147483664" r:id="rId13"/>
    <p:sldLayoutId id="2147483665" r:id="rId14"/>
    <p:sldLayoutId id="2147483666" r:id="rId15"/>
    <p:sldLayoutId id="2147483668" r:id="rId16"/>
    <p:sldLayoutId id="2147483669" r:id="rId17"/>
    <p:sldLayoutId id="2147483670" r:id="rId18"/>
    <p:sldLayoutId id="2147483671" r:id="rId19"/>
    <p:sldLayoutId id="2147483672" r:id="rId20"/>
    <p:sldLayoutId id="2147483674" r:id="rId21"/>
    <p:sldLayoutId id="2147483675" r:id="rId22"/>
    <p:sldLayoutId id="2147483676" r:id="rId23"/>
    <p:sldLayoutId id="2147483677" r:id="rId24"/>
    <p:sldLayoutId id="2147483678" r:id="rId25"/>
    <p:sldLayoutId id="2147483680" r:id="rId26"/>
    <p:sldLayoutId id="2147483681" r:id="rId27"/>
    <p:sldLayoutId id="2147483682" r:id="rId28"/>
    <p:sldLayoutId id="2147483683" r:id="rId29"/>
    <p:sldLayoutId id="2147483684" r:id="rId30"/>
    <p:sldLayoutId id="2147483685" r:id="rId31"/>
    <p:sldLayoutId id="2147483686" r:id="rId32"/>
  </p:sldLayoutIdLst>
  <p:transition spd="med"/>
  <p:txStyles>
    <p:titleStyle>
      <a:lvl1pPr marL="0" marR="0" indent="0" algn="ctr" defTabSz="914400" rtl="0" latinLnBrk="0">
        <a:lnSpc>
          <a:spcPct val="70000"/>
        </a:lnSpc>
        <a:spcBef>
          <a:spcPts val="0"/>
        </a:spcBef>
        <a:spcAft>
          <a:spcPts val="0"/>
        </a:spcAft>
        <a:buClrTx/>
        <a:buSzTx/>
        <a:buFontTx/>
        <a:buNone/>
        <a:tabLst/>
        <a:defRPr sz="3600" b="0" i="0" u="none" strike="noStrike" cap="none" spc="0" baseline="0">
          <a:ln>
            <a:noFill/>
          </a:ln>
          <a:solidFill>
            <a:srgbClr val="760002"/>
          </a:solidFill>
          <a:effectLst>
            <a:outerShdw blurRad="38100" dist="38100" dir="2700000" rotWithShape="0">
              <a:srgbClr val="C0C0C0"/>
            </a:outerShdw>
          </a:effectLst>
          <a:uFillTx/>
          <a:latin typeface="RequiemDisplay-HTF-SmallCaps"/>
          <a:ea typeface="RequiemDisplay-HTF-SmallCaps"/>
          <a:cs typeface="RequiemDisplay-HTF-SmallCaps"/>
          <a:sym typeface="RequiemDisplay-HTF-SmallCaps"/>
        </a:defRPr>
      </a:lvl1pPr>
      <a:lvl2pPr marL="0" marR="0" indent="0" algn="ctr" defTabSz="914400" rtl="0" latinLnBrk="0">
        <a:lnSpc>
          <a:spcPct val="70000"/>
        </a:lnSpc>
        <a:spcBef>
          <a:spcPts val="0"/>
        </a:spcBef>
        <a:spcAft>
          <a:spcPts val="0"/>
        </a:spcAft>
        <a:buClrTx/>
        <a:buSzTx/>
        <a:buFontTx/>
        <a:buNone/>
        <a:tabLst/>
        <a:defRPr sz="3600" b="0" i="0" u="none" strike="noStrike" cap="none" spc="0" baseline="0">
          <a:ln>
            <a:noFill/>
          </a:ln>
          <a:solidFill>
            <a:srgbClr val="760002"/>
          </a:solidFill>
          <a:effectLst>
            <a:outerShdw blurRad="38100" dist="38100" dir="2700000" rotWithShape="0">
              <a:srgbClr val="C0C0C0"/>
            </a:outerShdw>
          </a:effectLst>
          <a:uFillTx/>
          <a:latin typeface="RequiemDisplay-HTF-SmallCaps"/>
          <a:ea typeface="RequiemDisplay-HTF-SmallCaps"/>
          <a:cs typeface="RequiemDisplay-HTF-SmallCaps"/>
          <a:sym typeface="RequiemDisplay-HTF-SmallCaps"/>
        </a:defRPr>
      </a:lvl2pPr>
      <a:lvl3pPr marL="0" marR="0" indent="0" algn="ctr" defTabSz="914400" rtl="0" latinLnBrk="0">
        <a:lnSpc>
          <a:spcPct val="70000"/>
        </a:lnSpc>
        <a:spcBef>
          <a:spcPts val="0"/>
        </a:spcBef>
        <a:spcAft>
          <a:spcPts val="0"/>
        </a:spcAft>
        <a:buClrTx/>
        <a:buSzTx/>
        <a:buFontTx/>
        <a:buNone/>
        <a:tabLst/>
        <a:defRPr sz="3600" b="0" i="0" u="none" strike="noStrike" cap="none" spc="0" baseline="0">
          <a:ln>
            <a:noFill/>
          </a:ln>
          <a:solidFill>
            <a:srgbClr val="760002"/>
          </a:solidFill>
          <a:effectLst>
            <a:outerShdw blurRad="38100" dist="38100" dir="2700000" rotWithShape="0">
              <a:srgbClr val="C0C0C0"/>
            </a:outerShdw>
          </a:effectLst>
          <a:uFillTx/>
          <a:latin typeface="RequiemDisplay-HTF-SmallCaps"/>
          <a:ea typeface="RequiemDisplay-HTF-SmallCaps"/>
          <a:cs typeface="RequiemDisplay-HTF-SmallCaps"/>
          <a:sym typeface="RequiemDisplay-HTF-SmallCaps"/>
        </a:defRPr>
      </a:lvl3pPr>
      <a:lvl4pPr marL="0" marR="0" indent="0" algn="ctr" defTabSz="914400" rtl="0" latinLnBrk="0">
        <a:lnSpc>
          <a:spcPct val="70000"/>
        </a:lnSpc>
        <a:spcBef>
          <a:spcPts val="0"/>
        </a:spcBef>
        <a:spcAft>
          <a:spcPts val="0"/>
        </a:spcAft>
        <a:buClrTx/>
        <a:buSzTx/>
        <a:buFontTx/>
        <a:buNone/>
        <a:tabLst/>
        <a:defRPr sz="3600" b="0" i="0" u="none" strike="noStrike" cap="none" spc="0" baseline="0">
          <a:ln>
            <a:noFill/>
          </a:ln>
          <a:solidFill>
            <a:srgbClr val="760002"/>
          </a:solidFill>
          <a:effectLst>
            <a:outerShdw blurRad="38100" dist="38100" dir="2700000" rotWithShape="0">
              <a:srgbClr val="C0C0C0"/>
            </a:outerShdw>
          </a:effectLst>
          <a:uFillTx/>
          <a:latin typeface="RequiemDisplay-HTF-SmallCaps"/>
          <a:ea typeface="RequiemDisplay-HTF-SmallCaps"/>
          <a:cs typeface="RequiemDisplay-HTF-SmallCaps"/>
          <a:sym typeface="RequiemDisplay-HTF-SmallCaps"/>
        </a:defRPr>
      </a:lvl4pPr>
      <a:lvl5pPr marL="0" marR="0" indent="0" algn="ctr" defTabSz="914400" rtl="0" latinLnBrk="0">
        <a:lnSpc>
          <a:spcPct val="70000"/>
        </a:lnSpc>
        <a:spcBef>
          <a:spcPts val="0"/>
        </a:spcBef>
        <a:spcAft>
          <a:spcPts val="0"/>
        </a:spcAft>
        <a:buClrTx/>
        <a:buSzTx/>
        <a:buFontTx/>
        <a:buNone/>
        <a:tabLst/>
        <a:defRPr sz="3600" b="0" i="0" u="none" strike="noStrike" cap="none" spc="0" baseline="0">
          <a:ln>
            <a:noFill/>
          </a:ln>
          <a:solidFill>
            <a:srgbClr val="760002"/>
          </a:solidFill>
          <a:effectLst>
            <a:outerShdw blurRad="38100" dist="38100" dir="2700000" rotWithShape="0">
              <a:srgbClr val="C0C0C0"/>
            </a:outerShdw>
          </a:effectLst>
          <a:uFillTx/>
          <a:latin typeface="RequiemDisplay-HTF-SmallCaps"/>
          <a:ea typeface="RequiemDisplay-HTF-SmallCaps"/>
          <a:cs typeface="RequiemDisplay-HTF-SmallCaps"/>
          <a:sym typeface="RequiemDisplay-HTF-SmallCaps"/>
        </a:defRPr>
      </a:lvl5pPr>
      <a:lvl6pPr marL="0" marR="0" indent="0" algn="ctr" defTabSz="914400" rtl="0" latinLnBrk="0">
        <a:lnSpc>
          <a:spcPct val="70000"/>
        </a:lnSpc>
        <a:spcBef>
          <a:spcPts val="0"/>
        </a:spcBef>
        <a:spcAft>
          <a:spcPts val="0"/>
        </a:spcAft>
        <a:buClrTx/>
        <a:buSzTx/>
        <a:buFontTx/>
        <a:buNone/>
        <a:tabLst/>
        <a:defRPr sz="3600" b="0" i="0" u="none" strike="noStrike" cap="none" spc="0" baseline="0">
          <a:ln>
            <a:noFill/>
          </a:ln>
          <a:solidFill>
            <a:srgbClr val="760002"/>
          </a:solidFill>
          <a:effectLst>
            <a:outerShdw blurRad="38100" dist="38100" dir="2700000" rotWithShape="0">
              <a:srgbClr val="C0C0C0"/>
            </a:outerShdw>
          </a:effectLst>
          <a:uFillTx/>
          <a:latin typeface="RequiemDisplay-HTF-SmallCaps"/>
          <a:ea typeface="RequiemDisplay-HTF-SmallCaps"/>
          <a:cs typeface="RequiemDisplay-HTF-SmallCaps"/>
          <a:sym typeface="RequiemDisplay-HTF-SmallCaps"/>
        </a:defRPr>
      </a:lvl6pPr>
      <a:lvl7pPr marL="0" marR="0" indent="0" algn="ctr" defTabSz="914400" rtl="0" latinLnBrk="0">
        <a:lnSpc>
          <a:spcPct val="70000"/>
        </a:lnSpc>
        <a:spcBef>
          <a:spcPts val="0"/>
        </a:spcBef>
        <a:spcAft>
          <a:spcPts val="0"/>
        </a:spcAft>
        <a:buClrTx/>
        <a:buSzTx/>
        <a:buFontTx/>
        <a:buNone/>
        <a:tabLst/>
        <a:defRPr sz="3600" b="0" i="0" u="none" strike="noStrike" cap="none" spc="0" baseline="0">
          <a:ln>
            <a:noFill/>
          </a:ln>
          <a:solidFill>
            <a:srgbClr val="760002"/>
          </a:solidFill>
          <a:effectLst>
            <a:outerShdw blurRad="38100" dist="38100" dir="2700000" rotWithShape="0">
              <a:srgbClr val="C0C0C0"/>
            </a:outerShdw>
          </a:effectLst>
          <a:uFillTx/>
          <a:latin typeface="RequiemDisplay-HTF-SmallCaps"/>
          <a:ea typeface="RequiemDisplay-HTF-SmallCaps"/>
          <a:cs typeface="RequiemDisplay-HTF-SmallCaps"/>
          <a:sym typeface="RequiemDisplay-HTF-SmallCaps"/>
        </a:defRPr>
      </a:lvl7pPr>
      <a:lvl8pPr marL="0" marR="0" indent="0" algn="ctr" defTabSz="914400" rtl="0" latinLnBrk="0">
        <a:lnSpc>
          <a:spcPct val="70000"/>
        </a:lnSpc>
        <a:spcBef>
          <a:spcPts val="0"/>
        </a:spcBef>
        <a:spcAft>
          <a:spcPts val="0"/>
        </a:spcAft>
        <a:buClrTx/>
        <a:buSzTx/>
        <a:buFontTx/>
        <a:buNone/>
        <a:tabLst/>
        <a:defRPr sz="3600" b="0" i="0" u="none" strike="noStrike" cap="none" spc="0" baseline="0">
          <a:ln>
            <a:noFill/>
          </a:ln>
          <a:solidFill>
            <a:srgbClr val="760002"/>
          </a:solidFill>
          <a:effectLst>
            <a:outerShdw blurRad="38100" dist="38100" dir="2700000" rotWithShape="0">
              <a:srgbClr val="C0C0C0"/>
            </a:outerShdw>
          </a:effectLst>
          <a:uFillTx/>
          <a:latin typeface="RequiemDisplay-HTF-SmallCaps"/>
          <a:ea typeface="RequiemDisplay-HTF-SmallCaps"/>
          <a:cs typeface="RequiemDisplay-HTF-SmallCaps"/>
          <a:sym typeface="RequiemDisplay-HTF-SmallCaps"/>
        </a:defRPr>
      </a:lvl8pPr>
      <a:lvl9pPr marL="0" marR="0" indent="0" algn="ctr" defTabSz="914400" rtl="0" latinLnBrk="0">
        <a:lnSpc>
          <a:spcPct val="70000"/>
        </a:lnSpc>
        <a:spcBef>
          <a:spcPts val="0"/>
        </a:spcBef>
        <a:spcAft>
          <a:spcPts val="0"/>
        </a:spcAft>
        <a:buClrTx/>
        <a:buSzTx/>
        <a:buFontTx/>
        <a:buNone/>
        <a:tabLst/>
        <a:defRPr sz="3600" b="0" i="0" u="none" strike="noStrike" cap="none" spc="0" baseline="0">
          <a:ln>
            <a:noFill/>
          </a:ln>
          <a:solidFill>
            <a:srgbClr val="760002"/>
          </a:solidFill>
          <a:effectLst>
            <a:outerShdw blurRad="38100" dist="38100" dir="2700000" rotWithShape="0">
              <a:srgbClr val="C0C0C0"/>
            </a:outerShdw>
          </a:effectLst>
          <a:uFillTx/>
          <a:latin typeface="RequiemDisplay-HTF-SmallCaps"/>
          <a:ea typeface="RequiemDisplay-HTF-SmallCaps"/>
          <a:cs typeface="RequiemDisplay-HTF-SmallCaps"/>
          <a:sym typeface="RequiemDisplay-HTF-SmallCaps"/>
        </a:defRPr>
      </a:lvl9pPr>
    </p:titleStyle>
    <p:bodyStyle>
      <a:lvl1pPr marL="342900" marR="0" indent="-342900" algn="l" defTabSz="914400" rtl="0" latinLnBrk="0">
        <a:lnSpc>
          <a:spcPct val="90000"/>
        </a:lnSpc>
        <a:spcBef>
          <a:spcPts val="700"/>
        </a:spcBef>
        <a:spcAft>
          <a:spcPts val="0"/>
        </a:spcAft>
        <a:buClrTx/>
        <a:buSzPct val="100000"/>
        <a:buFontTx/>
        <a:buChar char="•"/>
        <a:tabLst/>
        <a:defRPr sz="3200" b="0" i="0" u="none" strike="noStrike" cap="none" spc="0" baseline="0">
          <a:ln>
            <a:noFill/>
          </a:ln>
          <a:solidFill>
            <a:srgbClr val="5D0100"/>
          </a:solidFill>
          <a:effectLst>
            <a:outerShdw blurRad="38100" dist="38100" dir="2700000" rotWithShape="0">
              <a:srgbClr val="C0C0C0"/>
            </a:outerShdw>
          </a:effectLst>
          <a:uFillTx/>
          <a:latin typeface="Helvetica Neue"/>
          <a:ea typeface="Helvetica Neue"/>
          <a:cs typeface="Helvetica Neue"/>
          <a:sym typeface="Helvetica Neue"/>
        </a:defRPr>
      </a:lvl1pPr>
      <a:lvl2pPr marL="783771" marR="0" indent="-326571" algn="l" defTabSz="914400" rtl="0" latinLnBrk="0">
        <a:lnSpc>
          <a:spcPct val="90000"/>
        </a:lnSpc>
        <a:spcBef>
          <a:spcPts val="700"/>
        </a:spcBef>
        <a:spcAft>
          <a:spcPts val="0"/>
        </a:spcAft>
        <a:buClrTx/>
        <a:buSzPct val="100000"/>
        <a:buFontTx/>
        <a:buChar char="–"/>
        <a:tabLst/>
        <a:defRPr sz="3200" b="0" i="0" u="none" strike="noStrike" cap="none" spc="0" baseline="0">
          <a:ln>
            <a:noFill/>
          </a:ln>
          <a:solidFill>
            <a:srgbClr val="5D0100"/>
          </a:solidFill>
          <a:effectLst>
            <a:outerShdw blurRad="38100" dist="38100" dir="2700000" rotWithShape="0">
              <a:srgbClr val="C0C0C0"/>
            </a:outerShdw>
          </a:effectLst>
          <a:uFillTx/>
          <a:latin typeface="Helvetica Neue"/>
          <a:ea typeface="Helvetica Neue"/>
          <a:cs typeface="Helvetica Neue"/>
          <a:sym typeface="Helvetica Neue"/>
        </a:defRPr>
      </a:lvl2pPr>
      <a:lvl3pPr marL="1219200" marR="0" indent="-304800" algn="l" defTabSz="914400" rtl="0" latinLnBrk="0">
        <a:lnSpc>
          <a:spcPct val="90000"/>
        </a:lnSpc>
        <a:spcBef>
          <a:spcPts val="700"/>
        </a:spcBef>
        <a:spcAft>
          <a:spcPts val="0"/>
        </a:spcAft>
        <a:buClrTx/>
        <a:buSzPct val="100000"/>
        <a:buFontTx/>
        <a:buChar char="•"/>
        <a:tabLst/>
        <a:defRPr sz="3200" b="0" i="0" u="none" strike="noStrike" cap="none" spc="0" baseline="0">
          <a:ln>
            <a:noFill/>
          </a:ln>
          <a:solidFill>
            <a:srgbClr val="5D0100"/>
          </a:solidFill>
          <a:effectLst>
            <a:outerShdw blurRad="38100" dist="38100" dir="2700000" rotWithShape="0">
              <a:srgbClr val="C0C0C0"/>
            </a:outerShdw>
          </a:effectLst>
          <a:uFillTx/>
          <a:latin typeface="Helvetica Neue"/>
          <a:ea typeface="Helvetica Neue"/>
          <a:cs typeface="Helvetica Neue"/>
          <a:sym typeface="Helvetica Neue"/>
        </a:defRPr>
      </a:lvl3pPr>
      <a:lvl4pPr marL="1737360" marR="0" indent="-365760" algn="l" defTabSz="914400" rtl="0" latinLnBrk="0">
        <a:lnSpc>
          <a:spcPct val="90000"/>
        </a:lnSpc>
        <a:spcBef>
          <a:spcPts val="700"/>
        </a:spcBef>
        <a:spcAft>
          <a:spcPts val="0"/>
        </a:spcAft>
        <a:buClrTx/>
        <a:buSzPct val="100000"/>
        <a:buFontTx/>
        <a:buChar char="–"/>
        <a:tabLst/>
        <a:defRPr sz="3200" b="0" i="0" u="none" strike="noStrike" cap="none" spc="0" baseline="0">
          <a:ln>
            <a:noFill/>
          </a:ln>
          <a:solidFill>
            <a:srgbClr val="5D0100"/>
          </a:solidFill>
          <a:effectLst>
            <a:outerShdw blurRad="38100" dist="38100" dir="2700000" rotWithShape="0">
              <a:srgbClr val="C0C0C0"/>
            </a:outerShdw>
          </a:effectLst>
          <a:uFillTx/>
          <a:latin typeface="Helvetica Neue"/>
          <a:ea typeface="Helvetica Neue"/>
          <a:cs typeface="Helvetica Neue"/>
          <a:sym typeface="Helvetica Neue"/>
        </a:defRPr>
      </a:lvl4pPr>
      <a:lvl5pPr marL="2194560" marR="0" indent="-365760" algn="l" defTabSz="914400" rtl="0" latinLnBrk="0">
        <a:lnSpc>
          <a:spcPct val="90000"/>
        </a:lnSpc>
        <a:spcBef>
          <a:spcPts val="700"/>
        </a:spcBef>
        <a:spcAft>
          <a:spcPts val="0"/>
        </a:spcAft>
        <a:buClrTx/>
        <a:buSzPct val="100000"/>
        <a:buFontTx/>
        <a:buChar char="»"/>
        <a:tabLst/>
        <a:defRPr sz="3200" b="0" i="0" u="none" strike="noStrike" cap="none" spc="0" baseline="0">
          <a:ln>
            <a:noFill/>
          </a:ln>
          <a:solidFill>
            <a:srgbClr val="5D0100"/>
          </a:solidFill>
          <a:effectLst>
            <a:outerShdw blurRad="38100" dist="38100" dir="2700000" rotWithShape="0">
              <a:srgbClr val="C0C0C0"/>
            </a:outerShdw>
          </a:effectLst>
          <a:uFillTx/>
          <a:latin typeface="Helvetica Neue"/>
          <a:ea typeface="Helvetica Neue"/>
          <a:cs typeface="Helvetica Neue"/>
          <a:sym typeface="Helvetica Neue"/>
        </a:defRPr>
      </a:lvl5pPr>
      <a:lvl6pPr marL="2651760" marR="0" indent="-365760" algn="l" defTabSz="914400" rtl="0" latinLnBrk="0">
        <a:lnSpc>
          <a:spcPct val="90000"/>
        </a:lnSpc>
        <a:spcBef>
          <a:spcPts val="700"/>
        </a:spcBef>
        <a:spcAft>
          <a:spcPts val="0"/>
        </a:spcAft>
        <a:buClrTx/>
        <a:buSzPct val="100000"/>
        <a:buFontTx/>
        <a:buChar char="»"/>
        <a:tabLst/>
        <a:defRPr sz="3200" b="0" i="0" u="none" strike="noStrike" cap="none" spc="0" baseline="0">
          <a:ln>
            <a:noFill/>
          </a:ln>
          <a:solidFill>
            <a:srgbClr val="5D0100"/>
          </a:solidFill>
          <a:effectLst>
            <a:outerShdw blurRad="38100" dist="38100" dir="2700000" rotWithShape="0">
              <a:srgbClr val="C0C0C0"/>
            </a:outerShdw>
          </a:effectLst>
          <a:uFillTx/>
          <a:latin typeface="Helvetica Neue"/>
          <a:ea typeface="Helvetica Neue"/>
          <a:cs typeface="Helvetica Neue"/>
          <a:sym typeface="Helvetica Neue"/>
        </a:defRPr>
      </a:lvl6pPr>
      <a:lvl7pPr marL="3108960" marR="0" indent="-365760" algn="l" defTabSz="914400" rtl="0" latinLnBrk="0">
        <a:lnSpc>
          <a:spcPct val="90000"/>
        </a:lnSpc>
        <a:spcBef>
          <a:spcPts val="700"/>
        </a:spcBef>
        <a:spcAft>
          <a:spcPts val="0"/>
        </a:spcAft>
        <a:buClrTx/>
        <a:buSzPct val="100000"/>
        <a:buFontTx/>
        <a:buChar char="»"/>
        <a:tabLst/>
        <a:defRPr sz="3200" b="0" i="0" u="none" strike="noStrike" cap="none" spc="0" baseline="0">
          <a:ln>
            <a:noFill/>
          </a:ln>
          <a:solidFill>
            <a:srgbClr val="5D0100"/>
          </a:solidFill>
          <a:effectLst>
            <a:outerShdw blurRad="38100" dist="38100" dir="2700000" rotWithShape="0">
              <a:srgbClr val="C0C0C0"/>
            </a:outerShdw>
          </a:effectLst>
          <a:uFillTx/>
          <a:latin typeface="Helvetica Neue"/>
          <a:ea typeface="Helvetica Neue"/>
          <a:cs typeface="Helvetica Neue"/>
          <a:sym typeface="Helvetica Neue"/>
        </a:defRPr>
      </a:lvl7pPr>
      <a:lvl8pPr marL="3566159" marR="0" indent="-365759" algn="l" defTabSz="914400" rtl="0" latinLnBrk="0">
        <a:lnSpc>
          <a:spcPct val="90000"/>
        </a:lnSpc>
        <a:spcBef>
          <a:spcPts val="700"/>
        </a:spcBef>
        <a:spcAft>
          <a:spcPts val="0"/>
        </a:spcAft>
        <a:buClrTx/>
        <a:buSzPct val="100000"/>
        <a:buFontTx/>
        <a:buChar char="»"/>
        <a:tabLst/>
        <a:defRPr sz="3200" b="0" i="0" u="none" strike="noStrike" cap="none" spc="0" baseline="0">
          <a:ln>
            <a:noFill/>
          </a:ln>
          <a:solidFill>
            <a:srgbClr val="5D0100"/>
          </a:solidFill>
          <a:effectLst>
            <a:outerShdw blurRad="38100" dist="38100" dir="2700000" rotWithShape="0">
              <a:srgbClr val="C0C0C0"/>
            </a:outerShdw>
          </a:effectLst>
          <a:uFillTx/>
          <a:latin typeface="Helvetica Neue"/>
          <a:ea typeface="Helvetica Neue"/>
          <a:cs typeface="Helvetica Neue"/>
          <a:sym typeface="Helvetica Neue"/>
        </a:defRPr>
      </a:lvl8pPr>
      <a:lvl9pPr marL="4023359" marR="0" indent="-365759" algn="l" defTabSz="914400" rtl="0" latinLnBrk="0">
        <a:lnSpc>
          <a:spcPct val="90000"/>
        </a:lnSpc>
        <a:spcBef>
          <a:spcPts val="700"/>
        </a:spcBef>
        <a:spcAft>
          <a:spcPts val="0"/>
        </a:spcAft>
        <a:buClrTx/>
        <a:buSzPct val="100000"/>
        <a:buFontTx/>
        <a:buChar char="»"/>
        <a:tabLst/>
        <a:defRPr sz="3200" b="0" i="0" u="none" strike="noStrike" cap="none" spc="0" baseline="0">
          <a:ln>
            <a:noFill/>
          </a:ln>
          <a:solidFill>
            <a:srgbClr val="5D0100"/>
          </a:solidFill>
          <a:effectLst>
            <a:outerShdw blurRad="38100" dist="38100" dir="2700000" rotWithShape="0">
              <a:srgbClr val="C0C0C0"/>
            </a:outerShdw>
          </a:effectLst>
          <a:uFillTx/>
          <a:latin typeface="Helvetica Neue"/>
          <a:ea typeface="Helvetica Neue"/>
          <a:cs typeface="Helvetica Neue"/>
          <a:sym typeface="Helvetica Neue"/>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7F3D00-E92B-41EE-86FF-FBC55861C721}" type="datetimeFigureOut">
              <a:rPr lang="en-US" smtClean="0"/>
              <a:t>12/9/2024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5A28C-C1F2-454A-9DDC-2509E4ADE545}" type="slidenum">
              <a:rPr lang="en-US" smtClean="0"/>
              <a:t>‹#›</a:t>
            </a:fld>
            <a:endParaRPr lang="en-US" dirty="0"/>
          </a:p>
        </p:txBody>
      </p:sp>
    </p:spTree>
    <p:extLst>
      <p:ext uri="{BB962C8B-B14F-4D97-AF65-F5344CB8AC3E}">
        <p14:creationId xmlns:p14="http://schemas.microsoft.com/office/powerpoint/2010/main" val="1908720380"/>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3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724EB-67D3-DBFE-19F2-BF952CCFAB06}"/>
              </a:ext>
            </a:extLst>
          </p:cNvPr>
          <p:cNvSpPr>
            <a:spLocks noGrp="1"/>
          </p:cNvSpPr>
          <p:nvPr>
            <p:ph type="title" idx="4294967295"/>
          </p:nvPr>
        </p:nvSpPr>
        <p:spPr>
          <a:xfrm>
            <a:off x="108611" y="-344438"/>
            <a:ext cx="7931216" cy="993775"/>
          </a:xfrm>
        </p:spPr>
        <p:txBody>
          <a:bodyPr>
            <a:normAutofit/>
          </a:bodyPr>
          <a:lstStyle/>
          <a:p>
            <a:pPr algn="ctr"/>
            <a:r>
              <a:rPr lang="en-US" sz="1800" u="sng" dirty="0">
                <a:latin typeface="Arial" panose="020B0604020202020204" pitchFamily="34" charset="0"/>
                <a:cs typeface="Arial" panose="020B0604020202020204" pitchFamily="34" charset="0"/>
              </a:rPr>
              <a:t>Church  Building &amp; Capital Campaign Program S.M.A.R.T. Goal</a:t>
            </a:r>
          </a:p>
        </p:txBody>
      </p:sp>
      <p:sp>
        <p:nvSpPr>
          <p:cNvPr id="301" name="Content Placeholder 2"/>
          <p:cNvSpPr txBox="1">
            <a:spLocks noGrp="1"/>
          </p:cNvSpPr>
          <p:nvPr>
            <p:ph type="body" sz="half" idx="4294967295"/>
          </p:nvPr>
        </p:nvSpPr>
        <p:spPr>
          <a:xfrm>
            <a:off x="-192505" y="972881"/>
            <a:ext cx="9048424" cy="5964862"/>
          </a:xfrm>
          <a:prstGeom prst="rect">
            <a:avLst/>
          </a:prstGeom>
        </p:spPr>
        <p:txBody>
          <a:bodyPr anchor="t">
            <a:noAutofit/>
          </a:bodyPr>
          <a:lstStyle/>
          <a:p>
            <a:pPr marL="0" indent="0" defTabSz="731520">
              <a:spcBef>
                <a:spcPts val="0"/>
              </a:spcBef>
              <a:spcAft>
                <a:spcPts val="600"/>
              </a:spcAft>
              <a:buSzTx/>
              <a:buNone/>
              <a:defRPr sz="1920" b="1">
                <a:effectLst/>
              </a:defRPr>
            </a:pPr>
            <a:endParaRPr lang="en-US" sz="1600" dirty="0">
              <a:latin typeface="Arial" panose="020B0604020202020204" pitchFamily="34" charset="0"/>
              <a:cs typeface="Arial" panose="020B0604020202020204" pitchFamily="34" charset="0"/>
            </a:endParaRPr>
          </a:p>
          <a:p>
            <a:pPr marL="511175" indent="-342900" defTabSz="731520">
              <a:spcBef>
                <a:spcPts val="0"/>
              </a:spcBef>
              <a:spcAft>
                <a:spcPts val="600"/>
              </a:spcAft>
              <a:buAutoNum type="alphaLcParenBoth"/>
              <a:tabLst>
                <a:tab pos="968375" algn="l"/>
              </a:tabLst>
              <a:defRPr sz="1920" b="1">
                <a:effectLst/>
              </a:defRPr>
            </a:pPr>
            <a:r>
              <a:rPr lang="en-US" sz="1600" dirty="0">
                <a:latin typeface="Arial" panose="020B0604020202020204" pitchFamily="34" charset="0"/>
                <a:cs typeface="Arial" panose="020B0604020202020204" pitchFamily="34" charset="0"/>
              </a:rPr>
              <a:t>Within six months we will research and present for General Assembly and Metropolis approval at least the following four options:</a:t>
            </a:r>
          </a:p>
          <a:p>
            <a:pPr marL="911225" lvl="1" indent="-285750" defTabSz="731520">
              <a:spcBef>
                <a:spcPts val="0"/>
              </a:spcBef>
              <a:spcAft>
                <a:spcPts val="600"/>
              </a:spcAft>
              <a:buAutoNum type="romanLcParenBoth"/>
              <a:tabLst>
                <a:tab pos="968375" algn="l"/>
              </a:tabLst>
              <a:defRPr sz="1920" b="1">
                <a:effectLst/>
              </a:defRPr>
            </a:pPr>
            <a:r>
              <a:rPr lang="en-US" sz="1400" u="sng" dirty="0">
                <a:latin typeface="Arial" panose="020B0604020202020204" pitchFamily="34" charset="0"/>
                <a:cs typeface="Arial" panose="020B0604020202020204" pitchFamily="34" charset="0"/>
              </a:rPr>
              <a:t>Plan A</a:t>
            </a:r>
            <a:r>
              <a:rPr lang="en-US" sz="1400" dirty="0">
                <a:latin typeface="Arial" panose="020B0604020202020204" pitchFamily="34" charset="0"/>
                <a:cs typeface="Arial" panose="020B0604020202020204" pitchFamily="34" charset="0"/>
              </a:rPr>
              <a:t>: A revised construction plan, budget, and capital campaign and debt plan to fully finance and build on the current site a modified version of the currently approved plan;</a:t>
            </a:r>
          </a:p>
          <a:p>
            <a:pPr marL="911225" lvl="1" indent="-285750" defTabSz="731520">
              <a:spcBef>
                <a:spcPts val="0"/>
              </a:spcBef>
              <a:spcAft>
                <a:spcPts val="600"/>
              </a:spcAft>
              <a:buAutoNum type="romanLcParenBoth"/>
              <a:tabLst>
                <a:tab pos="968375" algn="l"/>
              </a:tabLst>
              <a:defRPr sz="1920" b="1">
                <a:effectLst/>
              </a:defRPr>
            </a:pPr>
            <a:r>
              <a:rPr lang="en-US" sz="1400" u="sng" dirty="0">
                <a:latin typeface="Arial" panose="020B0604020202020204" pitchFamily="34" charset="0"/>
                <a:cs typeface="Arial" panose="020B0604020202020204" pitchFamily="34" charset="0"/>
              </a:rPr>
              <a:t>Plan B</a:t>
            </a:r>
            <a:r>
              <a:rPr lang="en-US" sz="1400" dirty="0">
                <a:latin typeface="Arial" panose="020B0604020202020204" pitchFamily="34" charset="0"/>
                <a:cs typeface="Arial" panose="020B0604020202020204" pitchFamily="34" charset="0"/>
              </a:rPr>
              <a:t>: A completely modified construction plan, budget, and capital campaign and debt plan to fully finance and build on the current site a new Sanctuary only;</a:t>
            </a:r>
          </a:p>
          <a:p>
            <a:pPr marL="911225" lvl="1" indent="-285750" defTabSz="731520">
              <a:spcBef>
                <a:spcPts val="0"/>
              </a:spcBef>
              <a:spcAft>
                <a:spcPts val="600"/>
              </a:spcAft>
              <a:buAutoNum type="romanLcParenBoth"/>
              <a:tabLst>
                <a:tab pos="968375" algn="l"/>
              </a:tabLst>
              <a:defRPr sz="1920" b="1">
                <a:effectLst/>
              </a:defRPr>
            </a:pPr>
            <a:r>
              <a:rPr lang="en-US" sz="1400" dirty="0">
                <a:latin typeface="Arial" panose="020B0604020202020204" pitchFamily="34" charset="0"/>
                <a:cs typeface="Arial" panose="020B0604020202020204" pitchFamily="34" charset="0"/>
              </a:rPr>
              <a:t> </a:t>
            </a:r>
            <a:r>
              <a:rPr lang="en-US" sz="1400" u="sng" dirty="0">
                <a:latin typeface="Arial" panose="020B0604020202020204" pitchFamily="34" charset="0"/>
                <a:cs typeface="Arial" panose="020B0604020202020204" pitchFamily="34" charset="0"/>
              </a:rPr>
              <a:t>Plan C</a:t>
            </a:r>
            <a:r>
              <a:rPr lang="en-US" sz="1400" dirty="0">
                <a:latin typeface="Arial" panose="020B0604020202020204" pitchFamily="34" charset="0"/>
                <a:cs typeface="Arial" panose="020B0604020202020204" pitchFamily="34" charset="0"/>
              </a:rPr>
              <a:t>: A new construction plan, budget, and capital campaign and debt plan to fully finance and build an expanded sanctuary and other buildings on an entirely new site assuming sale of the current site; and</a:t>
            </a:r>
          </a:p>
          <a:p>
            <a:pPr marL="911225" lvl="1" indent="-285750" defTabSz="731520">
              <a:spcBef>
                <a:spcPts val="0"/>
              </a:spcBef>
              <a:spcAft>
                <a:spcPts val="600"/>
              </a:spcAft>
              <a:buAutoNum type="romanLcParenBoth"/>
              <a:tabLst>
                <a:tab pos="968375" algn="l"/>
              </a:tabLst>
              <a:defRPr sz="1920" b="1">
                <a:effectLst/>
              </a:defRPr>
            </a:pPr>
            <a:r>
              <a:rPr lang="en-US" sz="1400" dirty="0">
                <a:latin typeface="Arial" panose="020B0604020202020204" pitchFamily="34" charset="0"/>
                <a:cs typeface="Arial" panose="020B0604020202020204" pitchFamily="34" charset="0"/>
              </a:rPr>
              <a:t> </a:t>
            </a:r>
            <a:r>
              <a:rPr lang="en-US" sz="1400" u="sng" dirty="0">
                <a:latin typeface="Arial" panose="020B0604020202020204" pitchFamily="34" charset="0"/>
                <a:cs typeface="Arial" panose="020B0604020202020204" pitchFamily="34" charset="0"/>
              </a:rPr>
              <a:t>Plan D</a:t>
            </a:r>
            <a:r>
              <a:rPr lang="en-US" sz="1400" dirty="0">
                <a:latin typeface="Arial" panose="020B0604020202020204" pitchFamily="34" charset="0"/>
                <a:cs typeface="Arial" panose="020B0604020202020204" pitchFamily="34" charset="0"/>
              </a:rPr>
              <a:t>: A budget, capital campaign and debt plan to fully finance and buy an existing building to be developed into a sanctuary and other supportive buildings on an entirely new site assuming sale of the current site.</a:t>
            </a:r>
          </a:p>
          <a:p>
            <a:pPr marL="168275" indent="0" defTabSz="731520">
              <a:spcBef>
                <a:spcPts val="0"/>
              </a:spcBef>
              <a:spcAft>
                <a:spcPts val="600"/>
              </a:spcAft>
              <a:buNone/>
              <a:tabLst>
                <a:tab pos="968375" algn="l"/>
              </a:tabLst>
              <a:defRPr sz="1920" b="1">
                <a:effectLst/>
              </a:defRPr>
            </a:pPr>
            <a:r>
              <a:rPr lang="en-US" sz="1600" dirty="0">
                <a:latin typeface="Arial" panose="020B0604020202020204" pitchFamily="34" charset="0"/>
                <a:cs typeface="Arial" panose="020B0604020202020204" pitchFamily="34" charset="0"/>
              </a:rPr>
              <a:t>(b) Within twelve months after (a), we will:</a:t>
            </a:r>
          </a:p>
          <a:p>
            <a:pPr marL="911225" lvl="1" indent="-285750" defTabSz="731520">
              <a:spcBef>
                <a:spcPts val="0"/>
              </a:spcBef>
              <a:spcAft>
                <a:spcPts val="600"/>
              </a:spcAft>
              <a:buAutoNum type="romanLcParenBoth"/>
              <a:tabLst>
                <a:tab pos="968375" algn="l"/>
              </a:tabLst>
              <a:defRPr sz="1920" b="1">
                <a:effectLst/>
              </a:defRPr>
            </a:pPr>
            <a:r>
              <a:rPr lang="en-US" sz="1400" dirty="0">
                <a:latin typeface="Arial" panose="020B0604020202020204" pitchFamily="34" charset="0"/>
                <a:cs typeface="Arial" panose="020B0604020202020204" pitchFamily="34" charset="0"/>
              </a:rPr>
              <a:t>Reach consensus and obtain all necessary parish and Metropolis approvals for the final desired Building Program;</a:t>
            </a:r>
          </a:p>
          <a:p>
            <a:pPr marL="911225" lvl="1" indent="-285750" defTabSz="731520">
              <a:spcBef>
                <a:spcPts val="0"/>
              </a:spcBef>
              <a:spcAft>
                <a:spcPts val="600"/>
              </a:spcAft>
              <a:buAutoNum type="romanLcParenBoth"/>
              <a:tabLst>
                <a:tab pos="968375" algn="l"/>
              </a:tabLst>
              <a:defRPr sz="1920" b="1">
                <a:effectLst/>
              </a:defRPr>
            </a:pPr>
            <a:r>
              <a:rPr lang="en-US" sz="1400" dirty="0">
                <a:latin typeface="Arial" panose="020B0604020202020204" pitchFamily="34" charset="0"/>
                <a:cs typeface="Arial" panose="020B0604020202020204" pitchFamily="34" charset="0"/>
              </a:rPr>
              <a:t>Retain the real estate professionals, architects, and general contractors necessary to complete the Building Program;</a:t>
            </a:r>
          </a:p>
          <a:p>
            <a:pPr marL="968375" lvl="1" indent="-342900" defTabSz="731520">
              <a:spcBef>
                <a:spcPts val="0"/>
              </a:spcBef>
              <a:spcAft>
                <a:spcPts val="600"/>
              </a:spcAft>
              <a:buNone/>
              <a:tabLst>
                <a:tab pos="968375" algn="l"/>
              </a:tabLst>
              <a:defRPr sz="1920" b="1">
                <a:effectLst/>
              </a:defRPr>
            </a:pPr>
            <a:r>
              <a:rPr lang="en-US" sz="1400" dirty="0">
                <a:latin typeface="Arial" panose="020B0604020202020204" pitchFamily="34" charset="0"/>
                <a:cs typeface="Arial" panose="020B0604020202020204" pitchFamily="34" charset="0"/>
              </a:rPr>
              <a:t>(iii) Develop and begin to execute a “Capital Campaign” process plan and methodology to obtain  pledges to cover at least 80% of the aggregate Building Program budget (“Contributed Portion”); and</a:t>
            </a:r>
          </a:p>
          <a:p>
            <a:pPr marL="968375" lvl="1" indent="-342900" defTabSz="731520">
              <a:spcBef>
                <a:spcPts val="0"/>
              </a:spcBef>
              <a:spcAft>
                <a:spcPts val="600"/>
              </a:spcAft>
              <a:buNone/>
              <a:tabLst>
                <a:tab pos="968375" algn="l"/>
              </a:tabLst>
              <a:defRPr sz="1920" b="1">
                <a:effectLst/>
              </a:defRPr>
            </a:pPr>
            <a:r>
              <a:rPr lang="en-US" sz="1400" dirty="0">
                <a:latin typeface="Arial" panose="020B0604020202020204" pitchFamily="34" charset="0"/>
                <a:cs typeface="Arial" panose="020B0604020202020204" pitchFamily="34" charset="0"/>
              </a:rPr>
              <a:t>(iv) Negotiate funding commitments for a construction loan and mortgage loan (the “Borrowed Portion”) and develop repayment plan approved by the parish.</a:t>
            </a:r>
          </a:p>
          <a:p>
            <a:pPr marL="168275" indent="0" defTabSz="731520">
              <a:spcBef>
                <a:spcPts val="0"/>
              </a:spcBef>
              <a:spcAft>
                <a:spcPts val="600"/>
              </a:spcAft>
              <a:buNone/>
              <a:tabLst>
                <a:tab pos="968375" algn="l"/>
              </a:tabLst>
              <a:defRPr sz="1920" b="1">
                <a:effectLst/>
              </a:defRPr>
            </a:pPr>
            <a:r>
              <a:rPr lang="en-US" sz="1600" dirty="0">
                <a:latin typeface="Arial" panose="020B0604020202020204" pitchFamily="34" charset="0"/>
                <a:cs typeface="Arial" panose="020B0604020202020204" pitchFamily="34" charset="0"/>
              </a:rPr>
              <a:t>(c) We will complete the Capital Campaign and raise at least the Contributed Portion by 	the deadline established in the Capital Campaign decided above. </a:t>
            </a:r>
          </a:p>
          <a:p>
            <a:pPr marL="168275" indent="0" defTabSz="731520">
              <a:spcBef>
                <a:spcPts val="0"/>
              </a:spcBef>
              <a:spcAft>
                <a:spcPts val="600"/>
              </a:spcAft>
              <a:buNone/>
              <a:tabLst>
                <a:tab pos="1219200" algn="l"/>
              </a:tabLst>
              <a:defRPr sz="1920" b="1">
                <a:effectLst/>
              </a:defRPr>
            </a:pPr>
            <a:endParaRPr lang="en-US" sz="1600" dirty="0">
              <a:highlight>
                <a:srgbClr val="FFFF00"/>
              </a:highlight>
              <a:latin typeface="Arial" panose="020B0604020202020204" pitchFamily="34" charset="0"/>
              <a:cs typeface="Arial" panose="020B0604020202020204" pitchFamily="34" charset="0"/>
            </a:endParaRPr>
          </a:p>
        </p:txBody>
      </p:sp>
      <p:sp>
        <p:nvSpPr>
          <p:cNvPr id="4" name="Content Placeholder 2">
            <a:extLst>
              <a:ext uri="{FF2B5EF4-FFF2-40B4-BE49-F238E27FC236}">
                <a16:creationId xmlns:a16="http://schemas.microsoft.com/office/drawing/2014/main" id="{7C96508F-C370-51EB-A976-248F9622534A}"/>
              </a:ext>
            </a:extLst>
          </p:cNvPr>
          <p:cNvSpPr txBox="1">
            <a:spLocks/>
          </p:cNvSpPr>
          <p:nvPr/>
        </p:nvSpPr>
        <p:spPr>
          <a:xfrm>
            <a:off x="108611" y="-2213887"/>
            <a:ext cx="9035389" cy="5726449"/>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731520" rtl="0" eaLnBrk="1" fontAlgn="auto" latinLnBrk="0" hangingPunct="1">
              <a:lnSpc>
                <a:spcPct val="90000"/>
              </a:lnSpc>
              <a:spcBef>
                <a:spcPts val="0"/>
              </a:spcBef>
              <a:spcAft>
                <a:spcPts val="600"/>
              </a:spcAft>
              <a:buClrTx/>
              <a:buSzTx/>
              <a:buFont typeface="Arial" panose="020B0604020202020204" pitchFamily="34" charset="0"/>
              <a:buNone/>
              <a:tabLst/>
              <a:defRPr sz="1920" b="1">
                <a:effect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will research, develop, and implement a best practices “</a:t>
            </a: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Georgia"/>
              </a:rPr>
              <a:t>Church </a:t>
            </a: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Building Program” that within 54  months will achieve the following “</a:t>
            </a: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Georgia"/>
              </a:rPr>
              <a:t>Church </a:t>
            </a: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Building &amp; Capital Campaign Targets” for a new church.</a:t>
            </a:r>
          </a:p>
        </p:txBody>
      </p:sp>
      <p:pic>
        <p:nvPicPr>
          <p:cNvPr id="5" name="Picture 4" descr="A white background with black text&#10;&#10;Description automatically generated">
            <a:extLst>
              <a:ext uri="{FF2B5EF4-FFF2-40B4-BE49-F238E27FC236}">
                <a16:creationId xmlns:a16="http://schemas.microsoft.com/office/drawing/2014/main" id="{FFADB836-106C-3AC9-1C51-90203ADFF5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31217" y="0"/>
            <a:ext cx="1212783" cy="402906"/>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4" name="Rectangle 333">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6" name="Rectangle 335">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8" name="Rectangle 337">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0" name="Rectangle 339">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29" name="Table 5"/>
          <p:cNvGraphicFramePr/>
          <p:nvPr/>
        </p:nvGraphicFramePr>
        <p:xfrm>
          <a:off x="79897" y="1733196"/>
          <a:ext cx="8984201" cy="4766647"/>
        </p:xfrm>
        <a:graphic>
          <a:graphicData uri="http://schemas.openxmlformats.org/drawingml/2006/table">
            <a:tbl>
              <a:tblPr firstRow="1" bandRow="1">
                <a:tableStyleId>{BC89EF96-8CEA-46FF-86C4-4CE0E7609802}</a:tableStyleId>
              </a:tblPr>
              <a:tblGrid>
                <a:gridCol w="6054573">
                  <a:extLst>
                    <a:ext uri="{9D8B030D-6E8A-4147-A177-3AD203B41FA5}">
                      <a16:colId xmlns:a16="http://schemas.microsoft.com/office/drawing/2014/main" val="20000"/>
                    </a:ext>
                  </a:extLst>
                </a:gridCol>
                <a:gridCol w="1242873">
                  <a:extLst>
                    <a:ext uri="{9D8B030D-6E8A-4147-A177-3AD203B41FA5}">
                      <a16:colId xmlns:a16="http://schemas.microsoft.com/office/drawing/2014/main" val="20001"/>
                    </a:ext>
                  </a:extLst>
                </a:gridCol>
                <a:gridCol w="1686755">
                  <a:extLst>
                    <a:ext uri="{9D8B030D-6E8A-4147-A177-3AD203B41FA5}">
                      <a16:colId xmlns:a16="http://schemas.microsoft.com/office/drawing/2014/main" val="20002"/>
                    </a:ext>
                  </a:extLst>
                </a:gridCol>
              </a:tblGrid>
              <a:tr h="293103">
                <a:tc>
                  <a:txBody>
                    <a:bodyPr/>
                    <a:lstStyle/>
                    <a:p>
                      <a:pPr algn="l">
                        <a:defRPr sz="1800" b="0">
                          <a:solidFill>
                            <a:srgbClr val="000000"/>
                          </a:solidFill>
                        </a:defRPr>
                      </a:pPr>
                      <a:r>
                        <a:rPr sz="1400" b="1" u="sng" dirty="0">
                          <a:solidFill>
                            <a:schemeClr val="tx1"/>
                          </a:solidFill>
                          <a:sym typeface="Arial"/>
                        </a:rPr>
                        <a:t>Lead Measure Action</a:t>
                      </a:r>
                      <a:endParaRPr sz="1400" b="1" u="sng" dirty="0">
                        <a:solidFill>
                          <a:schemeClr val="tx1"/>
                        </a:solidFill>
                        <a:latin typeface="Arial"/>
                        <a:ea typeface="Arial"/>
                        <a:cs typeface="Arial"/>
                        <a:sym typeface="Arial"/>
                      </a:endParaRPr>
                    </a:p>
                  </a:txBody>
                  <a:tcPr marL="35504" marR="35504" marT="35504" marB="35504" horzOverflow="overflow"/>
                </a:tc>
                <a:tc>
                  <a:txBody>
                    <a:bodyPr/>
                    <a:lstStyle/>
                    <a:p>
                      <a:pPr algn="l">
                        <a:defRPr sz="1800" b="0">
                          <a:solidFill>
                            <a:srgbClr val="000000"/>
                          </a:solidFill>
                        </a:defRPr>
                      </a:pPr>
                      <a:r>
                        <a:rPr sz="1400" b="1" u="sng" dirty="0">
                          <a:solidFill>
                            <a:schemeClr val="tx1"/>
                          </a:solidFill>
                          <a:sym typeface="Arial"/>
                        </a:rPr>
                        <a:t>Deadline Date</a:t>
                      </a:r>
                      <a:endParaRPr sz="1400" b="1" u="sng" dirty="0">
                        <a:solidFill>
                          <a:schemeClr val="tx1"/>
                        </a:solidFill>
                        <a:latin typeface="Arial"/>
                        <a:ea typeface="Arial"/>
                        <a:cs typeface="Arial"/>
                        <a:sym typeface="Arial"/>
                      </a:endParaRPr>
                    </a:p>
                  </a:txBody>
                  <a:tcPr marL="35504" marR="35504" marT="35504" marB="35504" horzOverflow="overflow"/>
                </a:tc>
                <a:tc>
                  <a:txBody>
                    <a:bodyPr/>
                    <a:lstStyle/>
                    <a:p>
                      <a:pPr algn="l">
                        <a:defRPr sz="1800" b="0">
                          <a:solidFill>
                            <a:srgbClr val="000000"/>
                          </a:solidFill>
                        </a:defRPr>
                      </a:pPr>
                      <a:r>
                        <a:rPr lang="en-US" sz="1400" b="1" u="sng" dirty="0">
                          <a:solidFill>
                            <a:schemeClr val="tx1"/>
                          </a:solidFill>
                          <a:sym typeface="Arial"/>
                        </a:rPr>
                        <a:t>% </a:t>
                      </a:r>
                      <a:r>
                        <a:rPr sz="1400" b="1" u="sng" dirty="0">
                          <a:solidFill>
                            <a:schemeClr val="tx1"/>
                          </a:solidFill>
                          <a:sym typeface="Arial"/>
                        </a:rPr>
                        <a:t>Complete and Date</a:t>
                      </a:r>
                      <a:endParaRPr sz="1400" b="1" u="sng" dirty="0">
                        <a:solidFill>
                          <a:schemeClr val="tx1"/>
                        </a:solidFill>
                        <a:latin typeface="Arial"/>
                        <a:ea typeface="Arial"/>
                        <a:cs typeface="Arial"/>
                        <a:sym typeface="Arial"/>
                      </a:endParaRPr>
                    </a:p>
                  </a:txBody>
                  <a:tcPr marL="35504" marR="35504" marT="35504" marB="35504" horzOverflow="overflow"/>
                </a:tc>
                <a:extLst>
                  <a:ext uri="{0D108BD9-81ED-4DB2-BD59-A6C34878D82A}">
                    <a16:rowId xmlns:a16="http://schemas.microsoft.com/office/drawing/2014/main" val="10000"/>
                  </a:ext>
                </a:extLst>
              </a:tr>
              <a:tr h="316868">
                <a:tc>
                  <a:txBody>
                    <a:bodyPr/>
                    <a:lstStyle/>
                    <a:p>
                      <a:pPr algn="l">
                        <a:defRPr sz="1800"/>
                      </a:pPr>
                      <a:r>
                        <a:rPr sz="1600" b="0" dirty="0">
                          <a:solidFill>
                            <a:schemeClr val="tx1"/>
                          </a:solidFill>
                          <a:latin typeface="+mn-lt"/>
                          <a:sym typeface="Georgia"/>
                        </a:rPr>
                        <a:t>1. Form </a:t>
                      </a:r>
                      <a:r>
                        <a:rPr lang="en-US" sz="1600" b="0" dirty="0">
                          <a:solidFill>
                            <a:schemeClr val="tx1"/>
                          </a:solidFill>
                          <a:latin typeface="+mn-lt"/>
                          <a:sym typeface="Georgia"/>
                        </a:rPr>
                        <a:t>Parish Facilities Religious Ministry  Team</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1"/>
                  </a:ext>
                </a:extLst>
              </a:tr>
              <a:tr h="316868">
                <a:tc>
                  <a:txBody>
                    <a:bodyPr/>
                    <a:lstStyle/>
                    <a:p>
                      <a:pPr algn="l">
                        <a:defRPr sz="1800"/>
                      </a:pPr>
                      <a:r>
                        <a:rPr sz="1600" b="0" dirty="0">
                          <a:solidFill>
                            <a:schemeClr val="tx1"/>
                          </a:solidFill>
                          <a:latin typeface="+mn-lt"/>
                          <a:sym typeface="Georgia"/>
                        </a:rPr>
                        <a:t>2. </a:t>
                      </a:r>
                      <a:r>
                        <a:rPr lang="en-US" sz="1600" b="0" dirty="0">
                          <a:solidFill>
                            <a:schemeClr val="tx1"/>
                          </a:solidFill>
                          <a:latin typeface="+mn-lt"/>
                          <a:sym typeface="Georgia"/>
                        </a:rPr>
                        <a:t>Research </a:t>
                      </a:r>
                      <a:r>
                        <a:rPr lang="en-US" sz="1600" b="0" dirty="0">
                          <a:solidFill>
                            <a:schemeClr val="tx1"/>
                          </a:solidFill>
                          <a:latin typeface="+mn-lt"/>
                          <a:cs typeface="Arial" panose="020B0604020202020204" pitchFamily="34" charset="0"/>
                        </a:rPr>
                        <a:t>Consensus Parish Facilities Plan options </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2"/>
                  </a:ext>
                </a:extLst>
              </a:tr>
              <a:tr h="519986">
                <a:tc>
                  <a:txBody>
                    <a:bodyPr/>
                    <a:lstStyle/>
                    <a:p>
                      <a:pPr algn="l">
                        <a:defRPr sz="1800"/>
                      </a:pPr>
                      <a:r>
                        <a:rPr sz="1600" b="0" dirty="0">
                          <a:solidFill>
                            <a:schemeClr val="tx1"/>
                          </a:solidFill>
                          <a:latin typeface="+mn-lt"/>
                          <a:sym typeface="Georgia"/>
                        </a:rPr>
                        <a:t>3. </a:t>
                      </a:r>
                      <a:r>
                        <a:rPr lang="en-US" sz="1600" b="0" cap="none" spc="0" dirty="0">
                          <a:solidFill>
                            <a:schemeClr val="tx1"/>
                          </a:solidFill>
                          <a:latin typeface="+mn-lt"/>
                          <a:cs typeface="Arial" panose="020B0604020202020204" pitchFamily="34" charset="0"/>
                          <a:sym typeface="Georgia"/>
                        </a:rPr>
                        <a:t>D</a:t>
                      </a:r>
                      <a:r>
                        <a:rPr lang="en-US" sz="1600" b="0" cap="none" spc="0" dirty="0">
                          <a:solidFill>
                            <a:schemeClr val="tx1"/>
                          </a:solidFill>
                          <a:latin typeface="+mn-lt"/>
                          <a:cs typeface="Arial" panose="020B0604020202020204" pitchFamily="34" charset="0"/>
                        </a:rPr>
                        <a:t>evelop  </a:t>
                      </a:r>
                      <a:r>
                        <a:rPr lang="en-US" sz="1600" b="0" dirty="0">
                          <a:solidFill>
                            <a:schemeClr val="tx1"/>
                          </a:solidFill>
                          <a:latin typeface="+mn-lt"/>
                          <a:cs typeface="Arial" panose="020B0604020202020204" pitchFamily="34" charset="0"/>
                        </a:rPr>
                        <a:t>Consensus Parish Facilities Plan and obtain all necessary parish and Metropolis approvals </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3"/>
                  </a:ext>
                </a:extLst>
              </a:tr>
              <a:tr h="316868">
                <a:tc>
                  <a:txBody>
                    <a:bodyPr/>
                    <a:lstStyle/>
                    <a:p>
                      <a:pPr algn="l">
                        <a:defRPr sz="1800"/>
                      </a:pPr>
                      <a:r>
                        <a:rPr sz="1600" b="0" dirty="0">
                          <a:solidFill>
                            <a:schemeClr val="tx1"/>
                          </a:solidFill>
                          <a:latin typeface="+mn-lt"/>
                          <a:sym typeface="Georgia"/>
                        </a:rPr>
                        <a:t>4. </a:t>
                      </a:r>
                      <a:r>
                        <a:rPr lang="en-US" sz="1600" b="0" dirty="0">
                          <a:solidFill>
                            <a:schemeClr val="tx1"/>
                          </a:solidFill>
                          <a:latin typeface="+mn-lt"/>
                          <a:sym typeface="Georgia"/>
                        </a:rPr>
                        <a:t>I</a:t>
                      </a:r>
                      <a:r>
                        <a:rPr lang="en-US" sz="1600" b="0" dirty="0">
                          <a:solidFill>
                            <a:schemeClr val="tx1"/>
                          </a:solidFill>
                          <a:latin typeface="+mn-lt"/>
                          <a:cs typeface="Arial" panose="020B0604020202020204" pitchFamily="34" charset="0"/>
                        </a:rPr>
                        <a:t>dentifying professionals, and obtain approval for use of Endowment, develop and begin executing a Capital Campaign and obtain funding commitments for the Borrowed Portion</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4"/>
                  </a:ext>
                </a:extLst>
              </a:tr>
              <a:tr h="316868">
                <a:tc>
                  <a:txBody>
                    <a:bodyPr/>
                    <a:lstStyle/>
                    <a:p>
                      <a:pPr algn="l">
                        <a:defRPr sz="1800"/>
                      </a:pPr>
                      <a:r>
                        <a:rPr sz="1600" b="0" dirty="0">
                          <a:solidFill>
                            <a:schemeClr val="tx1"/>
                          </a:solidFill>
                          <a:latin typeface="+mn-lt"/>
                          <a:sym typeface="Georgia"/>
                        </a:rPr>
                        <a:t>5</a:t>
                      </a:r>
                      <a:r>
                        <a:rPr lang="en-US" sz="1600" b="0" dirty="0">
                          <a:solidFill>
                            <a:schemeClr val="tx1"/>
                          </a:solidFill>
                          <a:latin typeface="+mn-lt"/>
                          <a:sym typeface="Georgia"/>
                        </a:rPr>
                        <a:t>. </a:t>
                      </a:r>
                      <a:r>
                        <a:rPr lang="en-US" sz="1600" b="0" dirty="0">
                          <a:solidFill>
                            <a:schemeClr val="tx1"/>
                          </a:solidFill>
                          <a:latin typeface="+mn-lt"/>
                          <a:cs typeface="Arial" panose="020B0604020202020204" pitchFamily="34" charset="0"/>
                        </a:rPr>
                        <a:t>Develop tracking and reporting monthly performance benchmarks for all activities associated with Consensus Parish Facilities Plan and </a:t>
                      </a:r>
                      <a:r>
                        <a:rPr lang="en-US" sz="1600" b="0" u="none" cap="none" spc="0" dirty="0">
                          <a:solidFill>
                            <a:schemeClr val="tx1"/>
                          </a:solidFill>
                          <a:latin typeface="+mn-lt"/>
                          <a:ea typeface="Georgia"/>
                          <a:cs typeface="Arial" panose="020B0604020202020204" pitchFamily="34" charset="0"/>
                          <a:sym typeface="Georgia"/>
                        </a:rPr>
                        <a:t>Capital Campaign (the “</a:t>
                      </a:r>
                      <a:r>
                        <a:rPr lang="en-US" sz="1600" b="0" dirty="0">
                          <a:solidFill>
                            <a:schemeClr val="tx1"/>
                          </a:solidFill>
                          <a:latin typeface="+mn-lt"/>
                          <a:cs typeface="Arial" panose="020B0604020202020204" pitchFamily="34" charset="0"/>
                        </a:rPr>
                        <a:t>Parish Facilities </a:t>
                      </a:r>
                      <a:r>
                        <a:rPr lang="en-US" sz="1600" b="0" u="none" cap="none" spc="0" dirty="0">
                          <a:solidFill>
                            <a:schemeClr val="tx1"/>
                          </a:solidFill>
                          <a:latin typeface="+mn-lt"/>
                          <a:ea typeface="Georgia"/>
                          <a:cs typeface="Arial" panose="020B0604020202020204" pitchFamily="34" charset="0"/>
                          <a:sym typeface="Georgia"/>
                        </a:rPr>
                        <a:t>&amp; Capital Campaign </a:t>
                      </a:r>
                      <a:r>
                        <a:rPr lang="en-US" sz="1600" b="0" dirty="0">
                          <a:solidFill>
                            <a:schemeClr val="tx1"/>
                          </a:solidFill>
                          <a:latin typeface="+mn-lt"/>
                          <a:cs typeface="Arial" panose="020B0604020202020204" pitchFamily="34" charset="0"/>
                        </a:rPr>
                        <a:t>Targets</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5"/>
                  </a:ext>
                </a:extLst>
              </a:tr>
              <a:tr h="316868">
                <a:tc>
                  <a:txBody>
                    <a:bodyPr/>
                    <a:lstStyle/>
                    <a:p>
                      <a:pPr algn="l">
                        <a:defRPr sz="1800"/>
                      </a:pPr>
                      <a:r>
                        <a:rPr sz="1600" b="0" dirty="0">
                          <a:solidFill>
                            <a:schemeClr val="tx1"/>
                          </a:solidFill>
                          <a:latin typeface="+mn-lt"/>
                          <a:sym typeface="Georgia"/>
                        </a:rPr>
                        <a:t>6. </a:t>
                      </a:r>
                      <a:r>
                        <a:rPr kumimoji="0" lang="en-US" sz="1600" b="0" i="0" u="none" strike="noStrike" kern="1200" cap="none" spc="0" normalizeH="0" baseline="0" noProof="0" dirty="0">
                          <a:ln>
                            <a:noFill/>
                          </a:ln>
                          <a:solidFill>
                            <a:prstClr val="black"/>
                          </a:solidFill>
                          <a:effectLst/>
                          <a:uLnTx/>
                          <a:uFillTx/>
                          <a:latin typeface="+mn-lt"/>
                          <a:ea typeface="+mn-ea"/>
                          <a:cs typeface="Arial" panose="020B0604020202020204" pitchFamily="34" charset="0"/>
                        </a:rPr>
                        <a:t>Successfully implement Consensus Parish Facilities Plan and </a:t>
                      </a:r>
                      <a:r>
                        <a:rPr kumimoji="0" lang="en-US" sz="1600" b="0" i="0" u="none" strike="noStrike" kern="1200" cap="none" spc="0" normalizeH="0" baseline="0" noProof="0" dirty="0">
                          <a:ln>
                            <a:noFill/>
                          </a:ln>
                          <a:solidFill>
                            <a:prstClr val="black"/>
                          </a:solidFill>
                          <a:effectLst/>
                          <a:uLnTx/>
                          <a:uFillTx/>
                          <a:latin typeface="+mn-lt"/>
                          <a:ea typeface="Georgia"/>
                          <a:cs typeface="Arial" panose="020B0604020202020204" pitchFamily="34" charset="0"/>
                          <a:sym typeface="Georgia"/>
                        </a:rPr>
                        <a:t>Capital Campaign Ministry</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6"/>
                  </a:ext>
                </a:extLst>
              </a:tr>
              <a:tr h="316868">
                <a:tc>
                  <a:txBody>
                    <a:bodyPr/>
                    <a:lstStyle/>
                    <a:p>
                      <a:pPr algn="l">
                        <a:defRPr sz="1800"/>
                      </a:pPr>
                      <a:r>
                        <a:rPr sz="1600" b="0" dirty="0">
                          <a:solidFill>
                            <a:schemeClr val="tx1"/>
                          </a:solidFill>
                          <a:latin typeface="+mn-lt"/>
                          <a:sym typeface="Georgia"/>
                        </a:rPr>
                        <a:t>7. </a:t>
                      </a:r>
                      <a:r>
                        <a:rPr lang="en-US" sz="1600" b="0" dirty="0">
                          <a:solidFill>
                            <a:schemeClr val="tx1"/>
                          </a:solidFill>
                          <a:latin typeface="+mn-lt"/>
                          <a:cs typeface="Arial" panose="020B0604020202020204" pitchFamily="34" charset="0"/>
                        </a:rPr>
                        <a:t>Track and report on Consensus Parish  Facilities Ministry monthly performance benchmarks,</a:t>
                      </a:r>
                      <a:r>
                        <a:rPr lang="en-US" sz="1600" b="0" u="none" cap="none" spc="0" dirty="0">
                          <a:solidFill>
                            <a:schemeClr val="tx1"/>
                          </a:solidFill>
                          <a:latin typeface="+mn-lt"/>
                          <a:ea typeface="Georgia"/>
                          <a:cs typeface="Arial" panose="020B0604020202020204" pitchFamily="34" charset="0"/>
                          <a:sym typeface="Georgia"/>
                        </a:rPr>
                        <a:t> Capital Campaign </a:t>
                      </a:r>
                      <a:r>
                        <a:rPr lang="en-US" sz="1600" b="0" dirty="0">
                          <a:solidFill>
                            <a:schemeClr val="tx1"/>
                          </a:solidFill>
                          <a:latin typeface="+mn-lt"/>
                          <a:cs typeface="Arial" panose="020B0604020202020204" pitchFamily="34" charset="0"/>
                        </a:rPr>
                        <a:t>Targets</a:t>
                      </a:r>
                      <a:r>
                        <a:rPr lang="en-US" sz="1600" b="0" u="none" kern="1200" dirty="0">
                          <a:solidFill>
                            <a:schemeClr val="tx1"/>
                          </a:solidFill>
                          <a:effectLst/>
                          <a:latin typeface="+mn-lt"/>
                          <a:ea typeface="+mn-ea"/>
                          <a:cs typeface="Arial" panose="020B0604020202020204" pitchFamily="34" charset="0"/>
                        </a:rPr>
                        <a:t>.</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7"/>
                  </a:ext>
                </a:extLst>
              </a:tr>
              <a:tr h="316868">
                <a:tc>
                  <a:txBody>
                    <a:bodyPr/>
                    <a:lstStyle/>
                    <a:p>
                      <a:pPr algn="l">
                        <a:defRPr sz="1800"/>
                      </a:pPr>
                      <a:r>
                        <a:rPr sz="1600" b="0" dirty="0">
                          <a:solidFill>
                            <a:schemeClr val="tx1"/>
                          </a:solidFill>
                          <a:latin typeface="+mn-lt"/>
                          <a:sym typeface="Georgia"/>
                        </a:rPr>
                        <a:t>8. </a:t>
                      </a:r>
                      <a:r>
                        <a:rPr lang="en-US" sz="1600" b="0" dirty="0">
                          <a:solidFill>
                            <a:schemeClr val="tx1"/>
                          </a:solidFill>
                          <a:latin typeface="+mn-lt"/>
                          <a:cs typeface="Arial" panose="020B0604020202020204" pitchFamily="34" charset="0"/>
                        </a:rPr>
                        <a:t>Identify and fill any gaps in Parish Facilities </a:t>
                      </a:r>
                      <a:r>
                        <a:rPr lang="en-US" sz="1600" b="0" u="none" cap="none" spc="0" dirty="0">
                          <a:solidFill>
                            <a:schemeClr val="tx1"/>
                          </a:solidFill>
                          <a:latin typeface="+mn-lt"/>
                          <a:ea typeface="Georgia"/>
                          <a:cs typeface="Arial" panose="020B0604020202020204" pitchFamily="34" charset="0"/>
                          <a:sym typeface="Georgia"/>
                        </a:rPr>
                        <a:t>&amp; Capital Campaign Targets until Consensus </a:t>
                      </a:r>
                      <a:r>
                        <a:rPr lang="en-US" sz="1600" b="0" dirty="0">
                          <a:solidFill>
                            <a:schemeClr val="tx1"/>
                          </a:solidFill>
                          <a:latin typeface="+mn-lt"/>
                          <a:cs typeface="Arial" panose="020B0604020202020204" pitchFamily="34" charset="0"/>
                        </a:rPr>
                        <a:t>Parish </a:t>
                      </a:r>
                      <a:r>
                        <a:rPr lang="en-US" sz="1600" b="0" u="none" cap="none" spc="0" dirty="0">
                          <a:solidFill>
                            <a:schemeClr val="tx1"/>
                          </a:solidFill>
                          <a:latin typeface="+mn-lt"/>
                          <a:ea typeface="Georgia"/>
                          <a:cs typeface="Arial" panose="020B0604020202020204" pitchFamily="34" charset="0"/>
                          <a:sym typeface="Georgia"/>
                        </a:rPr>
                        <a:t>Facilities Plan is fully completed and achieved.</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8"/>
                  </a:ext>
                </a:extLst>
              </a:tr>
            </a:tbl>
          </a:graphicData>
        </a:graphic>
      </p:graphicFrame>
      <p:sp>
        <p:nvSpPr>
          <p:cNvPr id="3" name="Title 1">
            <a:extLst>
              <a:ext uri="{FF2B5EF4-FFF2-40B4-BE49-F238E27FC236}">
                <a16:creationId xmlns:a16="http://schemas.microsoft.com/office/drawing/2014/main" id="{4A5E25B9-8024-77CF-9DFC-5BDDF0ED96CA}"/>
              </a:ext>
            </a:extLst>
          </p:cNvPr>
          <p:cNvSpPr txBox="1">
            <a:spLocks/>
          </p:cNvSpPr>
          <p:nvPr/>
        </p:nvSpPr>
        <p:spPr bwMode="auto">
          <a:xfrm>
            <a:off x="0" y="-60920"/>
            <a:ext cx="9144000"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Parish Facilities</a:t>
            </a:r>
          </a:p>
        </p:txBody>
      </p:sp>
    </p:spTree>
    <p:extLst>
      <p:ext uri="{BB962C8B-B14F-4D97-AF65-F5344CB8AC3E}">
        <p14:creationId xmlns:p14="http://schemas.microsoft.com/office/powerpoint/2010/main" val="1391469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 name="Content Placeholder 2"/>
          <p:cNvSpPr txBox="1">
            <a:spLocks noGrp="1"/>
          </p:cNvSpPr>
          <p:nvPr>
            <p:ph type="body" idx="1"/>
          </p:nvPr>
        </p:nvSpPr>
        <p:spPr>
          <a:xfrm>
            <a:off x="411233" y="1498646"/>
            <a:ext cx="8365943" cy="4343401"/>
          </a:xfrm>
          <a:prstGeom prst="rect">
            <a:avLst/>
          </a:prstGeom>
        </p:spPr>
        <p:txBody>
          <a:bodyPr/>
          <a:lstStyle/>
          <a:p>
            <a:pPr marL="0" indent="0" defTabSz="804672">
              <a:lnSpc>
                <a:spcPct val="72000"/>
              </a:lnSpc>
              <a:spcBef>
                <a:spcPts val="600"/>
              </a:spcBef>
              <a:buSzTx/>
              <a:buNone/>
              <a:defRPr sz="2288" b="1">
                <a:effectLst/>
              </a:defRPr>
            </a:pPr>
            <a:endParaRPr dirty="0">
              <a:solidFill>
                <a:schemeClr val="tx1"/>
              </a:solidFill>
            </a:endParaRPr>
          </a:p>
          <a:p>
            <a:pPr marL="455422" indent="-455422" defTabSz="804672">
              <a:lnSpc>
                <a:spcPct val="72000"/>
              </a:lnSpc>
              <a:spcBef>
                <a:spcPts val="600"/>
              </a:spcBef>
              <a:buSzTx/>
              <a:buNone/>
              <a:defRPr sz="2288" b="1">
                <a:effectLst/>
              </a:defRPr>
            </a:pPr>
            <a:r>
              <a:rPr dirty="0">
                <a:solidFill>
                  <a:schemeClr val="tx1"/>
                </a:solidFill>
              </a:rPr>
              <a:t>(a) Within  1</a:t>
            </a:r>
            <a:r>
              <a:rPr lang="en-US" dirty="0">
                <a:solidFill>
                  <a:schemeClr val="tx1"/>
                </a:solidFill>
              </a:rPr>
              <a:t>5  month</a:t>
            </a:r>
            <a:r>
              <a:rPr dirty="0">
                <a:solidFill>
                  <a:schemeClr val="tx1"/>
                </a:solidFill>
              </a:rPr>
              <a:t>,  we  will  determine  the  projected  costs,  timelines,  obtain  necessary  approvals  and  prioritize  </a:t>
            </a:r>
            <a:r>
              <a:rPr lang="en-US" dirty="0">
                <a:solidFill>
                  <a:schemeClr val="tx1"/>
                </a:solidFill>
              </a:rPr>
              <a:t>a Master Plan for </a:t>
            </a:r>
            <a:r>
              <a:rPr dirty="0">
                <a:solidFill>
                  <a:schemeClr val="tx1"/>
                </a:solidFill>
              </a:rPr>
              <a:t>the  most  critical </a:t>
            </a:r>
            <a:r>
              <a:rPr lang="en-US" dirty="0">
                <a:solidFill>
                  <a:schemeClr val="tx1"/>
                </a:solidFill>
              </a:rPr>
              <a:t>Cathedral Campus </a:t>
            </a:r>
            <a:r>
              <a:rPr dirty="0">
                <a:solidFill>
                  <a:schemeClr val="tx1"/>
                </a:solidFill>
              </a:rPr>
              <a:t>improvements</a:t>
            </a:r>
            <a:r>
              <a:rPr lang="en-US" dirty="0">
                <a:solidFill>
                  <a:schemeClr val="tx1"/>
                </a:solidFill>
              </a:rPr>
              <a:t>, including improved</a:t>
            </a:r>
            <a:r>
              <a:rPr dirty="0">
                <a:solidFill>
                  <a:schemeClr val="tx1"/>
                </a:solidFill>
              </a:rPr>
              <a:t>:  (i)  facilities  more  accessible  to  individuals  with  disabilities;  (ii) outdoor  facilities; (iii) storage  facilities</a:t>
            </a:r>
            <a:r>
              <a:rPr lang="en-US" dirty="0">
                <a:solidFill>
                  <a:schemeClr val="tx1"/>
                </a:solidFill>
              </a:rPr>
              <a:t>; and (iv) </a:t>
            </a:r>
            <a:r>
              <a:rPr dirty="0">
                <a:solidFill>
                  <a:schemeClr val="tx1"/>
                </a:solidFill>
              </a:rPr>
              <a:t>signage</a:t>
            </a:r>
            <a:r>
              <a:rPr lang="en-US" dirty="0">
                <a:solidFill>
                  <a:schemeClr val="tx1"/>
                </a:solidFill>
              </a:rPr>
              <a:t>.</a:t>
            </a:r>
            <a:endParaRPr sz="2200" dirty="0">
              <a:solidFill>
                <a:schemeClr val="tx1"/>
              </a:solidFill>
            </a:endParaRPr>
          </a:p>
          <a:p>
            <a:pPr marL="0" indent="0" defTabSz="804672">
              <a:lnSpc>
                <a:spcPct val="72000"/>
              </a:lnSpc>
              <a:spcBef>
                <a:spcPts val="600"/>
              </a:spcBef>
              <a:buSzTx/>
              <a:buNone/>
              <a:defRPr sz="2288" b="1">
                <a:effectLst/>
              </a:defRPr>
            </a:pPr>
            <a:r>
              <a:rPr dirty="0">
                <a:solidFill>
                  <a:schemeClr val="tx1"/>
                </a:solidFill>
              </a:rPr>
              <a:t> </a:t>
            </a:r>
            <a:endParaRPr sz="2200" dirty="0">
              <a:solidFill>
                <a:schemeClr val="tx1"/>
              </a:solidFill>
            </a:endParaRPr>
          </a:p>
          <a:p>
            <a:pPr marL="455422" indent="-455422" defTabSz="804672">
              <a:lnSpc>
                <a:spcPct val="72000"/>
              </a:lnSpc>
              <a:spcBef>
                <a:spcPts val="600"/>
              </a:spcBef>
              <a:buSzTx/>
              <a:buNone/>
              <a:defRPr sz="2288" b="1">
                <a:effectLst/>
              </a:defRPr>
            </a:pPr>
            <a:r>
              <a:rPr dirty="0">
                <a:solidFill>
                  <a:schemeClr val="tx1"/>
                </a:solidFill>
              </a:rPr>
              <a:t>(b) Within  2  years  thereafter,  we  will  raise  the  necessary  funds  and  complete  the  prioritized  improvements  based  on  the  established  timelines.</a:t>
            </a:r>
          </a:p>
        </p:txBody>
      </p:sp>
      <p:sp>
        <p:nvSpPr>
          <p:cNvPr id="479" name="Title 1"/>
          <p:cNvSpPr txBox="1">
            <a:spLocks noGrp="1"/>
          </p:cNvSpPr>
          <p:nvPr>
            <p:ph type="title"/>
          </p:nvPr>
        </p:nvSpPr>
        <p:spPr>
          <a:xfrm>
            <a:off x="161014" y="234461"/>
            <a:ext cx="8821971" cy="1143001"/>
          </a:xfrm>
          <a:prstGeom prst="rect">
            <a:avLst/>
          </a:prstGeom>
        </p:spPr>
        <p:txBody>
          <a:bodyPr/>
          <a:lstStyle/>
          <a:p>
            <a:pPr defTabSz="649223">
              <a:defRPr sz="2272" b="1" u="sng">
                <a:effectLst/>
                <a:latin typeface="+mn-lt"/>
                <a:ea typeface="+mn-ea"/>
                <a:cs typeface="+mn-cs"/>
                <a:sym typeface="Helvetica"/>
              </a:defRPr>
            </a:pPr>
            <a:r>
              <a:rPr dirty="0"/>
              <a:t>Campus Improvements</a:t>
            </a:r>
            <a:br>
              <a:rPr dirty="0"/>
            </a:br>
            <a:br>
              <a:rPr dirty="0"/>
            </a:br>
            <a:r>
              <a:rPr u="none" dirty="0"/>
              <a:t>Goal  1.1  </a:t>
            </a:r>
            <a:r>
              <a:rPr lang="en-US" dirty="0"/>
              <a:t>Campus </a:t>
            </a:r>
            <a:r>
              <a:rPr dirty="0"/>
              <a:t>Improvements</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1" name="Content Placeholder 3"/>
          <p:cNvGraphicFramePr/>
          <p:nvPr>
            <p:extLst>
              <p:ext uri="{D42A27DB-BD31-4B8C-83A1-F6EECF244321}">
                <p14:modId xmlns:p14="http://schemas.microsoft.com/office/powerpoint/2010/main" val="2568384639"/>
              </p:ext>
            </p:extLst>
          </p:nvPr>
        </p:nvGraphicFramePr>
        <p:xfrm>
          <a:off x="-3" y="755915"/>
          <a:ext cx="9144002" cy="5736319"/>
        </p:xfrm>
        <a:graphic>
          <a:graphicData uri="http://schemas.openxmlformats.org/drawingml/2006/table">
            <a:tbl>
              <a:tblPr firstRow="1" bandRow="1">
                <a:tableStyleId>{4C3C2611-4C71-4FC5-86AE-919BDF0F9419}</a:tableStyleId>
              </a:tblPr>
              <a:tblGrid>
                <a:gridCol w="3818087">
                  <a:extLst>
                    <a:ext uri="{9D8B030D-6E8A-4147-A177-3AD203B41FA5}">
                      <a16:colId xmlns:a16="http://schemas.microsoft.com/office/drawing/2014/main" val="20000"/>
                    </a:ext>
                  </a:extLst>
                </a:gridCol>
                <a:gridCol w="1632702">
                  <a:extLst>
                    <a:ext uri="{9D8B030D-6E8A-4147-A177-3AD203B41FA5}">
                      <a16:colId xmlns:a16="http://schemas.microsoft.com/office/drawing/2014/main" val="20001"/>
                    </a:ext>
                  </a:extLst>
                </a:gridCol>
                <a:gridCol w="1678786">
                  <a:extLst>
                    <a:ext uri="{9D8B030D-6E8A-4147-A177-3AD203B41FA5}">
                      <a16:colId xmlns:a16="http://schemas.microsoft.com/office/drawing/2014/main" val="20002"/>
                    </a:ext>
                  </a:extLst>
                </a:gridCol>
                <a:gridCol w="2014427">
                  <a:extLst>
                    <a:ext uri="{9D8B030D-6E8A-4147-A177-3AD203B41FA5}">
                      <a16:colId xmlns:a16="http://schemas.microsoft.com/office/drawing/2014/main" val="20003"/>
                    </a:ext>
                  </a:extLst>
                </a:gridCol>
              </a:tblGrid>
              <a:tr h="1219198">
                <a:tc>
                  <a:txBody>
                    <a:bodyPr/>
                    <a:lstStyle/>
                    <a:p>
                      <a:pPr algn="l">
                        <a:defRPr sz="1400">
                          <a:solidFill>
                            <a:srgbClr val="5D0100"/>
                          </a:solidFill>
                          <a:latin typeface="Arial"/>
                          <a:ea typeface="Arial"/>
                          <a:cs typeface="Arial"/>
                          <a:sym typeface="Arial"/>
                        </a:defRPr>
                      </a:pPr>
                      <a:endParaRPr dirty="0"/>
                    </a:p>
                    <a:p>
                      <a:pPr algn="l">
                        <a:defRPr sz="1400">
                          <a:solidFill>
                            <a:srgbClr val="5D0100"/>
                          </a:solidFill>
                          <a:latin typeface="Arial"/>
                          <a:ea typeface="Arial"/>
                          <a:cs typeface="Arial"/>
                          <a:sym typeface="Arial"/>
                        </a:defRPr>
                      </a:pPr>
                      <a:endParaRPr dirty="0"/>
                    </a:p>
                    <a:p>
                      <a:pPr algn="l">
                        <a:defRPr sz="1400">
                          <a:solidFill>
                            <a:srgbClr val="5D0100"/>
                          </a:solidFill>
                          <a:latin typeface="Arial"/>
                          <a:ea typeface="Arial"/>
                          <a:cs typeface="Arial"/>
                          <a:sym typeface="Arial"/>
                        </a:defRPr>
                      </a:pPr>
                      <a:r>
                        <a:rPr dirty="0"/>
                        <a:t>Specific  Key  Actions  Necessary  To </a:t>
                      </a:r>
                      <a:r>
                        <a:rPr u="sng" dirty="0"/>
                        <a:t>Achieve    Goal 1.1</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tcPr>
                </a:tc>
                <a:tc>
                  <a:txBody>
                    <a:bodyPr/>
                    <a:lstStyle/>
                    <a:p>
                      <a:pPr algn="l">
                        <a:defRPr sz="1400">
                          <a:solidFill>
                            <a:srgbClr val="5D0100"/>
                          </a:solidFill>
                          <a:latin typeface="Arial"/>
                          <a:ea typeface="Arial"/>
                          <a:cs typeface="Arial"/>
                          <a:sym typeface="Arial"/>
                        </a:defRPr>
                      </a:pPr>
                      <a:endParaRPr dirty="0"/>
                    </a:p>
                    <a:p>
                      <a:pPr algn="l">
                        <a:defRPr sz="1400" u="sng">
                          <a:solidFill>
                            <a:srgbClr val="5D0100"/>
                          </a:solidFill>
                          <a:latin typeface="Arial"/>
                          <a:ea typeface="Arial"/>
                          <a:cs typeface="Arial"/>
                          <a:sym typeface="Arial"/>
                        </a:defRPr>
                      </a:pPr>
                      <a:endParaRPr dirty="0"/>
                    </a:p>
                    <a:p>
                      <a:pPr algn="l">
                        <a:defRPr sz="1400">
                          <a:solidFill>
                            <a:srgbClr val="5D0100"/>
                          </a:solidFill>
                          <a:latin typeface="Arial"/>
                          <a:ea typeface="Arial"/>
                          <a:cs typeface="Arial"/>
                          <a:sym typeface="Arial"/>
                        </a:defRPr>
                      </a:pPr>
                      <a:r>
                        <a:rPr dirty="0"/>
                        <a:t>Who  Must  Do </a:t>
                      </a:r>
                      <a:r>
                        <a:rPr u="sng" dirty="0"/>
                        <a:t>Each  Action</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tcPr>
                </a:tc>
                <a:tc>
                  <a:txBody>
                    <a:bodyPr/>
                    <a:lstStyle/>
                    <a:p>
                      <a:pPr algn="l">
                        <a:defRPr sz="1400">
                          <a:solidFill>
                            <a:srgbClr val="5D0100"/>
                          </a:solidFill>
                          <a:latin typeface="Arial"/>
                          <a:ea typeface="Arial"/>
                          <a:cs typeface="Arial"/>
                          <a:sym typeface="Arial"/>
                        </a:defRPr>
                      </a:pPr>
                      <a:r>
                        <a:rPr dirty="0"/>
                        <a:t>Timetable:  How Many  Months  or Days  To   Finish  Action  From </a:t>
                      </a:r>
                      <a:r>
                        <a:rPr u="sng" dirty="0"/>
                        <a:t>Previous   Action</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tcPr>
                </a:tc>
                <a:tc>
                  <a:txBody>
                    <a:bodyPr/>
                    <a:lstStyle/>
                    <a:p>
                      <a:pPr algn="l">
                        <a:defRPr sz="1400">
                          <a:solidFill>
                            <a:srgbClr val="5D0100"/>
                          </a:solidFill>
                          <a:latin typeface="Arial"/>
                          <a:ea typeface="Arial"/>
                          <a:cs typeface="Arial"/>
                          <a:sym typeface="Arial"/>
                        </a:defRPr>
                      </a:pPr>
                      <a:endParaRPr dirty="0"/>
                    </a:p>
                    <a:p>
                      <a:pPr algn="l">
                        <a:defRPr sz="1400">
                          <a:solidFill>
                            <a:srgbClr val="5D0100"/>
                          </a:solidFill>
                          <a:latin typeface="Arial"/>
                          <a:ea typeface="Arial"/>
                          <a:cs typeface="Arial"/>
                          <a:sym typeface="Arial"/>
                        </a:defRPr>
                      </a:pPr>
                      <a:r>
                        <a:rPr dirty="0"/>
                        <a:t>How  Will  We  Know  When  This  Action </a:t>
                      </a:r>
                      <a:r>
                        <a:rPr u="sng" dirty="0"/>
                        <a:t>Has  Been Completed</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tcPr>
                </a:tc>
                <a:extLst>
                  <a:ext uri="{0D108BD9-81ED-4DB2-BD59-A6C34878D82A}">
                    <a16:rowId xmlns:a16="http://schemas.microsoft.com/office/drawing/2014/main" val="10000"/>
                  </a:ext>
                </a:extLst>
              </a:tr>
              <a:tr h="649215">
                <a:tc>
                  <a:txBody>
                    <a:bodyPr/>
                    <a:lstStyle/>
                    <a:p>
                      <a:pPr algn="l">
                        <a:defRPr b="1">
                          <a:latin typeface="Arial"/>
                          <a:ea typeface="Arial"/>
                          <a:cs typeface="Arial"/>
                          <a:sym typeface="Arial"/>
                        </a:defRPr>
                      </a:pPr>
                      <a:r>
                        <a:rPr dirty="0"/>
                        <a:t>1. Form Campus Improvements Goal 1.1 Task Force  (“CI1.1TF”).</a:t>
                      </a:r>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tcPr>
                </a:tc>
                <a:tc>
                  <a:txBody>
                    <a:bodyPr/>
                    <a:lstStyle/>
                    <a:p>
                      <a:pPr algn="l">
                        <a:defRPr sz="1800">
                          <a:solidFill>
                            <a:srgbClr val="000000"/>
                          </a:solidFill>
                        </a:defRPr>
                      </a:pPr>
                      <a:r>
                        <a:rPr sz="1200" b="1" dirty="0">
                          <a:solidFill>
                            <a:srgbClr val="5D0100"/>
                          </a:solidFill>
                          <a:latin typeface="Arial"/>
                          <a:ea typeface="Arial"/>
                          <a:cs typeface="Arial"/>
                          <a:sym typeface="Arial"/>
                        </a:rPr>
                        <a:t>Strategic Planning Team and Goal Captain </a:t>
                      </a:r>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tcPr>
                </a:tc>
                <a:tc>
                  <a:txBody>
                    <a:bodyPr/>
                    <a:lstStyle/>
                    <a:p>
                      <a:pPr algn="l">
                        <a:defRPr sz="1800">
                          <a:solidFill>
                            <a:srgbClr val="000000"/>
                          </a:solidFill>
                        </a:defRPr>
                      </a:pPr>
                      <a:r>
                        <a:rPr sz="1200" b="1" dirty="0">
                          <a:solidFill>
                            <a:srgbClr val="5D0100"/>
                          </a:solidFill>
                          <a:latin typeface="Arial"/>
                          <a:ea typeface="Arial"/>
                          <a:cs typeface="Arial"/>
                          <a:sym typeface="Arial"/>
                        </a:rPr>
                        <a:t>1 month from Start Date</a:t>
                      </a:r>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tcPr>
                </a:tc>
                <a:tc>
                  <a:txBody>
                    <a:bodyPr/>
                    <a:lstStyle/>
                    <a:p>
                      <a:pPr algn="l">
                        <a:defRPr sz="1800">
                          <a:solidFill>
                            <a:srgbClr val="000000"/>
                          </a:solidFill>
                        </a:defRPr>
                      </a:pPr>
                      <a:r>
                        <a:rPr sz="1200" b="1" dirty="0">
                          <a:solidFill>
                            <a:srgbClr val="5D0100"/>
                          </a:solidFill>
                          <a:latin typeface="Arial"/>
                          <a:ea typeface="Arial"/>
                          <a:cs typeface="Arial"/>
                          <a:sym typeface="Arial"/>
                        </a:rPr>
                        <a:t>CI1.1TF team members agree to serve</a:t>
                      </a:r>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tcPr>
                </a:tc>
                <a:extLst>
                  <a:ext uri="{0D108BD9-81ED-4DB2-BD59-A6C34878D82A}">
                    <a16:rowId xmlns:a16="http://schemas.microsoft.com/office/drawing/2014/main" val="10001"/>
                  </a:ext>
                </a:extLst>
              </a:tr>
              <a:tr h="1493520">
                <a:tc>
                  <a:txBody>
                    <a:bodyPr/>
                    <a:lstStyle/>
                    <a:p>
                      <a:pPr algn="l">
                        <a:defRPr b="1">
                          <a:latin typeface="Arial"/>
                          <a:ea typeface="Arial"/>
                          <a:cs typeface="Arial"/>
                          <a:sym typeface="Arial"/>
                        </a:defRPr>
                      </a:pPr>
                      <a:r>
                        <a:rPr dirty="0"/>
                        <a:t>2. Research and identify accessibility, athletic and storage facility projects (“</a:t>
                      </a:r>
                      <a:r>
                        <a:rPr lang="en-US" dirty="0"/>
                        <a:t>Master Plan </a:t>
                      </a:r>
                      <a:r>
                        <a:rPr dirty="0"/>
                        <a:t>Projects”) needs throughout our campus by (a) conducting an on-site assessment with appropriate legal and facilities experts; (b) developing outreach tools (e.g.,  survey, focus groups, etc.) to receive feedback from community concerning </a:t>
                      </a:r>
                      <a:r>
                        <a:rPr lang="en-US" dirty="0"/>
                        <a:t>Master Plan</a:t>
                      </a:r>
                      <a:r>
                        <a:rPr dirty="0"/>
                        <a:t> Projects needs; and (c) reviewing existing documentation on previous efforts to identify necessary improvements.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sz="1800">
                          <a:solidFill>
                            <a:srgbClr val="000000"/>
                          </a:solidFill>
                        </a:defRPr>
                      </a:pPr>
                      <a:r>
                        <a:rPr sz="1200" b="1" dirty="0">
                          <a:solidFill>
                            <a:srgbClr val="5D0100"/>
                          </a:solidFill>
                          <a:latin typeface="Arial"/>
                          <a:ea typeface="Arial"/>
                          <a:cs typeface="Arial"/>
                          <a:sym typeface="Arial"/>
                        </a:rPr>
                        <a:t>CI1.1TF </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b="1">
                          <a:latin typeface="Arial"/>
                          <a:ea typeface="Arial"/>
                          <a:cs typeface="Arial"/>
                          <a:sym typeface="Arial"/>
                        </a:defRPr>
                      </a:pPr>
                      <a:r>
                        <a:rPr dirty="0">
                          <a:solidFill>
                            <a:schemeClr val="tx1"/>
                          </a:solidFill>
                        </a:rPr>
                        <a:t>4 </a:t>
                      </a:r>
                      <a:r>
                        <a:rPr dirty="0"/>
                        <a:t>months after step 1</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b="1">
                          <a:latin typeface="Arial"/>
                          <a:ea typeface="Arial"/>
                          <a:cs typeface="Arial"/>
                          <a:sym typeface="Arial"/>
                        </a:defRPr>
                      </a:pPr>
                      <a:r>
                        <a:rPr dirty="0"/>
                        <a:t>Completed on-site assessment, survey/focus group findings compiled in centralized format, existing documentation compiled a notebook of </a:t>
                      </a:r>
                      <a:r>
                        <a:rPr lang="en-US" dirty="0"/>
                        <a:t>Master Plan</a:t>
                      </a:r>
                      <a:r>
                        <a:rPr dirty="0"/>
                        <a:t> Projects.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extLst>
                  <a:ext uri="{0D108BD9-81ED-4DB2-BD59-A6C34878D82A}">
                    <a16:rowId xmlns:a16="http://schemas.microsoft.com/office/drawing/2014/main" val="10002"/>
                  </a:ext>
                </a:extLst>
              </a:tr>
              <a:tr h="929639">
                <a:tc>
                  <a:txBody>
                    <a:bodyPr/>
                    <a:lstStyle/>
                    <a:p>
                      <a:pPr algn="l">
                        <a:defRPr b="1">
                          <a:latin typeface="Arial"/>
                          <a:ea typeface="Arial"/>
                          <a:cs typeface="Arial"/>
                          <a:sym typeface="Arial"/>
                        </a:defRPr>
                      </a:pPr>
                      <a:r>
                        <a:rPr dirty="0"/>
                        <a:t>3. Establish criteria for  prioritization and then prioritize </a:t>
                      </a:r>
                      <a:r>
                        <a:rPr lang="en-US" dirty="0"/>
                        <a:t>Master Plan</a:t>
                      </a:r>
                      <a:r>
                        <a:rPr dirty="0"/>
                        <a:t> Projects list identified in step 2 (e.g., critical, necessary, desirable, etc.) and establish a proposed implementation timeline.</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sz="1800">
                          <a:solidFill>
                            <a:srgbClr val="000000"/>
                          </a:solidFill>
                        </a:defRPr>
                      </a:pPr>
                      <a:r>
                        <a:rPr sz="1200" b="1" dirty="0">
                          <a:solidFill>
                            <a:srgbClr val="5D0100"/>
                          </a:solidFill>
                          <a:latin typeface="Arial"/>
                          <a:ea typeface="Arial"/>
                          <a:cs typeface="Arial"/>
                          <a:sym typeface="Arial"/>
                        </a:rPr>
                        <a:t>Parish Council and CI1.1TF </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sz="1800">
                          <a:solidFill>
                            <a:srgbClr val="000000"/>
                          </a:solidFill>
                        </a:defRPr>
                      </a:pPr>
                      <a:r>
                        <a:rPr sz="1200" b="1" dirty="0">
                          <a:solidFill>
                            <a:srgbClr val="5D0100"/>
                          </a:solidFill>
                          <a:latin typeface="Arial"/>
                          <a:ea typeface="Arial"/>
                          <a:cs typeface="Arial"/>
                          <a:sym typeface="Arial"/>
                        </a:rPr>
                        <a:t>1 month after step 2</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sz="1800">
                          <a:solidFill>
                            <a:srgbClr val="000000"/>
                          </a:solidFill>
                        </a:defRPr>
                      </a:pPr>
                      <a:r>
                        <a:rPr sz="1200" b="1" dirty="0">
                          <a:solidFill>
                            <a:srgbClr val="5D0100"/>
                          </a:solidFill>
                          <a:latin typeface="Arial"/>
                          <a:ea typeface="Arial"/>
                          <a:cs typeface="Arial"/>
                          <a:sym typeface="Arial"/>
                        </a:rPr>
                        <a:t>Proposed prioritization of </a:t>
                      </a:r>
                      <a:r>
                        <a:rPr lang="en-US" sz="1200" b="1" dirty="0">
                          <a:solidFill>
                            <a:srgbClr val="5D0100"/>
                          </a:solidFill>
                          <a:latin typeface="Arial"/>
                          <a:ea typeface="Arial"/>
                          <a:cs typeface="Arial"/>
                          <a:sym typeface="Arial"/>
                        </a:rPr>
                        <a:t>Master Plan</a:t>
                      </a:r>
                      <a:r>
                        <a:rPr sz="1200" b="1" dirty="0">
                          <a:solidFill>
                            <a:srgbClr val="5D0100"/>
                          </a:solidFill>
                          <a:latin typeface="Arial"/>
                          <a:ea typeface="Arial"/>
                          <a:cs typeface="Arial"/>
                          <a:sym typeface="Arial"/>
                        </a:rPr>
                        <a:t> Projects completed</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extLst>
                  <a:ext uri="{0D108BD9-81ED-4DB2-BD59-A6C34878D82A}">
                    <a16:rowId xmlns:a16="http://schemas.microsoft.com/office/drawing/2014/main" val="10003"/>
                  </a:ext>
                </a:extLst>
              </a:tr>
              <a:tr h="1018027">
                <a:tc>
                  <a:txBody>
                    <a:bodyPr/>
                    <a:lstStyle/>
                    <a:p>
                      <a:pPr algn="l">
                        <a:defRPr b="1">
                          <a:latin typeface="Arial"/>
                          <a:ea typeface="Arial"/>
                          <a:cs typeface="Arial"/>
                          <a:sym typeface="Arial"/>
                        </a:defRPr>
                      </a:pPr>
                      <a:r>
                        <a:rPr dirty="0"/>
                        <a:t>4. </a:t>
                      </a:r>
                      <a:r>
                        <a:rPr lang="en-US" dirty="0"/>
                        <a:t>Create preliminary design drawings and r</a:t>
                      </a:r>
                      <a:r>
                        <a:rPr dirty="0"/>
                        <a:t>esearch cost estimates for each prioritized </a:t>
                      </a:r>
                      <a:r>
                        <a:rPr lang="en-US" dirty="0"/>
                        <a:t>Master Plan</a:t>
                      </a:r>
                      <a:r>
                        <a:rPr dirty="0"/>
                        <a:t> Project and compile comprehensive </a:t>
                      </a:r>
                      <a:r>
                        <a:rPr lang="en-US" dirty="0"/>
                        <a:t>Master Plan</a:t>
                      </a:r>
                      <a:r>
                        <a:rPr dirty="0"/>
                        <a:t> Project Plan with all projects prioritized, costed and having proposed timelines</a:t>
                      </a:r>
                      <a:r>
                        <a:rPr lang="en-US" dirty="0"/>
                        <a:t>.</a:t>
                      </a:r>
                      <a:endParaRPr dirty="0">
                        <a:solidFill>
                          <a:srgbClr val="0433FF"/>
                        </a:solidFill>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sz="1800">
                          <a:solidFill>
                            <a:srgbClr val="000000"/>
                          </a:solidFill>
                        </a:defRPr>
                      </a:pPr>
                      <a:r>
                        <a:rPr sz="1200" b="1" dirty="0">
                          <a:solidFill>
                            <a:srgbClr val="5D0100"/>
                          </a:solidFill>
                          <a:latin typeface="Arial"/>
                          <a:ea typeface="Arial"/>
                          <a:cs typeface="Arial"/>
                          <a:sym typeface="Arial"/>
                        </a:rPr>
                        <a:t>CI1.1TF </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sz="1800">
                          <a:solidFill>
                            <a:srgbClr val="000000"/>
                          </a:solidFill>
                        </a:defRPr>
                      </a:pPr>
                      <a:r>
                        <a:rPr sz="1200" b="1" dirty="0">
                          <a:solidFill>
                            <a:srgbClr val="5D0100"/>
                          </a:solidFill>
                          <a:latin typeface="Arial"/>
                          <a:ea typeface="Arial"/>
                          <a:cs typeface="Arial"/>
                          <a:sym typeface="Arial"/>
                        </a:rPr>
                        <a:t>5 months after step 3</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b="1">
                          <a:latin typeface="Arial"/>
                          <a:ea typeface="Arial"/>
                          <a:cs typeface="Arial"/>
                          <a:sym typeface="Arial"/>
                        </a:defRPr>
                      </a:pPr>
                      <a:r>
                        <a:rPr dirty="0"/>
                        <a:t>Estimated costs and timelines determined and </a:t>
                      </a:r>
                      <a:r>
                        <a:rPr lang="en-US" dirty="0"/>
                        <a:t>Master Plan</a:t>
                      </a:r>
                      <a:r>
                        <a:rPr dirty="0"/>
                        <a:t> Project Plan developed</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extLst>
                  <a:ext uri="{0D108BD9-81ED-4DB2-BD59-A6C34878D82A}">
                    <a16:rowId xmlns:a16="http://schemas.microsoft.com/office/drawing/2014/main" val="10004"/>
                  </a:ext>
                </a:extLst>
              </a:tr>
            </a:tbl>
          </a:graphicData>
        </a:graphic>
      </p:graphicFrame>
      <p:sp>
        <p:nvSpPr>
          <p:cNvPr id="482" name="Title 1"/>
          <p:cNvSpPr txBox="1">
            <a:spLocks noGrp="1"/>
          </p:cNvSpPr>
          <p:nvPr>
            <p:ph type="title"/>
          </p:nvPr>
        </p:nvSpPr>
        <p:spPr>
          <a:xfrm>
            <a:off x="601660" y="-220304"/>
            <a:ext cx="7940676" cy="1143001"/>
          </a:xfrm>
          <a:prstGeom prst="rect">
            <a:avLst/>
          </a:prstGeom>
        </p:spPr>
        <p:txBody>
          <a:bodyPr/>
          <a:lstStyle>
            <a:lvl1pPr>
              <a:defRPr sz="2800" b="1" u="sng">
                <a:latin typeface="+mn-lt"/>
                <a:ea typeface="+mn-ea"/>
                <a:cs typeface="+mn-cs"/>
                <a:sym typeface="Helvetica"/>
              </a:defRPr>
            </a:lvl1pPr>
          </a:lstStyle>
          <a:p>
            <a:pPr>
              <a:defRPr>
                <a:effectLst/>
              </a:defRPr>
            </a:pPr>
            <a:r>
              <a:rPr dirty="0"/>
              <a:t>Campus Improvements Goal 1.1 Action Plan</a:t>
            </a:r>
          </a:p>
        </p:txBody>
      </p:sp>
    </p:spTree>
  </p:cSld>
  <p:clrMapOvr>
    <a:masterClrMapping/>
  </p:clrMapOvr>
  <mc:AlternateContent xmlns:mc="http://schemas.openxmlformats.org/markup-compatibility/2006" xmlns:p14="http://schemas.microsoft.com/office/powerpoint/2010/main">
    <mc:Choice Requires="p14">
      <p:transition spd="slow" p14:dur="1200">
        <p:strips dir="rd"/>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4" name="Content Placeholder 3"/>
          <p:cNvGraphicFramePr/>
          <p:nvPr>
            <p:extLst>
              <p:ext uri="{D42A27DB-BD31-4B8C-83A1-F6EECF244321}">
                <p14:modId xmlns:p14="http://schemas.microsoft.com/office/powerpoint/2010/main" val="1623812120"/>
              </p:ext>
            </p:extLst>
          </p:nvPr>
        </p:nvGraphicFramePr>
        <p:xfrm>
          <a:off x="55755" y="746759"/>
          <a:ext cx="9032485" cy="5638800"/>
        </p:xfrm>
        <a:graphic>
          <a:graphicData uri="http://schemas.openxmlformats.org/drawingml/2006/table">
            <a:tbl>
              <a:tblPr firstRow="1" bandRow="1">
                <a:tableStyleId>{4C3C2611-4C71-4FC5-86AE-919BDF0F9419}</a:tableStyleId>
              </a:tblPr>
              <a:tblGrid>
                <a:gridCol w="3771524">
                  <a:extLst>
                    <a:ext uri="{9D8B030D-6E8A-4147-A177-3AD203B41FA5}">
                      <a16:colId xmlns:a16="http://schemas.microsoft.com/office/drawing/2014/main" val="20000"/>
                    </a:ext>
                  </a:extLst>
                </a:gridCol>
                <a:gridCol w="1612790">
                  <a:extLst>
                    <a:ext uri="{9D8B030D-6E8A-4147-A177-3AD203B41FA5}">
                      <a16:colId xmlns:a16="http://schemas.microsoft.com/office/drawing/2014/main" val="20001"/>
                    </a:ext>
                  </a:extLst>
                </a:gridCol>
                <a:gridCol w="1658312">
                  <a:extLst>
                    <a:ext uri="{9D8B030D-6E8A-4147-A177-3AD203B41FA5}">
                      <a16:colId xmlns:a16="http://schemas.microsoft.com/office/drawing/2014/main" val="20002"/>
                    </a:ext>
                  </a:extLst>
                </a:gridCol>
                <a:gridCol w="1989859">
                  <a:extLst>
                    <a:ext uri="{9D8B030D-6E8A-4147-A177-3AD203B41FA5}">
                      <a16:colId xmlns:a16="http://schemas.microsoft.com/office/drawing/2014/main" val="20003"/>
                    </a:ext>
                  </a:extLst>
                </a:gridCol>
              </a:tblGrid>
              <a:tr h="960121">
                <a:tc>
                  <a:txBody>
                    <a:bodyPr/>
                    <a:lstStyle/>
                    <a:p>
                      <a:pPr algn="l">
                        <a:defRPr sz="1400">
                          <a:solidFill>
                            <a:srgbClr val="5D0100"/>
                          </a:solidFill>
                          <a:latin typeface="Arial"/>
                          <a:ea typeface="Arial"/>
                          <a:cs typeface="Arial"/>
                          <a:sym typeface="Arial"/>
                        </a:defRPr>
                      </a:pPr>
                      <a:endParaRPr dirty="0"/>
                    </a:p>
                    <a:p>
                      <a:pPr algn="l">
                        <a:defRPr sz="1400">
                          <a:solidFill>
                            <a:srgbClr val="5D0100"/>
                          </a:solidFill>
                          <a:latin typeface="Arial"/>
                          <a:ea typeface="Arial"/>
                          <a:cs typeface="Arial"/>
                          <a:sym typeface="Arial"/>
                        </a:defRPr>
                      </a:pPr>
                      <a:endParaRPr dirty="0"/>
                    </a:p>
                    <a:p>
                      <a:pPr algn="l">
                        <a:defRPr sz="1400">
                          <a:solidFill>
                            <a:srgbClr val="5D0100"/>
                          </a:solidFill>
                          <a:latin typeface="Arial"/>
                          <a:ea typeface="Arial"/>
                          <a:cs typeface="Arial"/>
                          <a:sym typeface="Arial"/>
                        </a:defRPr>
                      </a:pPr>
                      <a:r>
                        <a:rPr dirty="0"/>
                        <a:t>Specific  Key  Actions  Necessary  To </a:t>
                      </a:r>
                      <a:r>
                        <a:rPr u="sng" dirty="0"/>
                        <a:t>Achieve    Goal 1.1</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tcPr>
                </a:tc>
                <a:tc>
                  <a:txBody>
                    <a:bodyPr/>
                    <a:lstStyle/>
                    <a:p>
                      <a:pPr algn="l">
                        <a:defRPr sz="1400">
                          <a:solidFill>
                            <a:srgbClr val="5D0100"/>
                          </a:solidFill>
                          <a:latin typeface="Arial"/>
                          <a:ea typeface="Arial"/>
                          <a:cs typeface="Arial"/>
                          <a:sym typeface="Arial"/>
                        </a:defRPr>
                      </a:pPr>
                      <a:endParaRPr dirty="0"/>
                    </a:p>
                    <a:p>
                      <a:pPr algn="l">
                        <a:defRPr sz="1400" u="sng">
                          <a:solidFill>
                            <a:srgbClr val="5D0100"/>
                          </a:solidFill>
                          <a:latin typeface="Arial"/>
                          <a:ea typeface="Arial"/>
                          <a:cs typeface="Arial"/>
                          <a:sym typeface="Arial"/>
                        </a:defRPr>
                      </a:pPr>
                      <a:endParaRPr dirty="0"/>
                    </a:p>
                    <a:p>
                      <a:pPr algn="l">
                        <a:defRPr sz="1400">
                          <a:solidFill>
                            <a:srgbClr val="5D0100"/>
                          </a:solidFill>
                          <a:latin typeface="Arial"/>
                          <a:ea typeface="Arial"/>
                          <a:cs typeface="Arial"/>
                          <a:sym typeface="Arial"/>
                        </a:defRPr>
                      </a:pPr>
                      <a:r>
                        <a:rPr dirty="0"/>
                        <a:t>Who  Must  Do </a:t>
                      </a:r>
                      <a:r>
                        <a:rPr u="sng" dirty="0"/>
                        <a:t>Each  Action</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tcPr>
                </a:tc>
                <a:tc>
                  <a:txBody>
                    <a:bodyPr/>
                    <a:lstStyle/>
                    <a:p>
                      <a:pPr algn="l">
                        <a:defRPr sz="1400">
                          <a:solidFill>
                            <a:srgbClr val="5D0100"/>
                          </a:solidFill>
                          <a:latin typeface="Arial"/>
                          <a:ea typeface="Arial"/>
                          <a:cs typeface="Arial"/>
                          <a:sym typeface="Arial"/>
                        </a:defRPr>
                      </a:pPr>
                      <a:r>
                        <a:rPr dirty="0"/>
                        <a:t>Timetable:  How Many  Months  or Days  To   Finish  Action  From </a:t>
                      </a:r>
                      <a:r>
                        <a:rPr u="sng" dirty="0"/>
                        <a:t>Previous   Action</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tcPr>
                </a:tc>
                <a:tc>
                  <a:txBody>
                    <a:bodyPr/>
                    <a:lstStyle/>
                    <a:p>
                      <a:pPr algn="l">
                        <a:defRPr sz="1400">
                          <a:solidFill>
                            <a:srgbClr val="5D0100"/>
                          </a:solidFill>
                          <a:latin typeface="Arial"/>
                          <a:ea typeface="Arial"/>
                          <a:cs typeface="Arial"/>
                          <a:sym typeface="Arial"/>
                        </a:defRPr>
                      </a:pPr>
                      <a:endParaRPr dirty="0"/>
                    </a:p>
                    <a:p>
                      <a:pPr algn="l">
                        <a:defRPr sz="1400">
                          <a:solidFill>
                            <a:srgbClr val="5D0100"/>
                          </a:solidFill>
                          <a:latin typeface="Arial"/>
                          <a:ea typeface="Arial"/>
                          <a:cs typeface="Arial"/>
                          <a:sym typeface="Arial"/>
                        </a:defRPr>
                      </a:pPr>
                      <a:r>
                        <a:rPr dirty="0"/>
                        <a:t>How  Will  We  Know  When  This  Action </a:t>
                      </a:r>
                      <a:r>
                        <a:rPr u="sng" dirty="0"/>
                        <a:t>Has  Been Completed</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tcPr>
                </a:tc>
                <a:extLst>
                  <a:ext uri="{0D108BD9-81ED-4DB2-BD59-A6C34878D82A}">
                    <a16:rowId xmlns:a16="http://schemas.microsoft.com/office/drawing/2014/main" val="10000"/>
                  </a:ext>
                </a:extLst>
              </a:tr>
              <a:tr h="523990">
                <a:tc>
                  <a:txBody>
                    <a:bodyPr/>
                    <a:lstStyle/>
                    <a:p>
                      <a:pPr algn="l">
                        <a:defRPr sz="1800">
                          <a:solidFill>
                            <a:srgbClr val="000000"/>
                          </a:solidFill>
                        </a:defRPr>
                      </a:pPr>
                      <a:r>
                        <a:rPr sz="1200" b="1" dirty="0">
                          <a:solidFill>
                            <a:srgbClr val="5D0100"/>
                          </a:solidFill>
                          <a:latin typeface="Arial"/>
                          <a:ea typeface="Arial"/>
                          <a:cs typeface="Arial"/>
                          <a:sym typeface="Arial"/>
                        </a:rPr>
                        <a:t>5. Obtain first Parish Council and then General Assembly (and any other required approvals (e.g., Metropolis, county, etc.)).</a:t>
                      </a:r>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tcPr>
                </a:tc>
                <a:tc>
                  <a:txBody>
                    <a:bodyPr/>
                    <a:lstStyle/>
                    <a:p>
                      <a:pPr algn="l">
                        <a:defRPr b="1">
                          <a:latin typeface="Arial"/>
                          <a:ea typeface="Arial"/>
                          <a:cs typeface="Arial"/>
                          <a:sym typeface="Arial"/>
                        </a:defRPr>
                      </a:pPr>
                      <a:r>
                        <a:rPr dirty="0"/>
                        <a:t>CI1.1TF and Parish Council and General Assembly </a:t>
                      </a:r>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tcPr>
                </a:tc>
                <a:tc>
                  <a:txBody>
                    <a:bodyPr/>
                    <a:lstStyle/>
                    <a:p>
                      <a:pPr algn="l">
                        <a:defRPr b="1">
                          <a:latin typeface="Arial"/>
                          <a:ea typeface="Arial"/>
                          <a:cs typeface="Arial"/>
                          <a:sym typeface="Arial"/>
                        </a:defRPr>
                      </a:pPr>
                      <a:r>
                        <a:rPr dirty="0">
                          <a:solidFill>
                            <a:schemeClr val="tx1"/>
                          </a:solidFill>
                        </a:rPr>
                        <a:t>4 </a:t>
                      </a:r>
                      <a:r>
                        <a:rPr dirty="0"/>
                        <a:t>months after step 4</a:t>
                      </a:r>
                      <a:endParaRPr sz="1800" dirty="0">
                        <a:solidFill>
                          <a:srgbClr val="000000"/>
                        </a:solidFill>
                      </a:endParaRPr>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tcPr>
                </a:tc>
                <a:tc>
                  <a:txBody>
                    <a:bodyPr/>
                    <a:lstStyle/>
                    <a:p>
                      <a:pPr algn="l">
                        <a:defRPr sz="1800">
                          <a:solidFill>
                            <a:srgbClr val="000000"/>
                          </a:solidFill>
                        </a:defRPr>
                      </a:pPr>
                      <a:r>
                        <a:rPr sz="1200" b="1" dirty="0">
                          <a:solidFill>
                            <a:srgbClr val="5D0100"/>
                          </a:solidFill>
                          <a:latin typeface="Arial"/>
                          <a:ea typeface="Arial"/>
                          <a:cs typeface="Arial"/>
                          <a:sym typeface="Arial"/>
                        </a:rPr>
                        <a:t>Required Parish Council, General Assembly and other approvals all obtained</a:t>
                      </a:r>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tcPr>
                </a:tc>
                <a:extLst>
                  <a:ext uri="{0D108BD9-81ED-4DB2-BD59-A6C34878D82A}">
                    <a16:rowId xmlns:a16="http://schemas.microsoft.com/office/drawing/2014/main" val="10001"/>
                  </a:ext>
                </a:extLst>
              </a:tr>
              <a:tr h="523990">
                <a:tc>
                  <a:txBody>
                    <a:bodyPr/>
                    <a:lstStyle/>
                    <a:p>
                      <a:pPr algn="l">
                        <a:defRPr sz="1800">
                          <a:solidFill>
                            <a:srgbClr val="000000"/>
                          </a:solidFill>
                        </a:defRPr>
                      </a:pPr>
                      <a:r>
                        <a:rPr sz="1200" b="1" dirty="0">
                          <a:solidFill>
                            <a:srgbClr val="5D0100"/>
                          </a:solidFill>
                          <a:latin typeface="Arial"/>
                          <a:ea typeface="Arial"/>
                          <a:cs typeface="Arial"/>
                          <a:sym typeface="Arial"/>
                        </a:rPr>
                        <a:t>6. Work collaboratively with Parish Council and Parish community to</a:t>
                      </a:r>
                      <a:r>
                        <a:rPr lang="en-US" sz="1200" b="1" dirty="0">
                          <a:solidFill>
                            <a:srgbClr val="5D0100"/>
                          </a:solidFill>
                          <a:latin typeface="Arial"/>
                          <a:ea typeface="Arial"/>
                          <a:cs typeface="Arial"/>
                          <a:sym typeface="Arial"/>
                        </a:rPr>
                        <a:t> conduct feasibility study and </a:t>
                      </a:r>
                      <a:r>
                        <a:rPr sz="1200" b="1" dirty="0">
                          <a:solidFill>
                            <a:srgbClr val="5D0100"/>
                          </a:solidFill>
                          <a:latin typeface="Arial"/>
                          <a:ea typeface="Arial"/>
                          <a:cs typeface="Arial"/>
                          <a:sym typeface="Arial"/>
                        </a:rPr>
                        <a:t> procure necessary funding for approved prioritized </a:t>
                      </a:r>
                      <a:r>
                        <a:rPr lang="en-US" sz="1200" b="1" dirty="0">
                          <a:solidFill>
                            <a:srgbClr val="5D0100"/>
                          </a:solidFill>
                          <a:latin typeface="Arial"/>
                          <a:ea typeface="Arial"/>
                          <a:cs typeface="Arial"/>
                          <a:sym typeface="Arial"/>
                        </a:rPr>
                        <a:t>Master Plan</a:t>
                      </a:r>
                      <a:r>
                        <a:rPr sz="1200" b="1" dirty="0">
                          <a:solidFill>
                            <a:srgbClr val="5D0100"/>
                          </a:solidFill>
                          <a:latin typeface="Arial"/>
                          <a:ea typeface="Arial"/>
                          <a:cs typeface="Arial"/>
                          <a:sym typeface="Arial"/>
                        </a:rPr>
                        <a:t> Projects.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sz="1800">
                          <a:solidFill>
                            <a:srgbClr val="000000"/>
                          </a:solidFill>
                        </a:defRPr>
                      </a:pPr>
                      <a:r>
                        <a:rPr sz="1200" b="1" dirty="0">
                          <a:solidFill>
                            <a:srgbClr val="5D0100"/>
                          </a:solidFill>
                          <a:latin typeface="Arial"/>
                          <a:ea typeface="Arial"/>
                          <a:cs typeface="Arial"/>
                          <a:sym typeface="Arial"/>
                        </a:rPr>
                        <a:t>CI1.1TF and Parish Council</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b="1">
                          <a:latin typeface="Arial"/>
                          <a:ea typeface="Arial"/>
                          <a:cs typeface="Arial"/>
                          <a:sym typeface="Arial"/>
                        </a:defRPr>
                      </a:pPr>
                      <a:r>
                        <a:rPr lang="en-US" dirty="0">
                          <a:solidFill>
                            <a:schemeClr val="tx1"/>
                          </a:solidFill>
                        </a:rPr>
                        <a:t>10</a:t>
                      </a:r>
                      <a:r>
                        <a:rPr dirty="0">
                          <a:solidFill>
                            <a:schemeClr val="tx1"/>
                          </a:solidFill>
                        </a:rPr>
                        <a:t> </a:t>
                      </a:r>
                      <a:r>
                        <a:rPr dirty="0"/>
                        <a:t>months after step 5</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sz="1800">
                          <a:solidFill>
                            <a:srgbClr val="000000"/>
                          </a:solidFill>
                        </a:defRPr>
                      </a:pPr>
                      <a:r>
                        <a:rPr lang="en-US" sz="1200" b="1" dirty="0">
                          <a:solidFill>
                            <a:srgbClr val="5D0100"/>
                          </a:solidFill>
                          <a:latin typeface="Arial"/>
                          <a:ea typeface="Arial"/>
                          <a:cs typeface="Arial"/>
                          <a:sym typeface="Arial"/>
                        </a:rPr>
                        <a:t>Master Plan</a:t>
                      </a:r>
                      <a:r>
                        <a:rPr sz="1200" b="1" dirty="0">
                          <a:solidFill>
                            <a:srgbClr val="5D0100"/>
                          </a:solidFill>
                          <a:latin typeface="Arial"/>
                          <a:ea typeface="Arial"/>
                          <a:cs typeface="Arial"/>
                          <a:sym typeface="Arial"/>
                        </a:rPr>
                        <a:t> Project funds are raised</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extLst>
                  <a:ext uri="{0D108BD9-81ED-4DB2-BD59-A6C34878D82A}">
                    <a16:rowId xmlns:a16="http://schemas.microsoft.com/office/drawing/2014/main" val="10002"/>
                  </a:ext>
                </a:extLst>
              </a:tr>
              <a:tr h="523990">
                <a:tc>
                  <a:txBody>
                    <a:bodyPr/>
                    <a:lstStyle/>
                    <a:p>
                      <a:pPr algn="l">
                        <a:defRPr b="1">
                          <a:latin typeface="Arial"/>
                          <a:ea typeface="Arial"/>
                          <a:cs typeface="Arial"/>
                          <a:sym typeface="Arial"/>
                        </a:defRPr>
                      </a:pPr>
                      <a:r>
                        <a:rPr dirty="0"/>
                        <a:t>7. Work collaboratively with Parish Council and appropriate Parish authorities responsible for project management (e.g., </a:t>
                      </a:r>
                      <a:r>
                        <a:rPr lang="en-US" dirty="0"/>
                        <a:t>finalize the </a:t>
                      </a:r>
                      <a:r>
                        <a:rPr dirty="0"/>
                        <a:t>design </a:t>
                      </a:r>
                      <a:r>
                        <a:rPr lang="en-US" dirty="0"/>
                        <a:t>plans and design </a:t>
                      </a:r>
                      <a:r>
                        <a:rPr dirty="0"/>
                        <a:t>and construction bid process</a:t>
                      </a:r>
                      <a:r>
                        <a:rPr lang="en-US" dirty="0"/>
                        <a:t> and permits</a:t>
                      </a:r>
                      <a:r>
                        <a:rPr dirty="0"/>
                        <a:t>, and the construction process, etc.) as necessary and appropriate to monitor progress and ensure timely and proper completion</a:t>
                      </a:r>
                      <a:r>
                        <a:rPr lang="en-US" dirty="0"/>
                        <a:t>.</a:t>
                      </a:r>
                      <a:endParaRPr dirty="0">
                        <a:solidFill>
                          <a:srgbClr val="0433FF"/>
                        </a:solidFill>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b="1">
                          <a:latin typeface="Arial"/>
                          <a:ea typeface="Arial"/>
                          <a:cs typeface="Arial"/>
                          <a:sym typeface="Arial"/>
                        </a:defRPr>
                      </a:pPr>
                      <a:r>
                        <a:rPr dirty="0"/>
                        <a:t>CI1.1TF and Parish Council</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b="1">
                          <a:latin typeface="Arial"/>
                          <a:ea typeface="Arial"/>
                          <a:cs typeface="Arial"/>
                          <a:sym typeface="Arial"/>
                        </a:defRPr>
                      </a:pPr>
                      <a:r>
                        <a:rPr dirty="0">
                          <a:solidFill>
                            <a:schemeClr val="tx1"/>
                          </a:solidFill>
                        </a:rPr>
                        <a:t>6 </a:t>
                      </a:r>
                      <a:r>
                        <a:rPr dirty="0"/>
                        <a:t>months after step 6</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sz="1800">
                          <a:solidFill>
                            <a:srgbClr val="000000"/>
                          </a:solidFill>
                        </a:defRPr>
                      </a:pPr>
                      <a:r>
                        <a:rPr sz="1200" b="1" dirty="0">
                          <a:solidFill>
                            <a:srgbClr val="5D0100"/>
                          </a:solidFill>
                          <a:latin typeface="Arial"/>
                          <a:ea typeface="Arial"/>
                          <a:cs typeface="Arial"/>
                          <a:sym typeface="Arial"/>
                        </a:rPr>
                        <a:t>Periodic project reports</a:t>
                      </a:r>
                      <a:r>
                        <a:rPr lang="en-US" sz="1200" b="1" dirty="0">
                          <a:solidFill>
                            <a:srgbClr val="5D0100"/>
                          </a:solidFill>
                          <a:latin typeface="Arial"/>
                          <a:ea typeface="Arial"/>
                          <a:cs typeface="Arial"/>
                          <a:sym typeface="Arial"/>
                        </a:rPr>
                        <a:t> and presented to Parish Council </a:t>
                      </a:r>
                      <a:endParaRPr sz="1200" b="1" dirty="0">
                        <a:solidFill>
                          <a:srgbClr val="5D0100"/>
                        </a:solidFill>
                        <a:latin typeface="Arial"/>
                        <a:ea typeface="Arial"/>
                        <a:cs typeface="Arial"/>
                        <a:sym typeface="Arial"/>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extLst>
                  <a:ext uri="{0D108BD9-81ED-4DB2-BD59-A6C34878D82A}">
                    <a16:rowId xmlns:a16="http://schemas.microsoft.com/office/drawing/2014/main" val="10003"/>
                  </a:ext>
                </a:extLst>
              </a:tr>
              <a:tr h="523990">
                <a:tc>
                  <a:txBody>
                    <a:bodyPr/>
                    <a:lstStyle/>
                    <a:p>
                      <a:pPr algn="l">
                        <a:defRPr b="1">
                          <a:latin typeface="Arial"/>
                          <a:ea typeface="Arial"/>
                          <a:cs typeface="Arial"/>
                          <a:sym typeface="Arial"/>
                        </a:defRPr>
                      </a:pPr>
                      <a:r>
                        <a:rPr dirty="0"/>
                        <a:t>8. Supervise completion of construction on identified </a:t>
                      </a:r>
                      <a:r>
                        <a:rPr lang="en-US" dirty="0"/>
                        <a:t>Master Plan</a:t>
                      </a:r>
                      <a:r>
                        <a:rPr dirty="0"/>
                        <a:t> Projects.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sz="1800">
                          <a:solidFill>
                            <a:srgbClr val="000000"/>
                          </a:solidFill>
                        </a:defRPr>
                      </a:pPr>
                      <a:r>
                        <a:rPr sz="1200" b="1" dirty="0">
                          <a:solidFill>
                            <a:srgbClr val="5D0100"/>
                          </a:solidFill>
                          <a:latin typeface="Arial"/>
                          <a:ea typeface="Arial"/>
                          <a:cs typeface="Arial"/>
                          <a:sym typeface="Arial"/>
                        </a:rPr>
                        <a:t>CI1.1TF and Parish Council</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sz="1800">
                          <a:solidFill>
                            <a:srgbClr val="000000"/>
                          </a:solidFill>
                        </a:defRPr>
                      </a:pPr>
                      <a:r>
                        <a:rPr sz="1200" b="1" dirty="0">
                          <a:solidFill>
                            <a:srgbClr val="5D0100"/>
                          </a:solidFill>
                          <a:latin typeface="Arial"/>
                          <a:ea typeface="Arial"/>
                          <a:cs typeface="Arial"/>
                          <a:sym typeface="Arial"/>
                        </a:rPr>
                        <a:t>7 months after step 7</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b="1">
                          <a:latin typeface="Arial"/>
                          <a:ea typeface="Arial"/>
                          <a:cs typeface="Arial"/>
                          <a:sym typeface="Arial"/>
                        </a:defRPr>
                      </a:pPr>
                      <a:r>
                        <a:rPr dirty="0"/>
                        <a:t>Construction, including punch list ite</a:t>
                      </a:r>
                      <a:r>
                        <a:rPr lang="en-US" dirty="0"/>
                        <a:t>ms is</a:t>
                      </a:r>
                      <a:r>
                        <a:rPr dirty="0"/>
                        <a:t> complete</a:t>
                      </a:r>
                      <a:r>
                        <a:rPr lang="en-US" dirty="0"/>
                        <a:t> and</a:t>
                      </a:r>
                      <a:r>
                        <a:rPr dirty="0"/>
                        <a:t> Parish accepts work</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extLst>
                  <a:ext uri="{0D108BD9-81ED-4DB2-BD59-A6C34878D82A}">
                    <a16:rowId xmlns:a16="http://schemas.microsoft.com/office/drawing/2014/main" val="10004"/>
                  </a:ext>
                </a:extLst>
              </a:tr>
              <a:tr h="523990">
                <a:tc>
                  <a:txBody>
                    <a:bodyPr/>
                    <a:lstStyle/>
                    <a:p>
                      <a:pPr algn="l">
                        <a:defRPr b="1">
                          <a:latin typeface="Arial"/>
                          <a:ea typeface="Arial"/>
                          <a:cs typeface="Arial"/>
                          <a:sym typeface="Arial"/>
                        </a:defRPr>
                      </a:pPr>
                      <a:r>
                        <a:rPr dirty="0"/>
                        <a:t>9. Conduct after completion review on all  </a:t>
                      </a:r>
                      <a:r>
                        <a:rPr lang="en-US" dirty="0"/>
                        <a:t>Master Plan</a:t>
                      </a:r>
                      <a:r>
                        <a:rPr dirty="0"/>
                        <a:t> Projects and  processes and document lessons learned.</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b="1">
                          <a:latin typeface="Arial"/>
                          <a:ea typeface="Arial"/>
                          <a:cs typeface="Arial"/>
                          <a:sym typeface="Arial"/>
                        </a:defRPr>
                      </a:pPr>
                      <a:r>
                        <a:rPr dirty="0"/>
                        <a:t>CI1.1TF and Parish Council</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b="1">
                          <a:latin typeface="Arial"/>
                          <a:ea typeface="Arial"/>
                          <a:cs typeface="Arial"/>
                          <a:sym typeface="Arial"/>
                        </a:defRPr>
                      </a:pPr>
                      <a:r>
                        <a:rPr dirty="0"/>
                        <a:t>1 month after step 7</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tc>
                  <a:txBody>
                    <a:bodyPr/>
                    <a:lstStyle/>
                    <a:p>
                      <a:pPr algn="l">
                        <a:defRPr b="1">
                          <a:latin typeface="Arial"/>
                          <a:ea typeface="Arial"/>
                          <a:cs typeface="Arial"/>
                          <a:sym typeface="Arial"/>
                        </a:defRPr>
                      </a:pPr>
                      <a:r>
                        <a:rPr lang="en-US" dirty="0"/>
                        <a:t>Master Plan</a:t>
                      </a:r>
                      <a:r>
                        <a:rPr dirty="0"/>
                        <a:t> Project </a:t>
                      </a:r>
                      <a:r>
                        <a:rPr lang="en-US" dirty="0"/>
                        <a:t>final </a:t>
                      </a:r>
                      <a:r>
                        <a:rPr dirty="0"/>
                        <a:t>report submitted to </a:t>
                      </a:r>
                      <a:r>
                        <a:rPr lang="en-US" dirty="0"/>
                        <a:t>Cathedral </a:t>
                      </a:r>
                      <a:r>
                        <a:rPr dirty="0"/>
                        <a:t>community</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tcPr>
                </a:tc>
                <a:extLst>
                  <a:ext uri="{0D108BD9-81ED-4DB2-BD59-A6C34878D82A}">
                    <a16:rowId xmlns:a16="http://schemas.microsoft.com/office/drawing/2014/main" val="10005"/>
                  </a:ext>
                </a:extLst>
              </a:tr>
            </a:tbl>
          </a:graphicData>
        </a:graphic>
      </p:graphicFrame>
      <p:sp>
        <p:nvSpPr>
          <p:cNvPr id="485" name="Title 1"/>
          <p:cNvSpPr txBox="1">
            <a:spLocks noGrp="1"/>
          </p:cNvSpPr>
          <p:nvPr>
            <p:ph type="title"/>
          </p:nvPr>
        </p:nvSpPr>
        <p:spPr>
          <a:xfrm>
            <a:off x="601660" y="-220304"/>
            <a:ext cx="7940676" cy="1143001"/>
          </a:xfrm>
          <a:prstGeom prst="rect">
            <a:avLst/>
          </a:prstGeom>
        </p:spPr>
        <p:txBody>
          <a:bodyPr/>
          <a:lstStyle>
            <a:lvl1pPr>
              <a:defRPr sz="2800" b="1" u="sng">
                <a:latin typeface="Helvetica Neue"/>
                <a:ea typeface="Helvetica Neue"/>
                <a:cs typeface="Helvetica Neue"/>
                <a:sym typeface="Helvetica Neue"/>
              </a:defRPr>
            </a:lvl1pPr>
          </a:lstStyle>
          <a:p>
            <a:pPr>
              <a:defRPr>
                <a:effectLst/>
              </a:defRPr>
            </a:pPr>
            <a:r>
              <a:rPr dirty="0"/>
              <a:t>Campus Improvements Goal 1.1 Action Plan</a:t>
            </a:r>
          </a:p>
        </p:txBody>
      </p:sp>
    </p:spTree>
  </p:cSld>
  <p:clrMapOvr>
    <a:masterClrMapping/>
  </p:clrMapOvr>
  <mc:AlternateContent xmlns:mc="http://schemas.openxmlformats.org/markup-compatibility/2006" xmlns:p14="http://schemas.microsoft.com/office/powerpoint/2010/main">
    <mc:Choice Requires="p14">
      <p:transition spd="slow" p14:dur="1200">
        <p:strips dir="r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3" y="1521674"/>
          <a:ext cx="9143998" cy="5227644"/>
        </p:xfrm>
        <a:graphic>
          <a:graphicData uri="http://schemas.openxmlformats.org/drawingml/2006/table">
            <a:tbl>
              <a:tblPr firstRow="1" bandRow="1">
                <a:noFill/>
              </a:tblPr>
              <a:tblGrid>
                <a:gridCol w="4092605">
                  <a:extLst>
                    <a:ext uri="{9D8B030D-6E8A-4147-A177-3AD203B41FA5}">
                      <a16:colId xmlns:a16="http://schemas.microsoft.com/office/drawing/2014/main" val="20000"/>
                    </a:ext>
                  </a:extLst>
                </a:gridCol>
                <a:gridCol w="1731145">
                  <a:extLst>
                    <a:ext uri="{9D8B030D-6E8A-4147-A177-3AD203B41FA5}">
                      <a16:colId xmlns:a16="http://schemas.microsoft.com/office/drawing/2014/main" val="31893473"/>
                    </a:ext>
                  </a:extLst>
                </a:gridCol>
                <a:gridCol w="1402672">
                  <a:extLst>
                    <a:ext uri="{9D8B030D-6E8A-4147-A177-3AD203B41FA5}">
                      <a16:colId xmlns:a16="http://schemas.microsoft.com/office/drawing/2014/main" val="114495414"/>
                    </a:ext>
                  </a:extLst>
                </a:gridCol>
                <a:gridCol w="1917576">
                  <a:extLst>
                    <a:ext uri="{9D8B030D-6E8A-4147-A177-3AD203B41FA5}">
                      <a16:colId xmlns:a16="http://schemas.microsoft.com/office/drawing/2014/main" val="1475866774"/>
                    </a:ext>
                  </a:extLst>
                </a:gridCol>
              </a:tblGrid>
              <a:tr h="417250">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60312">
                <a:tc gridSpan="4">
                  <a:txBody>
                    <a:bodyPr/>
                    <a:lstStyle/>
                    <a:p>
                      <a:pPr algn="l">
                        <a:lnSpc>
                          <a:spcPct val="107000"/>
                        </a:lnSpc>
                        <a:defRPr sz="1800"/>
                      </a:pP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Interim Goal </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1: Research the most effective </a:t>
                      </a:r>
                      <a:r>
                        <a:rPr lang="en-US" sz="1200" b="1" u="sng" dirty="0">
                          <a:solidFill>
                            <a:schemeClr val="tx1"/>
                          </a:solidFill>
                          <a:latin typeface="Arial" panose="020B0604020202020204" pitchFamily="34" charset="0"/>
                          <a:cs typeface="Arial" panose="020B0604020202020204" pitchFamily="34" charset="0"/>
                          <a:sym typeface="Georgia"/>
                        </a:rPr>
                        <a:t>Church </a:t>
                      </a: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Building &amp; Capital Campaign Program </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within </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6</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extLst>
                  <a:ext uri="{0D108BD9-81ED-4DB2-BD59-A6C34878D82A}">
                    <a16:rowId xmlns:a16="http://schemas.microsoft.com/office/drawing/2014/main" val="10001"/>
                  </a:ext>
                </a:extLst>
              </a:tr>
              <a:tr h="726883">
                <a:tc>
                  <a:txBody>
                    <a:bodyPr/>
                    <a:lstStyle/>
                    <a:p>
                      <a:pPr algn="l" rtl="0">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Form </a:t>
                      </a:r>
                      <a:r>
                        <a:rPr lang="en-US" sz="1400" b="1" dirty="0">
                          <a:solidFill>
                            <a:schemeClr val="tx1"/>
                          </a:solidFill>
                          <a:latin typeface="Arial" panose="020B0604020202020204" pitchFamily="34" charset="0"/>
                          <a:cs typeface="Arial" panose="020B0604020202020204" pitchFamily="34" charset="0"/>
                          <a:sym typeface="Georgia"/>
                        </a:rPr>
                        <a:t>Church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Building &amp; Capital Campaign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Team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(CB&amp;CCT</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SPT and CB&amp;CCT Goal Co-Captains</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month  after Start Date</a:t>
                      </a:r>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CB&amp;CCT members agree to serve  </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26883">
                <a:tc>
                  <a:txBody>
                    <a:bodyPr/>
                    <a:lstStyle/>
                    <a:p>
                      <a:pPr marL="0" lvl="1" indent="0" algn="l">
                        <a:defRPr sz="1400" b="1">
                          <a:solidFill>
                            <a:srgbClr val="5D0100"/>
                          </a:solidFill>
                          <a:latin typeface="Georgia"/>
                          <a:ea typeface="Georgia"/>
                          <a:cs typeface="Georgia"/>
                          <a:sym typeface="Georgia"/>
                        </a:defRPr>
                      </a:pPr>
                      <a:r>
                        <a:rPr sz="1400" dirty="0">
                          <a:solidFill>
                            <a:schemeClr val="tx1">
                              <a:lumMod val="75000"/>
                              <a:lumOff val="25000"/>
                            </a:schemeClr>
                          </a:solidFill>
                          <a:latin typeface="Arial" panose="020B0604020202020204" pitchFamily="34" charset="0"/>
                          <a:cs typeface="Arial" panose="020B0604020202020204" pitchFamily="34" charset="0"/>
                        </a:rPr>
                        <a:t>2</a:t>
                      </a:r>
                      <a:r>
                        <a:rPr sz="1400" dirty="0">
                          <a:solidFill>
                            <a:schemeClr val="tx1"/>
                          </a:solidFill>
                          <a:latin typeface="Arial" panose="020B0604020202020204" pitchFamily="34" charset="0"/>
                          <a:cs typeface="Arial" panose="020B0604020202020204" pitchFamily="34" charset="0"/>
                        </a:rPr>
                        <a:t>. </a:t>
                      </a:r>
                      <a:r>
                        <a:rPr lang="en-US" sz="1400" dirty="0">
                          <a:solidFill>
                            <a:schemeClr val="tx1"/>
                          </a:solidFill>
                          <a:latin typeface="Arial" panose="020B0604020202020204" pitchFamily="34" charset="0"/>
                          <a:cs typeface="Arial" panose="020B0604020202020204" pitchFamily="34" charset="0"/>
                        </a:rPr>
                        <a:t>Research the alternative options and finalize the parish consensus list, prioritization, and timeline for building and capital improvement projects in the </a:t>
                      </a:r>
                      <a:r>
                        <a:rPr lang="en-US" sz="1400" b="1" dirty="0">
                          <a:solidFill>
                            <a:schemeClr val="tx1"/>
                          </a:solidFill>
                          <a:latin typeface="Arial" panose="020B0604020202020204" pitchFamily="34" charset="0"/>
                          <a:cs typeface="Arial" panose="020B0604020202020204" pitchFamily="34" charset="0"/>
                          <a:sym typeface="Georgia"/>
                        </a:rPr>
                        <a:t>Church </a:t>
                      </a:r>
                      <a:r>
                        <a:rPr lang="en-US" sz="1400" dirty="0">
                          <a:solidFill>
                            <a:schemeClr val="tx1"/>
                          </a:solidFill>
                          <a:latin typeface="Arial" panose="020B0604020202020204" pitchFamily="34" charset="0"/>
                          <a:cs typeface="Arial" panose="020B0604020202020204" pitchFamily="34" charset="0"/>
                        </a:rPr>
                        <a:t>Building &amp; Capital Campaign Program.</a:t>
                      </a:r>
                      <a:endParaRPr sz="1400" dirty="0">
                        <a:solidFill>
                          <a:schemeClr val="tx1"/>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CB&amp;CCT </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b="0" dirty="0">
                          <a:solidFill>
                            <a:schemeClr val="tx1">
                              <a:lumMod val="75000"/>
                              <a:lumOff val="25000"/>
                            </a:schemeClr>
                          </a:solidFill>
                          <a:latin typeface="Arial" panose="020B0604020202020204" pitchFamily="34" charset="0"/>
                          <a:cs typeface="Arial" panose="020B0604020202020204" pitchFamily="34" charset="0"/>
                        </a:rPr>
                        <a:t>2 months after step 1</a:t>
                      </a:r>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Finalize </a:t>
                      </a:r>
                      <a:r>
                        <a:rPr lang="en-US" sz="1300" b="0" dirty="0">
                          <a:solidFill>
                            <a:schemeClr val="tx1"/>
                          </a:solidFill>
                          <a:latin typeface="Arial" panose="020B0604020202020204" pitchFamily="34" charset="0"/>
                          <a:cs typeface="Arial" panose="020B0604020202020204" pitchFamily="34" charset="0"/>
                          <a:sym typeface="Georgia"/>
                        </a:rPr>
                        <a:t>Church </a:t>
                      </a: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Building &amp; Capital Campaign Program projects and prioritization</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76739">
                <a:tc>
                  <a:txBody>
                    <a:bodyPr/>
                    <a:lstStyle/>
                    <a:p>
                      <a:pPr algn="l">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3.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Finalize a proposed construction budget for the </a:t>
                      </a:r>
                      <a:r>
                        <a:rPr lang="en-US" sz="1400" b="1" dirty="0">
                          <a:solidFill>
                            <a:schemeClr val="tx1"/>
                          </a:solidFill>
                          <a:latin typeface="Arial" panose="020B0604020202020204" pitchFamily="34" charset="0"/>
                          <a:cs typeface="Arial" panose="020B0604020202020204" pitchFamily="34" charset="0"/>
                          <a:sym typeface="Georgia"/>
                        </a:rPr>
                        <a:t>Church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Building &amp; Capital Campaign Program and seek necessary approvals for total budget, Contributed Portion and Borrowed Portion</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CB&amp;CCT </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b="0" dirty="0">
                          <a:solidFill>
                            <a:schemeClr val="tx1">
                              <a:lumMod val="75000"/>
                              <a:lumOff val="25000"/>
                            </a:schemeClr>
                          </a:solidFill>
                          <a:latin typeface="Arial" panose="020B0604020202020204" pitchFamily="34" charset="0"/>
                          <a:cs typeface="Arial" panose="020B0604020202020204" pitchFamily="34" charset="0"/>
                        </a:rPr>
                        <a:t>3 month after step 2</a:t>
                      </a:r>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300" b="0" dirty="0">
                          <a:solidFill>
                            <a:schemeClr val="tx1"/>
                          </a:solidFill>
                          <a:latin typeface="Arial" panose="020B0604020202020204" pitchFamily="34" charset="0"/>
                          <a:cs typeface="Arial" panose="020B0604020202020204" pitchFamily="34" charset="0"/>
                          <a:sym typeface="Georgia"/>
                        </a:rPr>
                        <a:t>Church </a:t>
                      </a: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Building Project budget and Contributed and Borrowed Portions determined</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093454">
                <a:tc>
                  <a:txBody>
                    <a:bodyPr/>
                    <a:lstStyle/>
                    <a:p>
                      <a:pPr algn="l" rtl="0">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4. Identify at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least 3 capital campaign processes (and/or consultants if needed)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to consider from both inside and outside the Orthodox ecosystem.</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CB&amp;CCT </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Simultaneous with steps 2 &amp; 3</a:t>
                      </a:r>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At least 3 capital campaign programs and/or consultants are examined</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3" name="Title 1">
            <a:extLst>
              <a:ext uri="{FF2B5EF4-FFF2-40B4-BE49-F238E27FC236}">
                <a16:creationId xmlns:a16="http://schemas.microsoft.com/office/drawing/2014/main" id="{16D0CCE8-41A6-4CD6-65B9-C30D247B960E}"/>
              </a:ext>
            </a:extLst>
          </p:cNvPr>
          <p:cNvSpPr txBox="1">
            <a:spLocks/>
          </p:cNvSpPr>
          <p:nvPr/>
        </p:nvSpPr>
        <p:spPr bwMode="auto">
          <a:xfrm>
            <a:off x="357158" y="181237"/>
            <a:ext cx="8719526"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Church  Building &amp; Capital Campaign  </a:t>
            </a: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Action  Plan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2" y="1373938"/>
          <a:ext cx="9143998" cy="5095787"/>
        </p:xfrm>
        <a:graphic>
          <a:graphicData uri="http://schemas.openxmlformats.org/drawingml/2006/table">
            <a:tbl>
              <a:tblPr firstRow="1" bandRow="1">
                <a:noFill/>
              </a:tblPr>
              <a:tblGrid>
                <a:gridCol w="4092605">
                  <a:extLst>
                    <a:ext uri="{9D8B030D-6E8A-4147-A177-3AD203B41FA5}">
                      <a16:colId xmlns:a16="http://schemas.microsoft.com/office/drawing/2014/main" val="20000"/>
                    </a:ext>
                  </a:extLst>
                </a:gridCol>
                <a:gridCol w="1731145">
                  <a:extLst>
                    <a:ext uri="{9D8B030D-6E8A-4147-A177-3AD203B41FA5}">
                      <a16:colId xmlns:a16="http://schemas.microsoft.com/office/drawing/2014/main" val="31893473"/>
                    </a:ext>
                  </a:extLst>
                </a:gridCol>
                <a:gridCol w="1402672">
                  <a:extLst>
                    <a:ext uri="{9D8B030D-6E8A-4147-A177-3AD203B41FA5}">
                      <a16:colId xmlns:a16="http://schemas.microsoft.com/office/drawing/2014/main" val="114495414"/>
                    </a:ext>
                  </a:extLst>
                </a:gridCol>
                <a:gridCol w="1917576">
                  <a:extLst>
                    <a:ext uri="{9D8B030D-6E8A-4147-A177-3AD203B41FA5}">
                      <a16:colId xmlns:a16="http://schemas.microsoft.com/office/drawing/2014/main" val="1475866774"/>
                    </a:ext>
                  </a:extLst>
                </a:gridCol>
              </a:tblGrid>
              <a:tr h="494727">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15449">
                <a:tc gridSpan="4">
                  <a:txBody>
                    <a:bodyPr/>
                    <a:lstStyle/>
                    <a:p>
                      <a:pPr algn="l" rtl="0">
                        <a:lnSpc>
                          <a:spcPct val="107000"/>
                        </a:lnSpc>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2: Develop the most effective </a:t>
                      </a:r>
                      <a:r>
                        <a:rPr lang="en-US" sz="1200" b="1" u="sng" dirty="0">
                          <a:solidFill>
                            <a:schemeClr val="tx1"/>
                          </a:solidFill>
                          <a:latin typeface="Arial" panose="020B0604020202020204" pitchFamily="34" charset="0"/>
                          <a:cs typeface="Arial" panose="020B0604020202020204" pitchFamily="34" charset="0"/>
                          <a:sym typeface="Georgia"/>
                        </a:rPr>
                        <a:t>Church </a:t>
                      </a: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Building &amp; Capital Campaign Program within </a:t>
                      </a:r>
                      <a:r>
                        <a:rPr lang="en-US" sz="1200" b="1" u="none" cap="none" spc="0" dirty="0">
                          <a:solidFill>
                            <a:schemeClr val="tx1"/>
                          </a:solidFill>
                          <a:latin typeface="Arial" panose="020B0604020202020204" pitchFamily="34" charset="0"/>
                          <a:ea typeface="Georgia"/>
                          <a:cs typeface="Arial" panose="020B0604020202020204" pitchFamily="34" charset="0"/>
                          <a:sym typeface="Georgia"/>
                        </a:rPr>
                        <a:t>1</a:t>
                      </a:r>
                      <a:r>
                        <a:rPr lang="en-US" sz="1200" b="1" u="none" dirty="0">
                          <a:solidFill>
                            <a:schemeClr val="tx1"/>
                          </a:solidFill>
                          <a:latin typeface="Arial" panose="020B0604020202020204" pitchFamily="34" charset="0"/>
                          <a:cs typeface="Arial" panose="020B0604020202020204" pitchFamily="34" charset="0"/>
                        </a:rPr>
                        <a:t>0</a:t>
                      </a:r>
                      <a:r>
                        <a:rPr lang="en-US" sz="1200" b="1" u="none" cap="none" spc="0" dirty="0">
                          <a:solidFill>
                            <a:schemeClr val="tx1"/>
                          </a:solidFill>
                          <a:latin typeface="Arial" panose="020B0604020202020204" pitchFamily="34" charset="0"/>
                          <a:ea typeface="Georgia"/>
                          <a:cs typeface="Arial" panose="020B0604020202020204" pitchFamily="34" charset="0"/>
                          <a:sym typeface="Georgia"/>
                        </a:rPr>
                        <a:t> </a:t>
                      </a: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extLst>
                  <a:ext uri="{0D108BD9-81ED-4DB2-BD59-A6C34878D82A}">
                    <a16:rowId xmlns:a16="http://schemas.microsoft.com/office/drawing/2014/main" val="10001"/>
                  </a:ext>
                </a:extLst>
              </a:tr>
              <a:tr h="971878">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5. </a:t>
                      </a:r>
                      <a:r>
                        <a:rPr lang="en-US" sz="1300" cap="none" spc="0" dirty="0">
                          <a:solidFill>
                            <a:schemeClr val="tx1"/>
                          </a:solidFill>
                          <a:latin typeface="Arial" panose="020B0604020202020204" pitchFamily="34" charset="0"/>
                          <a:cs typeface="Arial" panose="020B0604020202020204" pitchFamily="34" charset="0"/>
                        </a:rPr>
                        <a:t>Obtain all necessary parish, Metropolis and city approvals for </a:t>
                      </a:r>
                      <a:r>
                        <a:rPr lang="en-US" sz="1300" b="1" dirty="0">
                          <a:solidFill>
                            <a:schemeClr val="tx1"/>
                          </a:solidFill>
                          <a:latin typeface="Arial" panose="020B0604020202020204" pitchFamily="34" charset="0"/>
                          <a:cs typeface="Arial" panose="020B0604020202020204" pitchFamily="34" charset="0"/>
                          <a:sym typeface="Georgia"/>
                        </a:rPr>
                        <a:t>Church</a:t>
                      </a:r>
                      <a:r>
                        <a:rPr lang="en-US" sz="1200" b="1" dirty="0">
                          <a:solidFill>
                            <a:schemeClr val="tx1"/>
                          </a:solidFill>
                          <a:latin typeface="Arial" panose="020B0604020202020204" pitchFamily="34" charset="0"/>
                          <a:cs typeface="Arial" panose="020B0604020202020204" pitchFamily="34" charset="0"/>
                          <a:sym typeface="Georgia"/>
                        </a:rPr>
                        <a:t> </a:t>
                      </a:r>
                      <a:r>
                        <a:rPr lang="en-US" sz="1300" cap="none" spc="0" dirty="0">
                          <a:solidFill>
                            <a:schemeClr val="tx1"/>
                          </a:solidFill>
                          <a:latin typeface="Arial" panose="020B0604020202020204" pitchFamily="34" charset="0"/>
                          <a:cs typeface="Arial" panose="020B0604020202020204" pitchFamily="34" charset="0"/>
                        </a:rPr>
                        <a:t>Building &amp; Capital Campaign Program, including Capital Campaign and Borrowings budgets</a:t>
                      </a:r>
                      <a:r>
                        <a:rPr sz="1300" cap="none" spc="0" dirty="0">
                          <a:solidFill>
                            <a:schemeClr val="tx1"/>
                          </a:solidFill>
                          <a:latin typeface="Arial" panose="020B0604020202020204" pitchFamily="34" charset="0"/>
                          <a:cs typeface="Arial" panose="020B0604020202020204" pitchFamily="34" charset="0"/>
                        </a:rPr>
                        <a:t>.</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CB&amp;CCT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10</a:t>
                      </a:r>
                      <a:r>
                        <a:rPr sz="1200" b="0" cap="none" spc="0" dirty="0">
                          <a:solidFill>
                            <a:schemeClr val="tx1"/>
                          </a:solidFill>
                          <a:latin typeface="Arial" panose="020B0604020202020204" pitchFamily="34" charset="0"/>
                          <a:cs typeface="Arial" panose="020B0604020202020204" pitchFamily="34" charset="0"/>
                        </a:rPr>
                        <a:t> months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a:t>
                      </a: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4</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cap="none" spc="0" dirty="0">
                          <a:solidFill>
                            <a:schemeClr val="tx1"/>
                          </a:solidFill>
                          <a:latin typeface="Arial" panose="020B0604020202020204" pitchFamily="34" charset="0"/>
                          <a:ea typeface="Georgia"/>
                          <a:cs typeface="Arial" panose="020B0604020202020204" pitchFamily="34" charset="0"/>
                          <a:sym typeface="Georgia"/>
                        </a:rPr>
                        <a:t>Approvals obtained and Capital Campaign ad Borrowing levels finalized</a:t>
                      </a:r>
                      <a:endParaRPr sz="1200" b="0" cap="none" spc="0" dirty="0">
                        <a:solidFill>
                          <a:schemeClr val="tx1"/>
                        </a:solidFill>
                        <a:latin typeface="Arial" panose="020B0604020202020204" pitchFamily="34" charset="0"/>
                        <a:ea typeface="Georgia"/>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145329">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6. </a:t>
                      </a:r>
                      <a:r>
                        <a:rPr lang="en-US" sz="1300" cap="none" spc="0" dirty="0">
                          <a:solidFill>
                            <a:schemeClr val="tx1"/>
                          </a:solidFill>
                          <a:latin typeface="Arial" panose="020B0604020202020204" pitchFamily="34" charset="0"/>
                          <a:cs typeface="Arial" panose="020B0604020202020204" pitchFamily="34" charset="0"/>
                        </a:rPr>
                        <a:t>Develop effective Capital Campaign to reach 100% of parishioners to solicit sufficient 2-3-year pledges to provide at least the Contributed Portion of the </a:t>
                      </a:r>
                      <a:r>
                        <a:rPr lang="en-US" sz="1300" b="1" dirty="0">
                          <a:solidFill>
                            <a:schemeClr val="tx1"/>
                          </a:solidFill>
                          <a:latin typeface="Arial" panose="020B0604020202020204" pitchFamily="34" charset="0"/>
                          <a:cs typeface="Arial" panose="020B0604020202020204" pitchFamily="34" charset="0"/>
                          <a:sym typeface="Georgia"/>
                        </a:rPr>
                        <a:t>Church </a:t>
                      </a:r>
                      <a:r>
                        <a:rPr lang="en-US" sz="1300" cap="none" spc="0" dirty="0">
                          <a:solidFill>
                            <a:schemeClr val="tx1"/>
                          </a:solidFill>
                          <a:latin typeface="Arial" panose="020B0604020202020204" pitchFamily="34" charset="0"/>
                          <a:cs typeface="Arial" panose="020B0604020202020204" pitchFamily="34" charset="0"/>
                        </a:rPr>
                        <a:t>Building &amp; Capital Campaign Program and negotiate with lenders the construction and mortgage loans</a:t>
                      </a:r>
                      <a:r>
                        <a:rPr sz="1300" cap="none" spc="0" dirty="0">
                          <a:solidFill>
                            <a:schemeClr val="tx1"/>
                          </a:solidFill>
                          <a:latin typeface="Arial" panose="020B0604020202020204" pitchFamily="34" charset="0"/>
                          <a:cs typeface="Arial" panose="020B0604020202020204" pitchFamily="34" charset="0"/>
                        </a:rPr>
                        <a:t>.  </a:t>
                      </a:r>
                      <a:r>
                        <a:rPr lang="en-US" sz="1300" cap="none" spc="0" dirty="0">
                          <a:solidFill>
                            <a:schemeClr val="tx1"/>
                          </a:solidFill>
                          <a:latin typeface="Arial" panose="020B0604020202020204" pitchFamily="34" charset="0"/>
                          <a:cs typeface="Arial" panose="020B0604020202020204" pitchFamily="34" charset="0"/>
                        </a:rPr>
                        <a:t>Develop </a:t>
                      </a:r>
                      <a:r>
                        <a:rPr lang="en-US" sz="1400" dirty="0">
                          <a:solidFill>
                            <a:schemeClr val="tx1"/>
                          </a:solidFill>
                          <a:latin typeface="Arial" panose="020B0604020202020204" pitchFamily="34" charset="0"/>
                          <a:cs typeface="Arial" panose="020B0604020202020204" pitchFamily="34" charset="0"/>
                        </a:rPr>
                        <a:t>monthly performance benchmarks.</a:t>
                      </a:r>
                      <a:endParaRPr sz="1400" cap="none" spc="0" dirty="0">
                        <a:solidFill>
                          <a:schemeClr val="tx1"/>
                        </a:solidFill>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CB&amp;CCT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b="1">
                          <a:solidFill>
                            <a:srgbClr val="FF0000"/>
                          </a:solidFill>
                          <a:latin typeface="Georgia"/>
                          <a:ea typeface="Georgia"/>
                          <a:cs typeface="Georgia"/>
                          <a:sym typeface="Georgia"/>
                        </a:defRPr>
                      </a:pPr>
                      <a:r>
                        <a:rPr lang="en-US" sz="12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Simultaneous with step</a:t>
                      </a:r>
                      <a:r>
                        <a:rPr sz="1200" b="0" cap="none" spc="0" dirty="0">
                          <a:solidFill>
                            <a:schemeClr val="tx1"/>
                          </a:solidFill>
                          <a:latin typeface="Arial" panose="020B0604020202020204" pitchFamily="34" charset="0"/>
                          <a:cs typeface="Arial" panose="020B0604020202020204" pitchFamily="34" charset="0"/>
                        </a:rPr>
                        <a:t> 5</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u="none" cap="none" spc="0" dirty="0">
                          <a:solidFill>
                            <a:schemeClr val="tx1"/>
                          </a:solidFill>
                          <a:latin typeface="Arial" panose="020B0604020202020204" pitchFamily="34" charset="0"/>
                          <a:ea typeface="Georgia"/>
                          <a:cs typeface="Arial" panose="020B0604020202020204" pitchFamily="34" charset="0"/>
                          <a:sym typeface="Georgia"/>
                        </a:rPr>
                        <a:t>Capital Campaign and construction and mortgage programs and loans are finalized and negotiated</a:t>
                      </a:r>
                      <a:endParaRPr sz="1200" b="0" cap="none" spc="0" dirty="0">
                        <a:solidFill>
                          <a:schemeClr val="tx1"/>
                        </a:solidFill>
                        <a:latin typeface="Arial" panose="020B0604020202020204" pitchFamily="34" charset="0"/>
                        <a:ea typeface="Georgia"/>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80082">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3: Recruit and train Ambassadors within 2 months</a:t>
                      </a:r>
                      <a:endParaRPr sz="1200" b="1"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marL="60325" indent="0" algn="l">
                        <a:lnSpc>
                          <a:spcPct val="107000"/>
                        </a:lnSpc>
                        <a:defRPr b="1">
                          <a:solidFill>
                            <a:srgbClr val="5D0100"/>
                          </a:solidFill>
                          <a:latin typeface="Georgia"/>
                          <a:ea typeface="Georgia"/>
                          <a:cs typeface="Georgia"/>
                          <a:sym typeface="Georgia"/>
                        </a:defRPr>
                      </a:pP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l">
                        <a:lnSpc>
                          <a:spcPct val="107000"/>
                        </a:lnSpc>
                        <a:defRPr sz="1800"/>
                      </a:pP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49520903"/>
                  </a:ext>
                </a:extLst>
              </a:tr>
              <a:tr h="511713">
                <a:tc>
                  <a:txBody>
                    <a:bodyPr/>
                    <a:lstStyle/>
                    <a:p>
                      <a:pPr marL="57150" lvl="1" indent="0" algn="l">
                        <a:defRPr sz="1400" b="1">
                          <a:solidFill>
                            <a:srgbClr val="5D0100"/>
                          </a:solidFill>
                          <a:latin typeface="Georgia"/>
                          <a:ea typeface="Georgia"/>
                          <a:cs typeface="Georgia"/>
                          <a:sym typeface="Georgia"/>
                        </a:defRPr>
                      </a:pPr>
                      <a:r>
                        <a:rPr lang="en-US" sz="1300" cap="none" spc="0" dirty="0">
                          <a:solidFill>
                            <a:schemeClr val="tx1"/>
                          </a:solidFill>
                          <a:latin typeface="Arial" panose="020B0604020202020204" pitchFamily="34" charset="0"/>
                          <a:cs typeface="Arial" panose="020B0604020202020204" pitchFamily="34" charset="0"/>
                        </a:rPr>
                        <a:t>7. Identify and recruit personal visitation capital campaign ambassadors (“Ambassadors”) who can implement the Capital Campaign.</a:t>
                      </a:r>
                      <a:endParaRPr sz="1300" cap="none" spc="0" dirty="0">
                        <a:solidFill>
                          <a:schemeClr val="tx1"/>
                        </a:solidFill>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CB&amp;CCT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1 month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a:t>
                      </a: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6</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sz="1200" b="0" cap="none" spc="0" dirty="0">
                          <a:solidFill>
                            <a:schemeClr val="tx1"/>
                          </a:solidFill>
                          <a:latin typeface="Arial" panose="020B0604020202020204" pitchFamily="34" charset="0"/>
                          <a:ea typeface="Georgia"/>
                          <a:cs typeface="Arial" panose="020B0604020202020204" pitchFamily="34" charset="0"/>
                          <a:sym typeface="Georgia"/>
                        </a:rPr>
                        <a:t>Ambassadors are recruited</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83553">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8. </a:t>
                      </a:r>
                      <a:r>
                        <a:rPr lang="en-US" sz="1400" cap="none" spc="0" dirty="0">
                          <a:solidFill>
                            <a:schemeClr val="tx1"/>
                          </a:solidFill>
                          <a:latin typeface="Arial" panose="020B0604020202020204" pitchFamily="34" charset="0"/>
                          <a:cs typeface="Arial" panose="020B0604020202020204" pitchFamily="34" charset="0"/>
                        </a:rPr>
                        <a:t>Train</a:t>
                      </a:r>
                      <a:r>
                        <a:rPr sz="1400" cap="none" spc="0" dirty="0">
                          <a:solidFill>
                            <a:schemeClr val="tx1"/>
                          </a:solidFill>
                          <a:latin typeface="Arial" panose="020B0604020202020204" pitchFamily="34" charset="0"/>
                          <a:cs typeface="Arial" panose="020B0604020202020204" pitchFamily="34" charset="0"/>
                        </a:rPr>
                        <a:t> Ambassadors</a:t>
                      </a:r>
                      <a:r>
                        <a:rPr lang="en-US" sz="1400" cap="none" spc="0" dirty="0">
                          <a:solidFill>
                            <a:schemeClr val="tx1"/>
                          </a:solidFill>
                          <a:latin typeface="Arial" panose="020B0604020202020204" pitchFamily="34" charset="0"/>
                          <a:cs typeface="Arial" panose="020B0604020202020204" pitchFamily="34" charset="0"/>
                        </a:rPr>
                        <a:t> to implement the C</a:t>
                      </a:r>
                      <a:r>
                        <a:rPr lang="en-US" sz="1400" b="1" u="none" cap="none" spc="0" dirty="0">
                          <a:solidFill>
                            <a:schemeClr val="tx1"/>
                          </a:solidFill>
                          <a:latin typeface="Arial" panose="020B0604020202020204" pitchFamily="34" charset="0"/>
                          <a:ea typeface="Georgia"/>
                          <a:cs typeface="Arial" panose="020B0604020202020204" pitchFamily="34" charset="0"/>
                          <a:sym typeface="Georgia"/>
                        </a:rPr>
                        <a:t>apital Campaign</a:t>
                      </a:r>
                      <a:r>
                        <a:rPr lang="en-US" sz="1400" cap="none" spc="0" dirty="0">
                          <a:solidFill>
                            <a:schemeClr val="tx1"/>
                          </a:solidFill>
                          <a:latin typeface="Arial" panose="020B0604020202020204" pitchFamily="34" charset="0"/>
                          <a:cs typeface="Arial" panose="020B0604020202020204" pitchFamily="34" charset="0"/>
                        </a:rPr>
                        <a:t>.</a:t>
                      </a:r>
                      <a:r>
                        <a:rPr sz="1400" cap="none" spc="0" dirty="0">
                          <a:solidFill>
                            <a:schemeClr val="tx1"/>
                          </a:solidFill>
                          <a:latin typeface="Arial" panose="020B0604020202020204" pitchFamily="34" charset="0"/>
                          <a:cs typeface="Arial" panose="020B0604020202020204" pitchFamily="34" charset="0"/>
                        </a:rPr>
                        <a:t> </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CB&amp;CCT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1 month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7</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sz="1200" b="0" cap="none" spc="0" dirty="0">
                          <a:solidFill>
                            <a:schemeClr val="tx1"/>
                          </a:solidFill>
                          <a:latin typeface="Arial" panose="020B0604020202020204" pitchFamily="34" charset="0"/>
                          <a:ea typeface="Georgia"/>
                          <a:cs typeface="Arial" panose="020B0604020202020204" pitchFamily="34" charset="0"/>
                          <a:sym typeface="Georgia"/>
                        </a:rPr>
                        <a:t>Ambassadors are trained</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3" name="Title 1">
            <a:extLst>
              <a:ext uri="{FF2B5EF4-FFF2-40B4-BE49-F238E27FC236}">
                <a16:creationId xmlns:a16="http://schemas.microsoft.com/office/drawing/2014/main" id="{24350BC0-38E9-6FA6-BCF5-F8E1905EA7D4}"/>
              </a:ext>
            </a:extLst>
          </p:cNvPr>
          <p:cNvSpPr txBox="1">
            <a:spLocks/>
          </p:cNvSpPr>
          <p:nvPr/>
        </p:nvSpPr>
        <p:spPr bwMode="auto">
          <a:xfrm>
            <a:off x="357158" y="181237"/>
            <a:ext cx="8719526"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Church  Building &amp; Capital Campaign  </a:t>
            </a: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Action  Plan</a:t>
            </a:r>
          </a:p>
        </p:txBody>
      </p:sp>
    </p:spTree>
    <p:extLst>
      <p:ext uri="{BB962C8B-B14F-4D97-AF65-F5344CB8AC3E}">
        <p14:creationId xmlns:p14="http://schemas.microsoft.com/office/powerpoint/2010/main" val="1757930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177548" y="1785784"/>
          <a:ext cx="8788895" cy="4908089"/>
        </p:xfrm>
        <a:graphic>
          <a:graphicData uri="http://schemas.openxmlformats.org/drawingml/2006/table">
            <a:tbl>
              <a:tblPr firstRow="1" bandRow="1">
                <a:noFill/>
              </a:tblPr>
              <a:tblGrid>
                <a:gridCol w="3933670">
                  <a:extLst>
                    <a:ext uri="{9D8B030D-6E8A-4147-A177-3AD203B41FA5}">
                      <a16:colId xmlns:a16="http://schemas.microsoft.com/office/drawing/2014/main" val="20000"/>
                    </a:ext>
                  </a:extLst>
                </a:gridCol>
                <a:gridCol w="1663917">
                  <a:extLst>
                    <a:ext uri="{9D8B030D-6E8A-4147-A177-3AD203B41FA5}">
                      <a16:colId xmlns:a16="http://schemas.microsoft.com/office/drawing/2014/main" val="31893473"/>
                    </a:ext>
                  </a:extLst>
                </a:gridCol>
                <a:gridCol w="1348200">
                  <a:extLst>
                    <a:ext uri="{9D8B030D-6E8A-4147-A177-3AD203B41FA5}">
                      <a16:colId xmlns:a16="http://schemas.microsoft.com/office/drawing/2014/main" val="114495414"/>
                    </a:ext>
                  </a:extLst>
                </a:gridCol>
                <a:gridCol w="1843108">
                  <a:extLst>
                    <a:ext uri="{9D8B030D-6E8A-4147-A177-3AD203B41FA5}">
                      <a16:colId xmlns:a16="http://schemas.microsoft.com/office/drawing/2014/main" val="1475866774"/>
                    </a:ext>
                  </a:extLst>
                </a:gridCol>
              </a:tblGrid>
              <a:tr h="494727">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15449">
                <a:tc gridSpan="4">
                  <a:txBody>
                    <a:bodyPr/>
                    <a:lstStyle/>
                    <a:p>
                      <a:pPr algn="l" rtl="0">
                        <a:lnSpc>
                          <a:spcPct val="107000"/>
                        </a:lnSpc>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4: Implement  the  </a:t>
                      </a:r>
                      <a:r>
                        <a:rPr lang="en-US" sz="1200" b="1" u="sng" dirty="0">
                          <a:solidFill>
                            <a:schemeClr val="tx1"/>
                          </a:solidFill>
                          <a:latin typeface="Arial" panose="020B0604020202020204" pitchFamily="34" charset="0"/>
                          <a:cs typeface="Arial" panose="020B0604020202020204" pitchFamily="34" charset="0"/>
                          <a:sym typeface="Georgia"/>
                        </a:rPr>
                        <a:t>Church </a:t>
                      </a: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Building &amp; Capital Campaign Program to achieve the </a:t>
                      </a:r>
                      <a:r>
                        <a:rPr lang="en-US" sz="1200" b="1" u="sng" dirty="0">
                          <a:solidFill>
                            <a:schemeClr val="tx1"/>
                          </a:solidFill>
                          <a:latin typeface="Arial" panose="020B0604020202020204" pitchFamily="34" charset="0"/>
                          <a:cs typeface="Arial" panose="020B0604020202020204" pitchFamily="34" charset="0"/>
                          <a:sym typeface="Georgia"/>
                        </a:rPr>
                        <a:t>Church </a:t>
                      </a: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Building &amp; Capital Campaign Targets  within 24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extLst>
                  <a:ext uri="{0D108BD9-81ED-4DB2-BD59-A6C34878D82A}">
                    <a16:rowId xmlns:a16="http://schemas.microsoft.com/office/drawing/2014/main" val="10001"/>
                  </a:ext>
                </a:extLst>
              </a:tr>
              <a:tr h="971878">
                <a:tc>
                  <a:txBody>
                    <a:bodyPr/>
                    <a:lstStyle/>
                    <a:p>
                      <a:pPr marL="58738" lvl="1" indent="0" algn="l">
                        <a:defRPr sz="1400" b="1">
                          <a:solidFill>
                            <a:srgbClr val="5D0100"/>
                          </a:solidFill>
                          <a:latin typeface="Georgia"/>
                          <a:ea typeface="Georgia"/>
                          <a:cs typeface="Georgia"/>
                          <a:sym typeface="Georgia"/>
                        </a:defRPr>
                      </a:pPr>
                      <a:r>
                        <a:rPr dirty="0">
                          <a:solidFill>
                            <a:schemeClr val="tx1"/>
                          </a:solidFill>
                          <a:latin typeface="Arial" panose="020B0604020202020204" pitchFamily="34" charset="0"/>
                          <a:cs typeface="Arial" panose="020B0604020202020204" pitchFamily="34" charset="0"/>
                        </a:rPr>
                        <a:t>9. Implement </a:t>
                      </a:r>
                      <a:r>
                        <a:rPr lang="en-US" sz="1400" b="1" dirty="0">
                          <a:solidFill>
                            <a:schemeClr val="tx1"/>
                          </a:solidFill>
                          <a:latin typeface="Arial" panose="020B0604020202020204" pitchFamily="34" charset="0"/>
                          <a:cs typeface="Arial" panose="020B0604020202020204" pitchFamily="34" charset="0"/>
                          <a:sym typeface="Georgia"/>
                        </a:rPr>
                        <a:t>Church </a:t>
                      </a:r>
                      <a:r>
                        <a:rPr lang="en-US" sz="1400" b="1" u="none" cap="none" spc="0" dirty="0">
                          <a:solidFill>
                            <a:schemeClr val="tx1"/>
                          </a:solidFill>
                          <a:latin typeface="Arial" panose="020B0604020202020204" pitchFamily="34" charset="0"/>
                          <a:ea typeface="Georgia"/>
                          <a:cs typeface="Arial" panose="020B0604020202020204" pitchFamily="34" charset="0"/>
                          <a:sym typeface="Georgia"/>
                        </a:rPr>
                        <a:t>Building &amp; Capital Campaign Program</a:t>
                      </a:r>
                      <a:r>
                        <a:rPr lang="en-US" sz="1400" cap="none" spc="0" dirty="0">
                          <a:solidFill>
                            <a:schemeClr val="tx1"/>
                          </a:solidFill>
                          <a:latin typeface="Arial" panose="020B0604020202020204" pitchFamily="34" charset="0"/>
                          <a:cs typeface="Arial" panose="020B0604020202020204" pitchFamily="34" charset="0"/>
                        </a:rPr>
                        <a:t> </a:t>
                      </a:r>
                      <a:r>
                        <a:rPr dirty="0">
                          <a:solidFill>
                            <a:schemeClr val="tx1"/>
                          </a:solidFill>
                          <a:latin typeface="Arial" panose="020B0604020202020204" pitchFamily="34" charset="0"/>
                          <a:cs typeface="Arial" panose="020B0604020202020204" pitchFamily="34" charset="0"/>
                        </a:rPr>
                        <a:t>to achieve the </a:t>
                      </a:r>
                      <a:r>
                        <a:rPr lang="en-US" sz="1400" b="1" dirty="0">
                          <a:solidFill>
                            <a:schemeClr val="tx1"/>
                          </a:solidFill>
                          <a:latin typeface="Arial" panose="020B0604020202020204" pitchFamily="34" charset="0"/>
                          <a:cs typeface="Arial" panose="020B0604020202020204" pitchFamily="34" charset="0"/>
                          <a:sym typeface="Georgia"/>
                        </a:rPr>
                        <a:t>Church </a:t>
                      </a:r>
                      <a:r>
                        <a:rPr lang="en-US" sz="1400" b="1" u="none" cap="none" spc="0" dirty="0">
                          <a:solidFill>
                            <a:schemeClr val="tx1"/>
                          </a:solidFill>
                          <a:latin typeface="Arial" panose="020B0604020202020204" pitchFamily="34" charset="0"/>
                          <a:ea typeface="Georgia"/>
                          <a:cs typeface="Arial" panose="020B0604020202020204" pitchFamily="34" charset="0"/>
                          <a:sym typeface="Georgia"/>
                        </a:rPr>
                        <a:t>Building &amp; Capital Campaign </a:t>
                      </a:r>
                      <a:r>
                        <a:rPr lang="en-US" dirty="0">
                          <a:solidFill>
                            <a:schemeClr val="tx1"/>
                          </a:solidFill>
                          <a:latin typeface="Arial" panose="020B0604020202020204" pitchFamily="34" charset="0"/>
                          <a:cs typeface="Arial" panose="020B0604020202020204" pitchFamily="34" charset="0"/>
                        </a:rPr>
                        <a:t>Targets</a:t>
                      </a:r>
                      <a:r>
                        <a:rPr dirty="0">
                          <a:solidFill>
                            <a:schemeClr val="tx1"/>
                          </a:solidFill>
                          <a:latin typeface="Arial" panose="020B0604020202020204" pitchFamily="34" charset="0"/>
                          <a:cs typeface="Arial" panose="020B0604020202020204" pitchFamily="34" charset="0"/>
                        </a:rPr>
                        <a:t>.</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  </a:t>
                      </a:r>
                      <a:r>
                        <a:rPr sz="1200" b="0" dirty="0">
                          <a:solidFill>
                            <a:schemeClr val="tx1"/>
                          </a:solidFill>
                          <a:latin typeface="Arial" panose="020B0604020202020204" pitchFamily="34" charset="0"/>
                          <a:ea typeface="Georgia"/>
                          <a:cs typeface="Arial" panose="020B0604020202020204" pitchFamily="34" charset="0"/>
                          <a:sym typeface="Georgia"/>
                        </a:rPr>
                        <a:t>Ambassadors</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b="1">
                          <a:solidFill>
                            <a:srgbClr val="FF0000"/>
                          </a:solidFill>
                          <a:latin typeface="Georgia"/>
                          <a:ea typeface="Georgia"/>
                          <a:cs typeface="Georgia"/>
                          <a:sym typeface="Georgia"/>
                        </a:defRPr>
                      </a:pPr>
                      <a:r>
                        <a:rPr lang="en-US" sz="1200" b="0" dirty="0">
                          <a:solidFill>
                            <a:schemeClr val="tx1"/>
                          </a:solidFill>
                          <a:latin typeface="Arial" panose="020B0604020202020204" pitchFamily="34" charset="0"/>
                          <a:cs typeface="Arial" panose="020B0604020202020204" pitchFamily="34" charset="0"/>
                        </a:rPr>
                        <a:t>24</a:t>
                      </a:r>
                      <a:r>
                        <a:rPr sz="1200" b="0" dirty="0">
                          <a:solidFill>
                            <a:schemeClr val="tx1"/>
                          </a:solidFill>
                          <a:latin typeface="Arial" panose="020B0604020202020204" pitchFamily="34" charset="0"/>
                          <a:cs typeface="Arial" panose="020B0604020202020204" pitchFamily="34" charset="0"/>
                        </a:rPr>
                        <a:t> months after </a:t>
                      </a:r>
                      <a:r>
                        <a:rPr lang="en-US" sz="1200" b="0" dirty="0">
                          <a:solidFill>
                            <a:schemeClr val="tx1"/>
                          </a:solidFill>
                          <a:latin typeface="Arial" panose="020B0604020202020204" pitchFamily="34" charset="0"/>
                          <a:cs typeface="Arial" panose="020B0604020202020204" pitchFamily="34" charset="0"/>
                        </a:rPr>
                        <a:t>    </a:t>
                      </a:r>
                      <a:r>
                        <a:rPr sz="1200" b="0" dirty="0">
                          <a:solidFill>
                            <a:schemeClr val="tx1"/>
                          </a:solidFill>
                          <a:latin typeface="Arial" panose="020B0604020202020204" pitchFamily="34" charset="0"/>
                          <a:cs typeface="Arial" panose="020B0604020202020204" pitchFamily="34" charset="0"/>
                        </a:rPr>
                        <a:t>step 8</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b="0" u="none" cap="none" spc="0" dirty="0">
                          <a:solidFill>
                            <a:schemeClr val="tx1"/>
                          </a:solidFill>
                          <a:latin typeface="Arial" panose="020B0604020202020204" pitchFamily="34" charset="0"/>
                          <a:ea typeface="Georgia"/>
                          <a:cs typeface="Arial" panose="020B0604020202020204" pitchFamily="34" charset="0"/>
                          <a:sym typeface="Georgia"/>
                        </a:rPr>
                        <a:t>Church Building &amp; Capital Campaign </a:t>
                      </a:r>
                      <a:r>
                        <a:rPr lang="en-US" sz="1200" b="0" dirty="0">
                          <a:solidFill>
                            <a:schemeClr val="tx1"/>
                          </a:solidFill>
                          <a:latin typeface="Arial" panose="020B0604020202020204" pitchFamily="34" charset="0"/>
                          <a:ea typeface="Georgia"/>
                          <a:cs typeface="Arial" panose="020B0604020202020204" pitchFamily="34" charset="0"/>
                          <a:sym typeface="Georgia"/>
                        </a:rPr>
                        <a:t>is fully launched</a:t>
                      </a:r>
                      <a:endParaRPr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145329">
                <a:tc>
                  <a:txBody>
                    <a:bodyPr/>
                    <a:lstStyle/>
                    <a:p>
                      <a:pPr marL="58738" lvl="1" indent="0" algn="l">
                        <a:defRPr sz="1400" b="1">
                          <a:solidFill>
                            <a:srgbClr val="5D0100"/>
                          </a:solidFill>
                          <a:latin typeface="Georgia"/>
                          <a:ea typeface="Georgia"/>
                          <a:cs typeface="Georgia"/>
                          <a:sym typeface="Georgia"/>
                        </a:defRPr>
                      </a:pPr>
                      <a:r>
                        <a:rPr dirty="0">
                          <a:solidFill>
                            <a:schemeClr val="tx1"/>
                          </a:solidFill>
                          <a:latin typeface="Arial" panose="020B0604020202020204" pitchFamily="34" charset="0"/>
                          <a:cs typeface="Arial" panose="020B0604020202020204" pitchFamily="34" charset="0"/>
                        </a:rPr>
                        <a:t>10. Track and report on monthly performance benchmarks determined in step 6  and continue Ambassadors follow-up with parishioners until </a:t>
                      </a:r>
                      <a:r>
                        <a:rPr lang="en-US" sz="1400" b="1" dirty="0">
                          <a:solidFill>
                            <a:schemeClr val="tx1"/>
                          </a:solidFill>
                          <a:latin typeface="Arial" panose="020B0604020202020204" pitchFamily="34" charset="0"/>
                          <a:cs typeface="Arial" panose="020B0604020202020204" pitchFamily="34" charset="0"/>
                          <a:sym typeface="Georgia"/>
                        </a:rPr>
                        <a:t>Church </a:t>
                      </a:r>
                      <a:r>
                        <a:rPr lang="en-US" sz="1400" b="1" u="none" cap="none" spc="0" dirty="0">
                          <a:solidFill>
                            <a:schemeClr val="tx1"/>
                          </a:solidFill>
                          <a:latin typeface="Arial" panose="020B0604020202020204" pitchFamily="34" charset="0"/>
                          <a:ea typeface="Georgia"/>
                          <a:cs typeface="Arial" panose="020B0604020202020204" pitchFamily="34" charset="0"/>
                          <a:sym typeface="Georgia"/>
                        </a:rPr>
                        <a:t>Building &amp; Capital Campaign </a:t>
                      </a:r>
                      <a:r>
                        <a:rPr lang="en-US" dirty="0">
                          <a:solidFill>
                            <a:schemeClr val="tx1"/>
                          </a:solidFill>
                          <a:latin typeface="Arial" panose="020B0604020202020204" pitchFamily="34" charset="0"/>
                          <a:cs typeface="Arial" panose="020B0604020202020204" pitchFamily="34" charset="0"/>
                        </a:rPr>
                        <a:t>Targets</a:t>
                      </a:r>
                      <a:r>
                        <a:rPr dirty="0">
                          <a:solidFill>
                            <a:schemeClr val="tx1"/>
                          </a:solidFill>
                          <a:latin typeface="Arial" panose="020B0604020202020204" pitchFamily="34" charset="0"/>
                          <a:cs typeface="Arial" panose="020B0604020202020204" pitchFamily="34" charset="0"/>
                        </a:rPr>
                        <a:t> are achieved</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  </a:t>
                      </a:r>
                      <a:r>
                        <a:rPr sz="1200" b="0" dirty="0">
                          <a:solidFill>
                            <a:schemeClr val="tx1"/>
                          </a:solidFill>
                          <a:latin typeface="Arial" panose="020B0604020202020204" pitchFamily="34" charset="0"/>
                          <a:ea typeface="Georgia"/>
                          <a:cs typeface="Arial" panose="020B0604020202020204" pitchFamily="34" charset="0"/>
                          <a:sym typeface="Georgia"/>
                        </a:rPr>
                        <a:t>Ambassadors</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sz="1200" b="0" dirty="0">
                          <a:solidFill>
                            <a:schemeClr val="tx1"/>
                          </a:solidFill>
                          <a:latin typeface="Arial" panose="020B0604020202020204" pitchFamily="34" charset="0"/>
                          <a:ea typeface="Georgia"/>
                          <a:cs typeface="Arial" panose="020B0604020202020204" pitchFamily="34" charset="0"/>
                          <a:sym typeface="Georgia"/>
                        </a:rPr>
                        <a:t>Contemporaneo</a:t>
                      </a:r>
                      <a:r>
                        <a:rPr lang="en-US" sz="1200" b="0" dirty="0">
                          <a:solidFill>
                            <a:schemeClr val="tx1"/>
                          </a:solidFill>
                          <a:latin typeface="Arial" panose="020B0604020202020204" pitchFamily="34" charset="0"/>
                          <a:ea typeface="Georgia"/>
                          <a:cs typeface="Arial" panose="020B0604020202020204" pitchFamily="34" charset="0"/>
                          <a:sym typeface="Georgia"/>
                        </a:rPr>
                        <a:t>u</a:t>
                      </a:r>
                      <a:r>
                        <a:rPr sz="1200" b="0" dirty="0">
                          <a:solidFill>
                            <a:schemeClr val="tx1"/>
                          </a:solidFill>
                          <a:latin typeface="Arial" panose="020B0604020202020204" pitchFamily="34" charset="0"/>
                          <a:ea typeface="Georgia"/>
                          <a:cs typeface="Arial" panose="020B0604020202020204" pitchFamily="34" charset="0"/>
                          <a:sym typeface="Georgia"/>
                        </a:rPr>
                        <a:t>s </a:t>
                      </a:r>
                      <a:r>
                        <a:rPr lang="en-US" sz="1200" b="0" dirty="0">
                          <a:solidFill>
                            <a:schemeClr val="tx1"/>
                          </a:solidFill>
                          <a:latin typeface="Arial" panose="020B0604020202020204" pitchFamily="34" charset="0"/>
                          <a:ea typeface="Georgia"/>
                          <a:cs typeface="Arial" panose="020B0604020202020204" pitchFamily="34" charset="0"/>
                          <a:sym typeface="Georgia"/>
                        </a:rPr>
                        <a:t>  </a:t>
                      </a:r>
                      <a:r>
                        <a:rPr sz="1200" b="0" dirty="0">
                          <a:solidFill>
                            <a:schemeClr val="tx1"/>
                          </a:solidFill>
                          <a:latin typeface="Arial" panose="020B0604020202020204" pitchFamily="34" charset="0"/>
                          <a:ea typeface="Georgia"/>
                          <a:cs typeface="Arial" panose="020B0604020202020204" pitchFamily="34" charset="0"/>
                          <a:sym typeface="Georgia"/>
                        </a:rPr>
                        <a:t>with step 9</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sz="1200" b="0" dirty="0">
                          <a:solidFill>
                            <a:schemeClr val="tx1"/>
                          </a:solidFill>
                          <a:latin typeface="Arial" panose="020B0604020202020204" pitchFamily="34" charset="0"/>
                          <a:ea typeface="Georgia"/>
                          <a:cs typeface="Arial" panose="020B0604020202020204" pitchFamily="34" charset="0"/>
                          <a:sym typeface="Georgia"/>
                        </a:rPr>
                        <a:t>Established  monthly </a:t>
                      </a:r>
                      <a:r>
                        <a:rPr lang="en-US" sz="1200" b="0" dirty="0">
                          <a:solidFill>
                            <a:schemeClr val="tx1"/>
                          </a:solidFill>
                          <a:latin typeface="Arial" panose="020B0604020202020204" pitchFamily="34" charset="0"/>
                          <a:ea typeface="Georgia"/>
                          <a:cs typeface="Arial" panose="020B0604020202020204" pitchFamily="34" charset="0"/>
                          <a:sym typeface="Georgia"/>
                        </a:rPr>
                        <a:t>Church </a:t>
                      </a:r>
                      <a:r>
                        <a:rPr lang="en-US" sz="1200" b="0" u="none" cap="none" spc="0" dirty="0">
                          <a:solidFill>
                            <a:schemeClr val="tx1"/>
                          </a:solidFill>
                          <a:latin typeface="Arial" panose="020B0604020202020204" pitchFamily="34" charset="0"/>
                          <a:ea typeface="Georgia"/>
                          <a:cs typeface="Arial" panose="020B0604020202020204" pitchFamily="34" charset="0"/>
                          <a:sym typeface="Georgia"/>
                        </a:rPr>
                        <a:t>Building &amp; Capital Campaign </a:t>
                      </a:r>
                      <a:r>
                        <a:rPr lang="en-US" sz="1200" b="0" dirty="0">
                          <a:solidFill>
                            <a:schemeClr val="tx1"/>
                          </a:solidFill>
                          <a:latin typeface="Arial" panose="020B0604020202020204" pitchFamily="34" charset="0"/>
                          <a:ea typeface="Georgia"/>
                          <a:cs typeface="Arial" panose="020B0604020202020204" pitchFamily="34" charset="0"/>
                          <a:sym typeface="Georgia"/>
                        </a:rPr>
                        <a:t>Targets</a:t>
                      </a:r>
                      <a:r>
                        <a:rPr sz="1200" b="0" dirty="0">
                          <a:solidFill>
                            <a:schemeClr val="tx1"/>
                          </a:solidFill>
                          <a:latin typeface="Arial" panose="020B0604020202020204" pitchFamily="34" charset="0"/>
                          <a:ea typeface="Georgia"/>
                          <a:cs typeface="Arial" panose="020B0604020202020204" pitchFamily="34" charset="0"/>
                          <a:sym typeface="Georgia"/>
                        </a:rPr>
                        <a:t> are achieved</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64843">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5: Complete  </a:t>
                      </a:r>
                      <a:r>
                        <a:rPr lang="en-US" sz="1200" b="1" u="sng" dirty="0">
                          <a:solidFill>
                            <a:schemeClr val="tx1"/>
                          </a:solidFill>
                          <a:latin typeface="Arial" panose="020B0604020202020204" pitchFamily="34" charset="0"/>
                          <a:cs typeface="Arial" panose="020B0604020202020204" pitchFamily="34" charset="0"/>
                          <a:sym typeface="Georgia"/>
                        </a:rPr>
                        <a:t>Church </a:t>
                      </a: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Building &amp; Capital Campaign Program</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0325" indent="0" algn="l">
                        <a:lnSpc>
                          <a:spcPct val="107000"/>
                        </a:lnSpc>
                        <a:defRPr b="1">
                          <a:solidFill>
                            <a:srgbClr val="5D0100"/>
                          </a:solidFill>
                          <a:latin typeface="Georgia"/>
                          <a:ea typeface="Georgia"/>
                          <a:cs typeface="Georgia"/>
                          <a:sym typeface="Georgia"/>
                        </a:defRPr>
                      </a:pP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lnSpc>
                          <a:spcPct val="107000"/>
                        </a:lnSpc>
                        <a:defRPr sz="1800"/>
                      </a:pP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4247717"/>
                  </a:ext>
                </a:extLst>
              </a:tr>
              <a:tr h="1145329">
                <a:tc>
                  <a:txBody>
                    <a:bodyPr/>
                    <a:lstStyle/>
                    <a:p>
                      <a:pPr marL="58738" lvl="1" indent="0" algn="l">
                        <a:defRPr sz="1400" b="1">
                          <a:solidFill>
                            <a:srgbClr val="5D0100"/>
                          </a:solidFill>
                          <a:latin typeface="Georgia"/>
                          <a:ea typeface="Georgia"/>
                          <a:cs typeface="Georgia"/>
                          <a:sym typeface="Georgia"/>
                        </a:defRPr>
                      </a:pPr>
                      <a:r>
                        <a:rPr dirty="0">
                          <a:solidFill>
                            <a:schemeClr val="tx1"/>
                          </a:solidFill>
                          <a:latin typeface="Arial" panose="020B0604020202020204" pitchFamily="34" charset="0"/>
                          <a:cs typeface="Arial" panose="020B0604020202020204" pitchFamily="34" charset="0"/>
                        </a:rPr>
                        <a:t>11. </a:t>
                      </a:r>
                      <a:r>
                        <a:rPr lang="en-US" dirty="0">
                          <a:solidFill>
                            <a:schemeClr val="tx1"/>
                          </a:solidFill>
                          <a:latin typeface="Arial" panose="020B0604020202020204" pitchFamily="34" charset="0"/>
                          <a:cs typeface="Arial" panose="020B0604020202020204" pitchFamily="34" charset="0"/>
                        </a:rPr>
                        <a:t>Identify and fill any gaps in </a:t>
                      </a:r>
                      <a:r>
                        <a:rPr lang="en-US" sz="1400" b="1" u="none" cap="none" spc="0" dirty="0">
                          <a:solidFill>
                            <a:schemeClr val="tx1"/>
                          </a:solidFill>
                          <a:latin typeface="Arial" panose="020B0604020202020204" pitchFamily="34" charset="0"/>
                          <a:ea typeface="Georgia"/>
                          <a:cs typeface="Arial" panose="020B0604020202020204" pitchFamily="34" charset="0"/>
                          <a:sym typeface="Georgia"/>
                        </a:rPr>
                        <a:t>Building &amp; Capital Campaign Program to achieve </a:t>
                      </a:r>
                      <a:r>
                        <a:rPr lang="en-US" sz="1400" b="1" dirty="0">
                          <a:solidFill>
                            <a:schemeClr val="tx1"/>
                          </a:solidFill>
                          <a:latin typeface="Arial" panose="020B0604020202020204" pitchFamily="34" charset="0"/>
                          <a:cs typeface="Arial" panose="020B0604020202020204" pitchFamily="34" charset="0"/>
                          <a:sym typeface="Georgia"/>
                        </a:rPr>
                        <a:t>Church </a:t>
                      </a:r>
                      <a:r>
                        <a:rPr lang="en-US" sz="1400" b="1" u="none" cap="none" spc="0" dirty="0">
                          <a:solidFill>
                            <a:schemeClr val="tx1"/>
                          </a:solidFill>
                          <a:latin typeface="Arial" panose="020B0604020202020204" pitchFamily="34" charset="0"/>
                          <a:ea typeface="Georgia"/>
                          <a:cs typeface="Arial" panose="020B0604020202020204" pitchFamily="34" charset="0"/>
                          <a:sym typeface="Georgia"/>
                        </a:rPr>
                        <a:t>Building &amp; Capital Campaign </a:t>
                      </a:r>
                      <a:r>
                        <a:rPr lang="en-US" dirty="0">
                          <a:solidFill>
                            <a:schemeClr val="tx1"/>
                          </a:solidFill>
                          <a:latin typeface="Arial" panose="020B0604020202020204" pitchFamily="34" charset="0"/>
                          <a:cs typeface="Arial" panose="020B0604020202020204" pitchFamily="34" charset="0"/>
                        </a:rPr>
                        <a:t>Targets </a:t>
                      </a:r>
                      <a:endParaRPr dirty="0">
                        <a:solidFill>
                          <a:schemeClr val="tx1"/>
                        </a:solidFill>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marR="0" lvl="0" indent="0" algn="l" defTabSz="914400" rtl="0" eaLnBrk="1" fontAlgn="auto" latinLnBrk="0" hangingPunct="1">
                        <a:lnSpc>
                          <a:spcPct val="107000"/>
                        </a:lnSpc>
                        <a:spcBef>
                          <a:spcPts val="0"/>
                        </a:spcBef>
                        <a:spcAft>
                          <a:spcPts val="0"/>
                        </a:spcAft>
                        <a:buClrTx/>
                        <a:buSzTx/>
                        <a:buFontTx/>
                        <a:buNone/>
                        <a:tabLst/>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Ambassadors and </a:t>
                      </a:r>
                      <a:r>
                        <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CB&amp;CCT </a:t>
                      </a:r>
                      <a:endPar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400" b="1">
                          <a:solidFill>
                            <a:srgbClr val="FF0000"/>
                          </a:solidFill>
                          <a:latin typeface="Georgia"/>
                          <a:ea typeface="Georgia"/>
                          <a:cs typeface="Georgia"/>
                          <a:sym typeface="Georgia"/>
                        </a:defRPr>
                      </a:pPr>
                      <a:r>
                        <a:rPr lang="en-US" sz="1200" b="0" dirty="0">
                          <a:solidFill>
                            <a:schemeClr val="tx1"/>
                          </a:solidFill>
                          <a:latin typeface="Arial" panose="020B0604020202020204" pitchFamily="34" charset="0"/>
                          <a:cs typeface="Arial" panose="020B0604020202020204" pitchFamily="34" charset="0"/>
                        </a:rPr>
                        <a:t>12  </a:t>
                      </a:r>
                      <a:r>
                        <a:rPr sz="1200" b="0" dirty="0">
                          <a:solidFill>
                            <a:schemeClr val="tx1"/>
                          </a:solidFill>
                          <a:latin typeface="Arial" panose="020B0604020202020204" pitchFamily="34" charset="0"/>
                          <a:cs typeface="Arial" panose="020B0604020202020204" pitchFamily="34" charset="0"/>
                        </a:rPr>
                        <a:t>month</a:t>
                      </a:r>
                      <a:r>
                        <a:rPr lang="en-US" sz="1200" b="0" dirty="0">
                          <a:solidFill>
                            <a:schemeClr val="tx1"/>
                          </a:solidFill>
                          <a:latin typeface="Arial" panose="020B0604020202020204" pitchFamily="34" charset="0"/>
                          <a:cs typeface="Arial" panose="020B0604020202020204" pitchFamily="34" charset="0"/>
                        </a:rPr>
                        <a:t>s</a:t>
                      </a:r>
                      <a:r>
                        <a:rPr sz="1200" b="0" dirty="0">
                          <a:solidFill>
                            <a:schemeClr val="tx1"/>
                          </a:solidFill>
                          <a:latin typeface="Arial" panose="020B0604020202020204" pitchFamily="34" charset="0"/>
                          <a:cs typeface="Arial" panose="020B0604020202020204" pitchFamily="34" charset="0"/>
                        </a:rPr>
                        <a:t> after step 10</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b="0" u="none" cap="none" spc="0" dirty="0">
                          <a:solidFill>
                            <a:schemeClr val="tx1"/>
                          </a:solidFill>
                          <a:latin typeface="Arial" panose="020B0604020202020204" pitchFamily="34" charset="0"/>
                          <a:ea typeface="Georgia"/>
                          <a:cs typeface="Arial" panose="020B0604020202020204" pitchFamily="34" charset="0"/>
                          <a:sym typeface="Georgia"/>
                        </a:rPr>
                        <a:t>Church Building &amp; Capital Campaign Program is </a:t>
                      </a:r>
                      <a:r>
                        <a:rPr sz="1200" b="0" dirty="0">
                          <a:solidFill>
                            <a:schemeClr val="tx1"/>
                          </a:solidFill>
                          <a:latin typeface="Arial" panose="020B0604020202020204" pitchFamily="34" charset="0"/>
                          <a:ea typeface="Georgia"/>
                          <a:cs typeface="Arial" panose="020B0604020202020204" pitchFamily="34" charset="0"/>
                          <a:sym typeface="Georgia"/>
                        </a:rPr>
                        <a:t>completed</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9014284"/>
                  </a:ext>
                </a:extLst>
              </a:tr>
            </a:tbl>
          </a:graphicData>
        </a:graphic>
      </p:graphicFrame>
      <p:sp>
        <p:nvSpPr>
          <p:cNvPr id="2" name="Title 1">
            <a:extLst>
              <a:ext uri="{FF2B5EF4-FFF2-40B4-BE49-F238E27FC236}">
                <a16:creationId xmlns:a16="http://schemas.microsoft.com/office/drawing/2014/main" id="{7183447A-2E95-F11F-C1B2-BAABF9D451FD}"/>
              </a:ext>
            </a:extLst>
          </p:cNvPr>
          <p:cNvSpPr txBox="1">
            <a:spLocks/>
          </p:cNvSpPr>
          <p:nvPr/>
        </p:nvSpPr>
        <p:spPr bwMode="auto">
          <a:xfrm>
            <a:off x="357158" y="181237"/>
            <a:ext cx="8719526"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Church  Building &amp; Capital Campaign  </a:t>
            </a: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Action  Plan</a:t>
            </a:r>
          </a:p>
        </p:txBody>
      </p:sp>
    </p:spTree>
    <p:extLst>
      <p:ext uri="{BB962C8B-B14F-4D97-AF65-F5344CB8AC3E}">
        <p14:creationId xmlns:p14="http://schemas.microsoft.com/office/powerpoint/2010/main" val="2712872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4" name="Rectangle 333">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6" name="Rectangle 335">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8" name="Rectangle 337">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0" name="Rectangle 339">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29" name="Table 5"/>
          <p:cNvGraphicFramePr/>
          <p:nvPr/>
        </p:nvGraphicFramePr>
        <p:xfrm>
          <a:off x="79897" y="1638119"/>
          <a:ext cx="8984201" cy="5063917"/>
        </p:xfrm>
        <a:graphic>
          <a:graphicData uri="http://schemas.openxmlformats.org/drawingml/2006/table">
            <a:tbl>
              <a:tblPr firstRow="1" bandRow="1">
                <a:tableStyleId>{BC89EF96-8CEA-46FF-86C4-4CE0E7609802}</a:tableStyleId>
              </a:tblPr>
              <a:tblGrid>
                <a:gridCol w="6116717">
                  <a:extLst>
                    <a:ext uri="{9D8B030D-6E8A-4147-A177-3AD203B41FA5}">
                      <a16:colId xmlns:a16="http://schemas.microsoft.com/office/drawing/2014/main" val="20000"/>
                    </a:ext>
                  </a:extLst>
                </a:gridCol>
                <a:gridCol w="1207363">
                  <a:extLst>
                    <a:ext uri="{9D8B030D-6E8A-4147-A177-3AD203B41FA5}">
                      <a16:colId xmlns:a16="http://schemas.microsoft.com/office/drawing/2014/main" val="20001"/>
                    </a:ext>
                  </a:extLst>
                </a:gridCol>
                <a:gridCol w="1660121">
                  <a:extLst>
                    <a:ext uri="{9D8B030D-6E8A-4147-A177-3AD203B41FA5}">
                      <a16:colId xmlns:a16="http://schemas.microsoft.com/office/drawing/2014/main" val="20002"/>
                    </a:ext>
                  </a:extLst>
                </a:gridCol>
              </a:tblGrid>
              <a:tr h="293103">
                <a:tc>
                  <a:txBody>
                    <a:bodyPr/>
                    <a:lstStyle/>
                    <a:p>
                      <a:pPr algn="l">
                        <a:defRPr sz="1800" b="0">
                          <a:solidFill>
                            <a:srgbClr val="000000"/>
                          </a:solidFill>
                        </a:defRPr>
                      </a:pPr>
                      <a:r>
                        <a:rPr sz="1400" b="1" u="sng" dirty="0">
                          <a:solidFill>
                            <a:schemeClr val="tx1"/>
                          </a:solidFill>
                          <a:sym typeface="Arial"/>
                        </a:rPr>
                        <a:t>Action</a:t>
                      </a:r>
                      <a:endParaRPr sz="1400" b="1" u="sng" dirty="0">
                        <a:solidFill>
                          <a:schemeClr val="tx1"/>
                        </a:solidFill>
                        <a:latin typeface="Arial"/>
                        <a:ea typeface="Arial"/>
                        <a:cs typeface="Arial"/>
                        <a:sym typeface="Arial"/>
                      </a:endParaRPr>
                    </a:p>
                  </a:txBody>
                  <a:tcPr marL="35504" marR="35504" marT="35504" marB="35504" horzOverflow="overflow"/>
                </a:tc>
                <a:tc>
                  <a:txBody>
                    <a:bodyPr/>
                    <a:lstStyle/>
                    <a:p>
                      <a:pPr algn="l">
                        <a:defRPr sz="1800" b="0">
                          <a:solidFill>
                            <a:srgbClr val="000000"/>
                          </a:solidFill>
                        </a:defRPr>
                      </a:pPr>
                      <a:r>
                        <a:rPr sz="1400" b="1" u="sng" dirty="0">
                          <a:solidFill>
                            <a:schemeClr val="tx1"/>
                          </a:solidFill>
                          <a:sym typeface="Arial"/>
                        </a:rPr>
                        <a:t>Deadline Date</a:t>
                      </a:r>
                      <a:endParaRPr sz="1400" b="1" u="sng" dirty="0">
                        <a:solidFill>
                          <a:schemeClr val="tx1"/>
                        </a:solidFill>
                        <a:latin typeface="Arial"/>
                        <a:ea typeface="Arial"/>
                        <a:cs typeface="Arial"/>
                        <a:sym typeface="Arial"/>
                      </a:endParaRPr>
                    </a:p>
                  </a:txBody>
                  <a:tcPr marL="35504" marR="35504" marT="35504" marB="35504" horzOverflow="overflow"/>
                </a:tc>
                <a:tc>
                  <a:txBody>
                    <a:bodyPr/>
                    <a:lstStyle/>
                    <a:p>
                      <a:pPr algn="l">
                        <a:defRPr sz="1800" b="0">
                          <a:solidFill>
                            <a:srgbClr val="000000"/>
                          </a:solidFill>
                        </a:defRPr>
                      </a:pPr>
                      <a:r>
                        <a:rPr lang="en-US" sz="1400" b="1" u="sng" dirty="0">
                          <a:solidFill>
                            <a:schemeClr val="tx1"/>
                          </a:solidFill>
                          <a:sym typeface="Arial"/>
                        </a:rPr>
                        <a:t>% </a:t>
                      </a:r>
                      <a:r>
                        <a:rPr sz="1400" b="1" u="sng" dirty="0">
                          <a:solidFill>
                            <a:schemeClr val="tx1"/>
                          </a:solidFill>
                          <a:sym typeface="Arial"/>
                        </a:rPr>
                        <a:t>Complete and Date</a:t>
                      </a:r>
                      <a:endParaRPr sz="1400" b="1" u="sng" dirty="0">
                        <a:solidFill>
                          <a:schemeClr val="tx1"/>
                        </a:solidFill>
                        <a:latin typeface="Arial"/>
                        <a:ea typeface="Arial"/>
                        <a:cs typeface="Arial"/>
                        <a:sym typeface="Arial"/>
                      </a:endParaRPr>
                    </a:p>
                  </a:txBody>
                  <a:tcPr marL="35504" marR="35504" marT="35504" marB="35504" horzOverflow="overflow"/>
                </a:tc>
                <a:extLst>
                  <a:ext uri="{0D108BD9-81ED-4DB2-BD59-A6C34878D82A}">
                    <a16:rowId xmlns:a16="http://schemas.microsoft.com/office/drawing/2014/main" val="10000"/>
                  </a:ext>
                </a:extLst>
              </a:tr>
              <a:tr h="316868">
                <a:tc>
                  <a:txBody>
                    <a:bodyPr/>
                    <a:lstStyle/>
                    <a:p>
                      <a:pPr algn="l">
                        <a:defRPr sz="1800"/>
                      </a:pPr>
                      <a:r>
                        <a:rPr sz="1600" b="0" dirty="0">
                          <a:solidFill>
                            <a:schemeClr val="tx1"/>
                          </a:solidFill>
                          <a:latin typeface="+mn-lt"/>
                          <a:sym typeface="Georgia"/>
                        </a:rPr>
                        <a:t>1. Form </a:t>
                      </a:r>
                      <a:r>
                        <a:rPr lang="en-US" sz="1600" b="0" dirty="0">
                          <a:solidFill>
                            <a:schemeClr val="tx1"/>
                          </a:solidFill>
                          <a:latin typeface="+mn-lt"/>
                          <a:sym typeface="Georgia"/>
                        </a:rPr>
                        <a:t>Church </a:t>
                      </a:r>
                      <a:r>
                        <a:rPr lang="en-US" sz="1600" b="0" dirty="0">
                          <a:solidFill>
                            <a:schemeClr val="tx1"/>
                          </a:solidFill>
                          <a:latin typeface="+mn-lt"/>
                          <a:cs typeface="Arial" panose="020B0604020202020204" pitchFamily="34" charset="0"/>
                        </a:rPr>
                        <a:t>Building &amp; Capital Campaign Program</a:t>
                      </a:r>
                      <a:r>
                        <a:rPr lang="en-US" sz="1600" b="0" dirty="0">
                          <a:solidFill>
                            <a:schemeClr val="tx1"/>
                          </a:solidFill>
                          <a:latin typeface="+mn-lt"/>
                          <a:sym typeface="Georgia"/>
                        </a:rPr>
                        <a:t> Team</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1"/>
                  </a:ext>
                </a:extLst>
              </a:tr>
              <a:tr h="316868">
                <a:tc>
                  <a:txBody>
                    <a:bodyPr/>
                    <a:lstStyle/>
                    <a:p>
                      <a:pPr algn="l">
                        <a:defRPr sz="1800"/>
                      </a:pPr>
                      <a:r>
                        <a:rPr sz="1600" b="0" dirty="0">
                          <a:solidFill>
                            <a:schemeClr val="tx1"/>
                          </a:solidFill>
                          <a:latin typeface="+mn-lt"/>
                          <a:sym typeface="Georgia"/>
                        </a:rPr>
                        <a:t>2. Develop </a:t>
                      </a:r>
                      <a:r>
                        <a:rPr lang="en-US" sz="1600" b="0" dirty="0">
                          <a:solidFill>
                            <a:schemeClr val="tx1"/>
                          </a:solidFill>
                          <a:latin typeface="+mn-lt"/>
                          <a:sym typeface="Georgia"/>
                        </a:rPr>
                        <a:t>Church </a:t>
                      </a:r>
                      <a:r>
                        <a:rPr lang="en-US" sz="1600" b="0" dirty="0">
                          <a:solidFill>
                            <a:schemeClr val="tx1">
                              <a:lumMod val="75000"/>
                              <a:lumOff val="25000"/>
                            </a:schemeClr>
                          </a:solidFill>
                          <a:latin typeface="+mn-lt"/>
                          <a:ea typeface="Georgia"/>
                          <a:cs typeface="Arial" panose="020B0604020202020204" pitchFamily="34" charset="0"/>
                          <a:sym typeface="Georgia"/>
                        </a:rPr>
                        <a:t>Building &amp; Capital Campaign Program projects and prioritization</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2"/>
                  </a:ext>
                </a:extLst>
              </a:tr>
              <a:tr h="3770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sz="1600" b="0" dirty="0">
                          <a:solidFill>
                            <a:schemeClr val="tx1"/>
                          </a:solidFill>
                          <a:latin typeface="+mn-lt"/>
                          <a:sym typeface="Georgia"/>
                        </a:rPr>
                        <a:t>3. </a:t>
                      </a:r>
                      <a:r>
                        <a:rPr lang="en-US" sz="1600" b="0" dirty="0">
                          <a:solidFill>
                            <a:schemeClr val="tx1"/>
                          </a:solidFill>
                          <a:latin typeface="+mn-lt"/>
                          <a:sym typeface="Georgia"/>
                        </a:rPr>
                        <a:t>Church </a:t>
                      </a:r>
                      <a:r>
                        <a:rPr lang="en-US" sz="1600" b="0" dirty="0">
                          <a:solidFill>
                            <a:schemeClr val="tx1">
                              <a:lumMod val="75000"/>
                              <a:lumOff val="25000"/>
                            </a:schemeClr>
                          </a:solidFill>
                          <a:latin typeface="+mn-lt"/>
                          <a:ea typeface="Georgia"/>
                          <a:cs typeface="Arial" panose="020B0604020202020204" pitchFamily="34" charset="0"/>
                          <a:sym typeface="Georgia"/>
                        </a:rPr>
                        <a:t>Building Project budget and Contributed and Borrowed Portions determined</a:t>
                      </a: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3"/>
                  </a:ext>
                </a:extLst>
              </a:tr>
              <a:tr h="316868">
                <a:tc>
                  <a:txBody>
                    <a:bodyPr/>
                    <a:lstStyle/>
                    <a:p>
                      <a:pPr algn="l">
                        <a:defRPr sz="1800"/>
                      </a:pPr>
                      <a:r>
                        <a:rPr sz="1600" b="0" dirty="0">
                          <a:solidFill>
                            <a:schemeClr val="tx1"/>
                          </a:solidFill>
                          <a:latin typeface="+mn-lt"/>
                          <a:sym typeface="Georgia"/>
                        </a:rPr>
                        <a:t>4. </a:t>
                      </a:r>
                      <a:r>
                        <a:rPr lang="en-US" sz="1600" b="0" dirty="0">
                          <a:solidFill>
                            <a:schemeClr val="tx1"/>
                          </a:solidFill>
                          <a:latin typeface="+mn-lt"/>
                          <a:sym typeface="Georgia"/>
                        </a:rPr>
                        <a:t>C</a:t>
                      </a:r>
                      <a:r>
                        <a:rPr lang="en-US" sz="1600" b="0" dirty="0">
                          <a:solidFill>
                            <a:schemeClr val="tx1">
                              <a:lumMod val="75000"/>
                              <a:lumOff val="25000"/>
                            </a:schemeClr>
                          </a:solidFill>
                          <a:latin typeface="+mn-lt"/>
                          <a:ea typeface="Georgia"/>
                          <a:cs typeface="Arial" panose="020B0604020202020204" pitchFamily="34" charset="0"/>
                          <a:sym typeface="Georgia"/>
                        </a:rPr>
                        <a:t>apital campaign programs and/or consultants r</a:t>
                      </a:r>
                      <a:r>
                        <a:rPr sz="1600" b="0" dirty="0">
                          <a:solidFill>
                            <a:schemeClr val="tx1"/>
                          </a:solidFill>
                          <a:latin typeface="+mn-lt"/>
                          <a:sym typeface="Georgia"/>
                        </a:rPr>
                        <a:t>esearch</a:t>
                      </a:r>
                      <a:r>
                        <a:rPr lang="en-US" sz="1600" b="0" dirty="0">
                          <a:solidFill>
                            <a:schemeClr val="tx1"/>
                          </a:solidFill>
                          <a:latin typeface="+mn-lt"/>
                          <a:sym typeface="Georgia"/>
                        </a:rPr>
                        <a:t>ed</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4"/>
                  </a:ext>
                </a:extLst>
              </a:tr>
              <a:tr h="3168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sz="1600" b="0" dirty="0">
                          <a:solidFill>
                            <a:schemeClr val="tx1"/>
                          </a:solidFill>
                          <a:latin typeface="+mn-lt"/>
                          <a:sym typeface="Georgia"/>
                        </a:rPr>
                        <a:t>5. </a:t>
                      </a:r>
                      <a:r>
                        <a:rPr lang="en-US" sz="1600" b="0" cap="none" spc="0" dirty="0">
                          <a:solidFill>
                            <a:schemeClr val="tx1"/>
                          </a:solidFill>
                          <a:latin typeface="+mn-lt"/>
                          <a:ea typeface="Georgia"/>
                          <a:cs typeface="Arial" panose="020B0604020202020204" pitchFamily="34" charset="0"/>
                          <a:sym typeface="Georgia"/>
                        </a:rPr>
                        <a:t>Approvals obtained and Capital Campaign ad Borrowing levels finalized</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5"/>
                  </a:ext>
                </a:extLst>
              </a:tr>
              <a:tr h="3168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sz="1600" b="0" dirty="0">
                          <a:solidFill>
                            <a:schemeClr val="tx1"/>
                          </a:solidFill>
                          <a:latin typeface="+mn-lt"/>
                          <a:sym typeface="Georgia"/>
                        </a:rPr>
                        <a:t>6. </a:t>
                      </a:r>
                      <a:r>
                        <a:rPr lang="en-US" sz="1600" b="0" u="none" cap="none" spc="0" dirty="0">
                          <a:solidFill>
                            <a:schemeClr val="tx1"/>
                          </a:solidFill>
                          <a:latin typeface="+mn-lt"/>
                          <a:ea typeface="Georgia"/>
                          <a:cs typeface="Arial" panose="020B0604020202020204" pitchFamily="34" charset="0"/>
                          <a:sym typeface="Georgia"/>
                        </a:rPr>
                        <a:t>Capital Campaign and construction and mortgage loans are finalized and negotiated</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6"/>
                  </a:ext>
                </a:extLst>
              </a:tr>
              <a:tr h="316868">
                <a:tc>
                  <a:txBody>
                    <a:bodyPr/>
                    <a:lstStyle/>
                    <a:p>
                      <a:pPr algn="l">
                        <a:defRPr sz="1800"/>
                      </a:pPr>
                      <a:r>
                        <a:rPr sz="1600" b="0" dirty="0">
                          <a:solidFill>
                            <a:schemeClr val="tx1"/>
                          </a:solidFill>
                          <a:latin typeface="+mn-lt"/>
                          <a:sym typeface="Georgia"/>
                        </a:rPr>
                        <a:t>7. Identify and recruit </a:t>
                      </a:r>
                      <a:r>
                        <a:rPr lang="en-US" sz="1600" b="0" dirty="0">
                          <a:solidFill>
                            <a:schemeClr val="tx1"/>
                          </a:solidFill>
                          <a:latin typeface="+mn-lt"/>
                          <a:sym typeface="Georgia"/>
                        </a:rPr>
                        <a:t>Capital Campaign </a:t>
                      </a:r>
                      <a:r>
                        <a:rPr sz="1600" b="0" dirty="0">
                          <a:solidFill>
                            <a:schemeClr val="tx1"/>
                          </a:solidFill>
                          <a:latin typeface="+mn-lt"/>
                          <a:sym typeface="Georgia"/>
                        </a:rPr>
                        <a:t>Ambassadors</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7"/>
                  </a:ext>
                </a:extLst>
              </a:tr>
              <a:tr h="316868">
                <a:tc>
                  <a:txBody>
                    <a:bodyPr/>
                    <a:lstStyle/>
                    <a:p>
                      <a:pPr algn="l">
                        <a:defRPr sz="1800"/>
                      </a:pPr>
                      <a:r>
                        <a:rPr sz="1600" b="0" dirty="0">
                          <a:solidFill>
                            <a:schemeClr val="tx1"/>
                          </a:solidFill>
                          <a:latin typeface="+mn-lt"/>
                          <a:sym typeface="Georgia"/>
                        </a:rPr>
                        <a:t>8. Train Ambassadors</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8"/>
                  </a:ext>
                </a:extLst>
              </a:tr>
              <a:tr h="519986">
                <a:tc>
                  <a:txBody>
                    <a:bodyPr/>
                    <a:lstStyle/>
                    <a:p>
                      <a:pPr algn="l">
                        <a:tabLst>
                          <a:tab pos="508000" algn="l"/>
                        </a:tabLst>
                        <a:defRPr sz="1800"/>
                      </a:pPr>
                      <a:r>
                        <a:rPr sz="1600" b="0" dirty="0">
                          <a:solidFill>
                            <a:schemeClr val="tx1"/>
                          </a:solidFill>
                          <a:latin typeface="+mn-lt"/>
                          <a:sym typeface="Georgia"/>
                        </a:rPr>
                        <a:t>9. Implement </a:t>
                      </a:r>
                      <a:r>
                        <a:rPr lang="en-US" sz="1600" b="0" dirty="0">
                          <a:solidFill>
                            <a:schemeClr val="tx1"/>
                          </a:solidFill>
                          <a:latin typeface="+mn-lt"/>
                          <a:sym typeface="Georgia"/>
                        </a:rPr>
                        <a:t>Church </a:t>
                      </a:r>
                      <a:r>
                        <a:rPr lang="en-US" sz="1600" b="0" dirty="0">
                          <a:solidFill>
                            <a:schemeClr val="tx1"/>
                          </a:solidFill>
                          <a:latin typeface="+mn-lt"/>
                          <a:cs typeface="Arial" panose="020B0604020202020204" pitchFamily="34" charset="0"/>
                        </a:rPr>
                        <a:t>Building &amp; Capital Campaign Program</a:t>
                      </a:r>
                      <a:r>
                        <a:rPr lang="en-US" sz="1600" b="0" dirty="0">
                          <a:solidFill>
                            <a:schemeClr val="tx1"/>
                          </a:solidFill>
                          <a:latin typeface="+mn-lt"/>
                          <a:sym typeface="Georgia"/>
                        </a:rPr>
                        <a:t> manage</a:t>
                      </a:r>
                      <a:r>
                        <a:rPr sz="1600" b="0" dirty="0">
                          <a:solidFill>
                            <a:schemeClr val="tx1"/>
                          </a:solidFill>
                          <a:latin typeface="+mn-lt"/>
                          <a:sym typeface="Georgia"/>
                        </a:rPr>
                        <a:t> to interim monthly targets</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9"/>
                  </a:ext>
                </a:extLst>
              </a:tr>
              <a:tr h="393034">
                <a:tc>
                  <a:txBody>
                    <a:bodyPr/>
                    <a:lstStyle/>
                    <a:p>
                      <a:pPr algn="l">
                        <a:tabLst>
                          <a:tab pos="508000" algn="l"/>
                        </a:tabLst>
                        <a:defRPr sz="1800"/>
                      </a:pPr>
                      <a:r>
                        <a:rPr sz="1600" b="0" dirty="0">
                          <a:solidFill>
                            <a:schemeClr val="tx1"/>
                          </a:solidFill>
                          <a:latin typeface="+mn-lt"/>
                          <a:sym typeface="Georgia"/>
                        </a:rPr>
                        <a:t>10. Track performance </a:t>
                      </a:r>
                      <a:r>
                        <a:rPr lang="en-US" sz="1600" b="0" dirty="0">
                          <a:solidFill>
                            <a:schemeClr val="tx1"/>
                          </a:solidFill>
                          <a:latin typeface="+mn-lt"/>
                          <a:sym typeface="Georgia"/>
                        </a:rPr>
                        <a:t>of Church </a:t>
                      </a:r>
                      <a:r>
                        <a:rPr lang="en-US" sz="1600" b="0" dirty="0">
                          <a:solidFill>
                            <a:schemeClr val="tx1"/>
                          </a:solidFill>
                          <a:latin typeface="+mn-lt"/>
                          <a:cs typeface="Arial" panose="020B0604020202020204" pitchFamily="34" charset="0"/>
                        </a:rPr>
                        <a:t>Building &amp; Capital Campaign Program</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10"/>
                  </a:ext>
                </a:extLst>
              </a:tr>
              <a:tr h="519986">
                <a:tc>
                  <a:txBody>
                    <a:bodyPr/>
                    <a:lstStyle/>
                    <a:p>
                      <a:pPr algn="l">
                        <a:tabLst>
                          <a:tab pos="508000" algn="l"/>
                        </a:tabLst>
                        <a:defRPr sz="1800"/>
                      </a:pPr>
                      <a:r>
                        <a:rPr sz="1600" b="0" dirty="0">
                          <a:solidFill>
                            <a:schemeClr val="tx1"/>
                          </a:solidFill>
                          <a:latin typeface="+mn-lt"/>
                          <a:sym typeface="Georgia"/>
                        </a:rPr>
                        <a:t>11. </a:t>
                      </a:r>
                      <a:r>
                        <a:rPr lang="en-US" sz="1600" b="0" dirty="0">
                          <a:solidFill>
                            <a:schemeClr val="tx1"/>
                          </a:solidFill>
                          <a:latin typeface="+mn-lt"/>
                          <a:sym typeface="Georgia"/>
                        </a:rPr>
                        <a:t>Identify and fill gaps in results of Church </a:t>
                      </a:r>
                      <a:r>
                        <a:rPr lang="en-US" sz="1600" b="0" dirty="0">
                          <a:solidFill>
                            <a:schemeClr val="tx1"/>
                          </a:solidFill>
                          <a:latin typeface="+mn-lt"/>
                          <a:cs typeface="Arial" panose="020B0604020202020204" pitchFamily="34" charset="0"/>
                        </a:rPr>
                        <a:t>Building &amp; Capital Campaign Program</a:t>
                      </a:r>
                      <a:endParaRPr sz="1600" b="0" dirty="0">
                        <a:solidFill>
                          <a:schemeClr val="tx1"/>
                        </a:solidFill>
                        <a:latin typeface="+mn-lt"/>
                        <a:ea typeface="Georgia"/>
                        <a:cs typeface="Georgia"/>
                        <a:sym typeface="Georgia"/>
                      </a:endParaRPr>
                    </a:p>
                  </a:txBody>
                  <a:tcPr marL="35504" marR="35504" marT="35504" marB="35504" horzOverflow="overflow"/>
                </a:tc>
                <a:tc>
                  <a:txBody>
                    <a:bodyPr/>
                    <a:lstStyle/>
                    <a:p>
                      <a:pPr algn="l">
                        <a:defRPr sz="1500">
                          <a:solidFill>
                            <a:srgbClr val="FF0000"/>
                          </a:solidFill>
                          <a:latin typeface="Georgia"/>
                          <a:ea typeface="Georgia"/>
                          <a:cs typeface="Georgia"/>
                          <a:sym typeface="Georgia"/>
                        </a:defRPr>
                      </a:pPr>
                      <a:endParaRPr sz="1200" dirty="0">
                        <a:solidFill>
                          <a:srgbClr val="660033"/>
                        </a:solidFill>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11"/>
                  </a:ext>
                </a:extLst>
              </a:tr>
            </a:tbl>
          </a:graphicData>
        </a:graphic>
      </p:graphicFrame>
      <p:sp>
        <p:nvSpPr>
          <p:cNvPr id="3" name="Title 1">
            <a:extLst>
              <a:ext uri="{FF2B5EF4-FFF2-40B4-BE49-F238E27FC236}">
                <a16:creationId xmlns:a16="http://schemas.microsoft.com/office/drawing/2014/main" id="{33D70D5E-5458-1AFA-CE33-334E7365739C}"/>
              </a:ext>
            </a:extLst>
          </p:cNvPr>
          <p:cNvSpPr txBox="1">
            <a:spLocks/>
          </p:cNvSpPr>
          <p:nvPr/>
        </p:nvSpPr>
        <p:spPr bwMode="auto">
          <a:xfrm>
            <a:off x="357158" y="181237"/>
            <a:ext cx="8719526"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Church  Building &amp; Capital Campaign  </a:t>
            </a: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Action  Plan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Content Placeholder 2"/>
          <p:cNvSpPr txBox="1">
            <a:spLocks noGrp="1"/>
          </p:cNvSpPr>
          <p:nvPr>
            <p:ph type="body" sz="half" idx="1"/>
          </p:nvPr>
        </p:nvSpPr>
        <p:spPr>
          <a:xfrm>
            <a:off x="200135" y="351722"/>
            <a:ext cx="8743729" cy="4767221"/>
          </a:xfrm>
          <a:prstGeom prst="rect">
            <a:avLst/>
          </a:prstGeom>
        </p:spPr>
        <p:txBody>
          <a:bodyPr anchor="t">
            <a:noAutofit/>
          </a:bodyPr>
          <a:lstStyle/>
          <a:p>
            <a:pPr marL="168275" indent="0" defTabSz="731520">
              <a:spcBef>
                <a:spcPts val="0"/>
              </a:spcBef>
              <a:spcAft>
                <a:spcPts val="600"/>
              </a:spcAft>
              <a:buNone/>
              <a:tabLst>
                <a:tab pos="968375" algn="l"/>
              </a:tabLst>
              <a:defRPr sz="1920" b="1">
                <a:effectLst/>
              </a:defRPr>
            </a:pPr>
            <a:r>
              <a:rPr lang="en-US" sz="1600" b="1" dirty="0">
                <a:latin typeface="Arial" panose="020B0604020202020204" pitchFamily="34" charset="0"/>
                <a:cs typeface="Arial" panose="020B0604020202020204" pitchFamily="34" charset="0"/>
              </a:rPr>
              <a:t>Within 39 months we will research, develop, and  implement best practices and effective Parish Facilities Ministry with a comprehensive communications plan that will achieve the following “</a:t>
            </a:r>
            <a:r>
              <a:rPr lang="en-US" sz="1600" b="1" u="sng" dirty="0">
                <a:latin typeface="Arial" panose="020B0604020202020204" pitchFamily="34" charset="0"/>
                <a:cs typeface="Arial" panose="020B0604020202020204" pitchFamily="34" charset="0"/>
              </a:rPr>
              <a:t>Parish Facilities Targets</a:t>
            </a:r>
            <a:r>
              <a:rPr lang="en-US" sz="1600" b="1" dirty="0">
                <a:latin typeface="Arial" panose="020B0604020202020204" pitchFamily="34" charset="0"/>
                <a:cs typeface="Arial" panose="020B0604020202020204" pitchFamily="34" charset="0"/>
              </a:rPr>
              <a:t>”:</a:t>
            </a:r>
          </a:p>
          <a:p>
            <a:pPr marL="168275" indent="0" defTabSz="731520">
              <a:spcBef>
                <a:spcPts val="0"/>
              </a:spcBef>
              <a:spcAft>
                <a:spcPts val="600"/>
              </a:spcAft>
              <a:buNone/>
              <a:tabLst>
                <a:tab pos="968375" algn="l"/>
              </a:tabLst>
              <a:defRPr sz="1920" b="1">
                <a:effectLst/>
              </a:defRPr>
            </a:pPr>
            <a:r>
              <a:rPr lang="en-US" sz="1600" dirty="0">
                <a:latin typeface="Arial" panose="020B0604020202020204" pitchFamily="34" charset="0"/>
                <a:cs typeface="Arial" panose="020B0604020202020204" pitchFamily="34" charset="0"/>
              </a:rPr>
              <a:t>(d) A new and comprehensive “</a:t>
            </a:r>
            <a:r>
              <a:rPr lang="en-US" sz="1600" u="sng" dirty="0">
                <a:latin typeface="Arial" panose="020B0604020202020204" pitchFamily="34" charset="0"/>
                <a:cs typeface="Arial" panose="020B0604020202020204" pitchFamily="34" charset="0"/>
              </a:rPr>
              <a:t>Parish and Facilities Ministry</a:t>
            </a:r>
            <a:r>
              <a:rPr lang="en-US" sz="1600" dirty="0">
                <a:latin typeface="Arial" panose="020B0604020202020204" pitchFamily="34" charset="0"/>
                <a:cs typeface="Arial" panose="020B0604020202020204" pitchFamily="34" charset="0"/>
              </a:rPr>
              <a:t>” will:</a:t>
            </a:r>
          </a:p>
          <a:p>
            <a:pPr marL="911225" lvl="1" indent="-285750" defTabSz="731520">
              <a:spcBef>
                <a:spcPts val="0"/>
              </a:spcBef>
              <a:spcAft>
                <a:spcPts val="600"/>
              </a:spcAft>
              <a:buAutoNum type="romanLcParenBoth"/>
              <a:tabLst>
                <a:tab pos="968375" algn="l"/>
                <a:tab pos="1198563" algn="l"/>
              </a:tabLst>
              <a:defRPr sz="1920" b="1">
                <a:effectLst/>
              </a:defRPr>
            </a:pPr>
            <a:r>
              <a:rPr lang="en-US" sz="1600" dirty="0">
                <a:latin typeface="Arial" panose="020B0604020202020204" pitchFamily="34" charset="0"/>
                <a:cs typeface="Arial" panose="020B0604020202020204" pitchFamily="34" charset="0"/>
              </a:rPr>
              <a:t>Within 4 months, finalize developing a detailed plan “Consensus Parish Facilities Plan” that addresses all present and future building and facilities needs and desires of the parish in one campus location, including</a:t>
            </a:r>
          </a:p>
          <a:p>
            <a:pPr marL="1368425" lvl="2" indent="-285750" algn="just" defTabSz="731520">
              <a:spcBef>
                <a:spcPts val="0"/>
              </a:spcBef>
              <a:spcAft>
                <a:spcPts val="600"/>
              </a:spcAft>
              <a:buFont typeface="+mj-lt"/>
              <a:buAutoNum type="alphaUcPeriod"/>
              <a:tabLst>
                <a:tab pos="968375" algn="l"/>
                <a:tab pos="1198563" algn="l"/>
              </a:tabLst>
              <a:defRPr sz="1920" b="1">
                <a:effectLst/>
              </a:defRPr>
            </a:pPr>
            <a:r>
              <a:rPr lang="en-US" sz="1200" dirty="0">
                <a:latin typeface="Arial" panose="020B0604020202020204" pitchFamily="34" charset="0"/>
                <a:cs typeface="Arial" panose="020B0604020202020204" pitchFamily="34" charset="0"/>
              </a:rPr>
              <a:t> facilities improvements and additions priorities list, </a:t>
            </a:r>
          </a:p>
          <a:p>
            <a:pPr marL="1368425" lvl="2" indent="-285750" algn="just" defTabSz="731520">
              <a:spcBef>
                <a:spcPts val="0"/>
              </a:spcBef>
              <a:spcAft>
                <a:spcPts val="600"/>
              </a:spcAft>
              <a:buFont typeface="+mj-lt"/>
              <a:buAutoNum type="alphaUcPeriod"/>
              <a:tabLst>
                <a:tab pos="968375" algn="l"/>
                <a:tab pos="1198563" algn="l"/>
              </a:tabLst>
              <a:defRPr sz="1920" b="1">
                <a:effectLst/>
              </a:defRPr>
            </a:pPr>
            <a:r>
              <a:rPr lang="en-US" sz="1200" dirty="0">
                <a:latin typeface="Arial" panose="020B0604020202020204" pitchFamily="34" charset="0"/>
                <a:cs typeface="Arial" panose="020B0604020202020204" pitchFamily="34" charset="0"/>
              </a:rPr>
              <a:t> plans for sales of superfluous property, and </a:t>
            </a:r>
          </a:p>
          <a:p>
            <a:pPr marL="1368425" lvl="2" indent="-285750" algn="just" defTabSz="731520">
              <a:spcBef>
                <a:spcPts val="0"/>
              </a:spcBef>
              <a:spcAft>
                <a:spcPts val="600"/>
              </a:spcAft>
              <a:buFont typeface="+mj-lt"/>
              <a:buAutoNum type="alphaUcPeriod"/>
              <a:tabLst>
                <a:tab pos="968375" algn="l"/>
                <a:tab pos="1198563" algn="l"/>
              </a:tabLst>
              <a:defRPr sz="1920" b="1">
                <a:effectLst/>
              </a:defRPr>
            </a:pPr>
            <a:r>
              <a:rPr lang="en-US" sz="1200" dirty="0">
                <a:latin typeface="Arial" panose="020B0604020202020204" pitchFamily="34" charset="0"/>
                <a:cs typeface="Arial" panose="020B0604020202020204" pitchFamily="34" charset="0"/>
              </a:rPr>
              <a:t> creation of development budget (including use of the Endowment) for the Consensus Parish Facilities Plan;</a:t>
            </a:r>
          </a:p>
          <a:p>
            <a:pPr marL="911225" lvl="1" indent="-285750" defTabSz="731520">
              <a:spcBef>
                <a:spcPts val="0"/>
              </a:spcBef>
              <a:spcAft>
                <a:spcPts val="600"/>
              </a:spcAft>
              <a:buAutoNum type="romanLcParenBoth"/>
              <a:tabLst>
                <a:tab pos="968375" algn="l"/>
                <a:tab pos="1198563" algn="l"/>
              </a:tabLst>
              <a:defRPr sz="1920" b="1">
                <a:effectLst/>
              </a:defRPr>
            </a:pPr>
            <a:r>
              <a:rPr lang="en-US" sz="1600" dirty="0">
                <a:latin typeface="Arial" panose="020B0604020202020204" pitchFamily="34" charset="0"/>
                <a:cs typeface="Arial" panose="020B0604020202020204" pitchFamily="34" charset="0"/>
              </a:rPr>
              <a:t>within 5 months after (d)(i), </a:t>
            </a:r>
          </a:p>
          <a:p>
            <a:pPr marL="1082675" lvl="2" indent="0" defTabSz="731520">
              <a:spcBef>
                <a:spcPts val="0"/>
              </a:spcBef>
              <a:spcAft>
                <a:spcPts val="600"/>
              </a:spcAft>
              <a:buNone/>
              <a:tabLst>
                <a:tab pos="968375" algn="l"/>
                <a:tab pos="1198563" algn="l"/>
              </a:tabLst>
              <a:defRPr sz="1920" b="1">
                <a:effectLst/>
              </a:defRPr>
            </a:pPr>
            <a:r>
              <a:rPr lang="en-US" sz="1400" dirty="0">
                <a:latin typeface="Arial" panose="020B0604020202020204" pitchFamily="34" charset="0"/>
                <a:cs typeface="Arial" panose="020B0604020202020204" pitchFamily="34" charset="0"/>
              </a:rPr>
              <a:t>A. obtain all necessary parish approvals for the Consensus Parish Facilities Plan;</a:t>
            </a:r>
          </a:p>
          <a:p>
            <a:pPr marL="1082675" lvl="2" indent="0" defTabSz="731520">
              <a:spcBef>
                <a:spcPts val="0"/>
              </a:spcBef>
              <a:spcAft>
                <a:spcPts val="600"/>
              </a:spcAft>
              <a:buNone/>
              <a:tabLst>
                <a:tab pos="968375" algn="l"/>
                <a:tab pos="1198563" algn="l"/>
              </a:tabLst>
              <a:defRPr sz="1920" b="1">
                <a:effectLst/>
              </a:defRPr>
            </a:pPr>
            <a:r>
              <a:rPr lang="en-US" sz="1400" dirty="0">
                <a:latin typeface="Arial" panose="020B0604020202020204" pitchFamily="34" charset="0"/>
                <a:cs typeface="Arial" panose="020B0604020202020204" pitchFamily="34" charset="0"/>
              </a:rPr>
              <a:t>B. obtain Metropolis and other governmental approvals for the Consensus Parish 	Facilities Plan approved by the parish; </a:t>
            </a:r>
          </a:p>
          <a:p>
            <a:pPr marL="911225" lvl="1" indent="-285750" defTabSz="731520">
              <a:spcBef>
                <a:spcPts val="0"/>
              </a:spcBef>
              <a:spcAft>
                <a:spcPts val="600"/>
              </a:spcAft>
              <a:buAutoNum type="romanLcParenBoth"/>
              <a:tabLst>
                <a:tab pos="968375" algn="l"/>
                <a:tab pos="1198563" algn="l"/>
              </a:tabLst>
              <a:defRPr sz="1920" b="1">
                <a:effectLst/>
              </a:defRPr>
            </a:pPr>
            <a:r>
              <a:rPr lang="en-US" sz="1600" dirty="0">
                <a:latin typeface="Arial" panose="020B0604020202020204" pitchFamily="34" charset="0"/>
                <a:cs typeface="Arial" panose="020B0604020202020204" pitchFamily="34" charset="0"/>
              </a:rPr>
              <a:t> within 6 months after (d)(ii), </a:t>
            </a:r>
          </a:p>
          <a:p>
            <a:pPr marL="1082675" lvl="2" indent="0" defTabSz="731520">
              <a:spcBef>
                <a:spcPts val="0"/>
              </a:spcBef>
              <a:spcAft>
                <a:spcPts val="600"/>
              </a:spcAft>
              <a:buNone/>
              <a:tabLst>
                <a:tab pos="968375" algn="l"/>
                <a:tab pos="1198563" algn="l"/>
              </a:tabLst>
              <a:defRPr sz="1920" b="1">
                <a:effectLst/>
              </a:defRPr>
            </a:pPr>
            <a:r>
              <a:rPr lang="en-US" sz="1400" dirty="0">
                <a:latin typeface="Arial" panose="020B0604020202020204" pitchFamily="34" charset="0"/>
                <a:cs typeface="Arial" panose="020B0604020202020204" pitchFamily="34" charset="0"/>
              </a:rPr>
              <a:t>A. identify and contract with architects, general contractors. and other service providers 	necessary to execute the Consensus Parish Facilities Plan;</a:t>
            </a:r>
          </a:p>
          <a:p>
            <a:pPr marL="1082675" lvl="2" indent="0" defTabSz="731520">
              <a:spcBef>
                <a:spcPts val="0"/>
              </a:spcBef>
              <a:spcAft>
                <a:spcPts val="600"/>
              </a:spcAft>
              <a:buNone/>
              <a:tabLst>
                <a:tab pos="968375" algn="l"/>
                <a:tab pos="1198563" algn="l"/>
              </a:tabLst>
              <a:defRPr sz="1920" b="1">
                <a:effectLst/>
              </a:defRPr>
            </a:pPr>
            <a:r>
              <a:rPr lang="en-US" sz="1400" dirty="0">
                <a:latin typeface="Arial" panose="020B0604020202020204" pitchFamily="34" charset="0"/>
                <a:cs typeface="Arial" panose="020B0604020202020204" pitchFamily="34" charset="0"/>
              </a:rPr>
              <a:t>B. develop and begin executing a “</a:t>
            </a:r>
            <a:r>
              <a:rPr lang="en-US" sz="1400" u="sng" dirty="0">
                <a:latin typeface="Arial" panose="020B0604020202020204" pitchFamily="34" charset="0"/>
                <a:cs typeface="Arial" panose="020B0604020202020204" pitchFamily="34" charset="0"/>
              </a:rPr>
              <a:t>Capital Campaign</a:t>
            </a:r>
            <a:r>
              <a:rPr lang="en-US" sz="1400" dirty="0">
                <a:latin typeface="Arial" panose="020B0604020202020204" pitchFamily="34" charset="0"/>
                <a:cs typeface="Arial" panose="020B0604020202020204" pitchFamily="34" charset="0"/>
              </a:rPr>
              <a:t>” process plan and methodology 		that includes using the parish Endowment (to the extent approved by the parish) 		plus three-year pledges to cover at least 80% of the aggregate budget  for the 			Consensus Parish Facilities Plan (“</a:t>
            </a:r>
            <a:r>
              <a:rPr lang="en-US" sz="1400" u="sng" dirty="0">
                <a:latin typeface="Arial" panose="020B0604020202020204" pitchFamily="34" charset="0"/>
                <a:cs typeface="Arial" panose="020B0604020202020204" pitchFamily="34" charset="0"/>
              </a:rPr>
              <a:t>Contributed Portion</a:t>
            </a:r>
            <a:r>
              <a:rPr lang="en-US" sz="1400" dirty="0">
                <a:latin typeface="Arial" panose="020B0604020202020204" pitchFamily="34" charset="0"/>
                <a:cs typeface="Arial" panose="020B0604020202020204" pitchFamily="34" charset="0"/>
              </a:rPr>
              <a:t>”); </a:t>
            </a:r>
          </a:p>
          <a:p>
            <a:pPr marL="1082675" lvl="2" indent="0" defTabSz="731520">
              <a:spcBef>
                <a:spcPts val="0"/>
              </a:spcBef>
              <a:spcAft>
                <a:spcPts val="600"/>
              </a:spcAft>
              <a:buNone/>
              <a:tabLst>
                <a:tab pos="968375" algn="l"/>
                <a:tab pos="1198563" algn="l"/>
              </a:tabLst>
              <a:defRPr sz="1920" b="1">
                <a:effectLst/>
              </a:defRPr>
            </a:pPr>
            <a:r>
              <a:rPr lang="en-US" sz="1400" dirty="0">
                <a:latin typeface="Arial" panose="020B0604020202020204" pitchFamily="34" charset="0"/>
                <a:cs typeface="Arial" panose="020B0604020202020204" pitchFamily="34" charset="0"/>
              </a:rPr>
              <a:t>C. obtain funding commitments for a construction loan and, if necessary, mortgage loan 		and repayment plan (the “</a:t>
            </a:r>
            <a:r>
              <a:rPr lang="en-US" sz="1400" u="sng" dirty="0">
                <a:latin typeface="Arial" panose="020B0604020202020204" pitchFamily="34" charset="0"/>
                <a:cs typeface="Arial" panose="020B0604020202020204" pitchFamily="34" charset="0"/>
              </a:rPr>
              <a:t>Borrowed Portion</a:t>
            </a:r>
            <a:r>
              <a:rPr lang="en-US" sz="1400" dirty="0">
                <a:latin typeface="Arial" panose="020B0604020202020204" pitchFamily="34" charset="0"/>
                <a:cs typeface="Arial" panose="020B0604020202020204" pitchFamily="34" charset="0"/>
              </a:rPr>
              <a:t>”) for the Consensus Facilities Plan; and</a:t>
            </a:r>
          </a:p>
          <a:p>
            <a:pPr marL="911225" lvl="1" indent="-285750" defTabSz="731520">
              <a:spcBef>
                <a:spcPts val="0"/>
              </a:spcBef>
              <a:spcAft>
                <a:spcPts val="600"/>
              </a:spcAft>
              <a:buAutoNum type="romanLcParenBoth"/>
              <a:tabLst>
                <a:tab pos="968375" algn="l"/>
                <a:tab pos="1198563" algn="l"/>
              </a:tabLst>
              <a:defRPr sz="1920" b="1">
                <a:effectLst/>
              </a:defRPr>
            </a:pPr>
            <a:r>
              <a:rPr lang="en-US" sz="1600" dirty="0">
                <a:latin typeface="Arial" panose="020B0604020202020204" pitchFamily="34" charset="0"/>
                <a:cs typeface="Arial" panose="020B0604020202020204" pitchFamily="34" charset="0"/>
              </a:rPr>
              <a:t> within 24 months after (d)(iii) complete the Consensus Parish Facilities Plan, including completion of the Capital Campaign by raising at least the Contributed Portion. </a:t>
            </a:r>
          </a:p>
        </p:txBody>
      </p:sp>
      <p:sp>
        <p:nvSpPr>
          <p:cNvPr id="3" name="Title 1">
            <a:extLst>
              <a:ext uri="{FF2B5EF4-FFF2-40B4-BE49-F238E27FC236}">
                <a16:creationId xmlns:a16="http://schemas.microsoft.com/office/drawing/2014/main" id="{EC99E138-3EE7-84A6-5175-2D5BC8324659}"/>
              </a:ext>
            </a:extLst>
          </p:cNvPr>
          <p:cNvSpPr txBox="1">
            <a:spLocks/>
          </p:cNvSpPr>
          <p:nvPr/>
        </p:nvSpPr>
        <p:spPr bwMode="auto">
          <a:xfrm>
            <a:off x="-141324" y="-410904"/>
            <a:ext cx="9200971"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Parish Facilities Ministry S.M.A.R.T. Goal (Part 2)</a:t>
            </a:r>
          </a:p>
        </p:txBody>
      </p:sp>
      <p:sp>
        <p:nvSpPr>
          <p:cNvPr id="4" name="TextBox 3">
            <a:extLst>
              <a:ext uri="{FF2B5EF4-FFF2-40B4-BE49-F238E27FC236}">
                <a16:creationId xmlns:a16="http://schemas.microsoft.com/office/drawing/2014/main" id="{C7922237-4F67-6B8A-8245-D69CF7574F6F}"/>
              </a:ext>
            </a:extLst>
          </p:cNvPr>
          <p:cNvSpPr txBox="1"/>
          <p:nvPr/>
        </p:nvSpPr>
        <p:spPr>
          <a:xfrm>
            <a:off x="8192175" y="6594709"/>
            <a:ext cx="2423603"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Page 2 of 2</a:t>
            </a:r>
          </a:p>
        </p:txBody>
      </p:sp>
    </p:spTree>
    <p:extLst>
      <p:ext uri="{BB962C8B-B14F-4D97-AF65-F5344CB8AC3E}">
        <p14:creationId xmlns:p14="http://schemas.microsoft.com/office/powerpoint/2010/main" val="2896886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3" y="1574310"/>
          <a:ext cx="9143994" cy="5090217"/>
        </p:xfrm>
        <a:graphic>
          <a:graphicData uri="http://schemas.openxmlformats.org/drawingml/2006/table">
            <a:tbl>
              <a:tblPr firstRow="1" bandRow="1">
                <a:noFill/>
              </a:tblPr>
              <a:tblGrid>
                <a:gridCol w="4092603">
                  <a:extLst>
                    <a:ext uri="{9D8B030D-6E8A-4147-A177-3AD203B41FA5}">
                      <a16:colId xmlns:a16="http://schemas.microsoft.com/office/drawing/2014/main" val="20000"/>
                    </a:ext>
                  </a:extLst>
                </a:gridCol>
                <a:gridCol w="291138">
                  <a:extLst>
                    <a:ext uri="{9D8B030D-6E8A-4147-A177-3AD203B41FA5}">
                      <a16:colId xmlns:a16="http://schemas.microsoft.com/office/drawing/2014/main" val="31893473"/>
                    </a:ext>
                  </a:extLst>
                </a:gridCol>
                <a:gridCol w="1440006">
                  <a:extLst>
                    <a:ext uri="{9D8B030D-6E8A-4147-A177-3AD203B41FA5}">
                      <a16:colId xmlns:a16="http://schemas.microsoft.com/office/drawing/2014/main" val="956798559"/>
                    </a:ext>
                  </a:extLst>
                </a:gridCol>
                <a:gridCol w="1402672">
                  <a:extLst>
                    <a:ext uri="{9D8B030D-6E8A-4147-A177-3AD203B41FA5}">
                      <a16:colId xmlns:a16="http://schemas.microsoft.com/office/drawing/2014/main" val="114495414"/>
                    </a:ext>
                  </a:extLst>
                </a:gridCol>
                <a:gridCol w="178428">
                  <a:extLst>
                    <a:ext uri="{9D8B030D-6E8A-4147-A177-3AD203B41FA5}">
                      <a16:colId xmlns:a16="http://schemas.microsoft.com/office/drawing/2014/main" val="1475866774"/>
                    </a:ext>
                  </a:extLst>
                </a:gridCol>
                <a:gridCol w="1739147">
                  <a:extLst>
                    <a:ext uri="{9D8B030D-6E8A-4147-A177-3AD203B41FA5}">
                      <a16:colId xmlns:a16="http://schemas.microsoft.com/office/drawing/2014/main" val="2728155911"/>
                    </a:ext>
                  </a:extLst>
                </a:gridCol>
              </a:tblGrid>
              <a:tr h="417250">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2">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pPr algn="ctr">
                        <a:defRPr sz="1400">
                          <a:solidFill>
                            <a:srgbClr val="800000"/>
                          </a:solidFill>
                          <a:latin typeface="Georgia"/>
                          <a:ea typeface="Georgia"/>
                          <a:cs typeface="Georgia"/>
                          <a:sym typeface="Georgia"/>
                        </a:defRPr>
                      </a:pPr>
                      <a:endParaRPr lang="en-US"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2">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pPr algn="ctr">
                        <a:defRPr sz="1400" u="sng">
                          <a:solidFill>
                            <a:srgbClr val="800000"/>
                          </a:solidFill>
                          <a:latin typeface="Georgia"/>
                          <a:ea typeface="Georgia"/>
                          <a:cs typeface="Georgia"/>
                          <a:sym typeface="Georgia"/>
                        </a:defRPr>
                      </a:pP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60312">
                <a:tc gridSpan="6">
                  <a:txBody>
                    <a:bodyPr/>
                    <a:lstStyle/>
                    <a:p>
                      <a:pPr algn="l">
                        <a:lnSpc>
                          <a:spcPct val="107000"/>
                        </a:lnSpc>
                        <a:defRPr sz="1800"/>
                      </a:pPr>
                      <a:r>
                        <a:rPr lang="en-US" sz="14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Interim Goal </a:t>
                      </a:r>
                      <a:r>
                        <a:rPr sz="14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1: Research </a:t>
                      </a:r>
                      <a:r>
                        <a:rPr lang="en-US" sz="14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parish buildings and facilities options to determine optimum solution </a:t>
                      </a:r>
                      <a:r>
                        <a:rPr sz="14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within</a:t>
                      </a:r>
                      <a:r>
                        <a:rPr lang="en-US" sz="14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4</a:t>
                      </a:r>
                      <a:r>
                        <a:rPr sz="14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tc hMerge="1">
                  <a:txBody>
                    <a:bodyPr/>
                    <a:lstStyle/>
                    <a:p>
                      <a:pPr algn="l">
                        <a:lnSpc>
                          <a:spcPct val="107000"/>
                        </a:lnSpc>
                        <a:defRPr sz="1800"/>
                      </a:pPr>
                      <a:endParaRPr sz="1400" b="1" u="sng" dirty="0">
                        <a:solidFill>
                          <a:schemeClr val="tx1">
                            <a:lumMod val="75000"/>
                            <a:lumOff val="25000"/>
                          </a:schemeClr>
                        </a:solidFill>
                        <a:highlight>
                          <a:srgbClr val="FF00FF"/>
                        </a:highlight>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591884">
                <a:tc gridSpan="2">
                  <a:txBody>
                    <a:bodyPr/>
                    <a:lstStyle/>
                    <a:p>
                      <a:pPr algn="l">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Form</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a:t>
                      </a:r>
                      <a:r>
                        <a:rPr lang="en-US" sz="1400" b="1" u="none" dirty="0">
                          <a:latin typeface="Arial" panose="020B0604020202020204" pitchFamily="34" charset="0"/>
                          <a:cs typeface="Arial" panose="020B0604020202020204" pitchFamily="34" charset="0"/>
                        </a:rPr>
                        <a:t>Parish Facilities Ministry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Team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(PFMT</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0325" indent="0" algn="l">
                        <a:lnSpc>
                          <a:spcPct val="107000"/>
                        </a:lnSpc>
                        <a:defRPr sz="1800"/>
                      </a:pPr>
                      <a:r>
                        <a:rPr lang="en-US" sz="14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PFT and Goal Co-Captains</a:t>
                      </a:r>
                      <a:endParaRPr sz="14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4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SPT and Goal Co-Captains</a:t>
                      </a:r>
                      <a:endParaRPr sz="14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gridSpan="2">
                  <a:txBody>
                    <a:bodyPr/>
                    <a:lstStyle/>
                    <a:p>
                      <a:r>
                        <a:rPr lang="en-US" sz="14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month  after Start Date</a:t>
                      </a:r>
                      <a:endParaRPr lang="en-US" sz="14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lnSpc>
                          <a:spcPct val="107000"/>
                        </a:lnSpc>
                        <a:defRPr sz="1800"/>
                      </a:pPr>
                      <a:r>
                        <a:rPr lang="en-US" sz="14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PFT members agree to serve  </a:t>
                      </a:r>
                      <a:endParaRPr sz="14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4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PFMT members agree to serve  </a:t>
                      </a:r>
                      <a:endParaRPr sz="14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26883">
                <a:tc gridSpan="2">
                  <a:txBody>
                    <a:bodyPr/>
                    <a:lstStyle/>
                    <a:p>
                      <a:r>
                        <a:rPr sz="1400" b="1" dirty="0">
                          <a:solidFill>
                            <a:schemeClr val="tx1">
                              <a:lumMod val="75000"/>
                              <a:lumOff val="25000"/>
                            </a:schemeClr>
                          </a:solidFill>
                          <a:latin typeface="Arial" panose="020B0604020202020204" pitchFamily="34" charset="0"/>
                          <a:cs typeface="Arial" panose="020B0604020202020204" pitchFamily="34" charset="0"/>
                        </a:rPr>
                        <a:t>2</a:t>
                      </a:r>
                      <a:r>
                        <a:rPr sz="1400" b="1" dirty="0">
                          <a:solidFill>
                            <a:schemeClr val="tx1"/>
                          </a:solidFill>
                          <a:latin typeface="Arial" panose="020B0604020202020204" pitchFamily="34" charset="0"/>
                          <a:cs typeface="Arial" panose="020B0604020202020204" pitchFamily="34" charset="0"/>
                        </a:rPr>
                        <a:t>. </a:t>
                      </a:r>
                      <a:r>
                        <a:rPr lang="en-US" sz="1400" b="1" dirty="0">
                          <a:solidFill>
                            <a:schemeClr val="tx1"/>
                          </a:solidFill>
                          <a:latin typeface="Arial" panose="020B0604020202020204" pitchFamily="34" charset="0"/>
                          <a:cs typeface="Arial" panose="020B0604020202020204" pitchFamily="34" charset="0"/>
                        </a:rPr>
                        <a:t>Comprehensively research the alternative options and analyze optimal alterative(s) for a proposal for Goal items D (i) (A), (B), (C) and (D) (the “Consensus Parish Facilities Plan</a:t>
                      </a:r>
                      <a:r>
                        <a:rPr lang="en-US" sz="1400" b="1" dirty="0">
                          <a:latin typeface="Arial" panose="020B0604020202020204" pitchFamily="34" charset="0"/>
                          <a:cs typeface="Arial" panose="020B0604020202020204" pitchFamily="34" charset="0"/>
                        </a:rPr>
                        <a:t>”).</a:t>
                      </a:r>
                      <a:endPar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0325" indent="0" algn="l">
                        <a:lnSpc>
                          <a:spcPct val="107000"/>
                        </a:lnSpc>
                        <a:defRPr b="1">
                          <a:solidFill>
                            <a:srgbClr val="5D0100"/>
                          </a:solidFill>
                          <a:latin typeface="Georgia"/>
                          <a:ea typeface="Georgia"/>
                          <a:cs typeface="Georgia"/>
                          <a:sym typeface="Georgia"/>
                        </a:defRPr>
                      </a:pPr>
                      <a:r>
                        <a:rPr kumimoji="0" lang="en-US" sz="1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PFT</a:t>
                      </a:r>
                      <a:endParaRPr sz="14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kumimoji="0" lang="en-US" sz="1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PFMT</a:t>
                      </a:r>
                      <a:endParaRPr sz="14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n-US" sz="1400" b="0" dirty="0">
                          <a:solidFill>
                            <a:schemeClr val="tx1">
                              <a:lumMod val="75000"/>
                              <a:lumOff val="25000"/>
                            </a:schemeClr>
                          </a:solidFill>
                          <a:latin typeface="Arial" panose="020B0604020202020204" pitchFamily="34" charset="0"/>
                          <a:cs typeface="Arial" panose="020B0604020202020204" pitchFamily="34" charset="0"/>
                        </a:rPr>
                        <a:t>3 months after step 1</a:t>
                      </a:r>
                      <a:endParaRPr lang="en-US" sz="14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lnSpc>
                          <a:spcPct val="107000"/>
                        </a:lnSpc>
                        <a:defRPr sz="1800"/>
                      </a:pPr>
                      <a:endParaRPr sz="1400" b="0" dirty="0">
                        <a:solidFill>
                          <a:schemeClr val="tx1">
                            <a:lumMod val="75000"/>
                            <a:lumOff val="25000"/>
                          </a:schemeClr>
                        </a:solidFill>
                        <a:highlight>
                          <a:srgbClr val="FFFF00"/>
                        </a:highlight>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4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Comprehensive research of optimal building and facilities options is competed</a:t>
                      </a:r>
                      <a:endParaRPr sz="14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86656">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Interim Goal  2: Obtain consensus consents and approvals from parishioners and Metropolis in support of the Consensus Facilities Plan within 5 months</a:t>
                      </a:r>
                      <a:endParaRPr lang="en-US" sz="1400" b="1" u="none" dirty="0">
                        <a:solidFill>
                          <a:schemeClr val="tx1"/>
                        </a:solidFill>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sz="1400" dirty="0">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lnSpc>
                          <a:spcPct val="107000"/>
                        </a:lnSpc>
                        <a:defRPr b="1">
                          <a:solidFill>
                            <a:srgbClr val="FF0000"/>
                          </a:solidFill>
                          <a:latin typeface="Georgia"/>
                          <a:ea typeface="Georgia"/>
                          <a:cs typeface="Georgia"/>
                          <a:sym typeface="Georgia"/>
                        </a:defRPr>
                      </a:pPr>
                      <a:endParaRPr lang="en-US" sz="1400" b="0" u="none" cap="none" spc="0" dirty="0">
                        <a:solidFill>
                          <a:schemeClr val="tx1"/>
                        </a:solidFill>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sz="1400" dirty="0">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5477864"/>
                  </a:ext>
                </a:extLst>
              </a:tr>
              <a:tr h="1276739">
                <a:tc gridSpan="2">
                  <a:txBody>
                    <a:bodyPr/>
                    <a:lstStyle/>
                    <a:p>
                      <a:r>
                        <a:rPr lang="en-US" sz="1400" b="1" dirty="0">
                          <a:solidFill>
                            <a:schemeClr val="tx1"/>
                          </a:solidFill>
                          <a:latin typeface="Arial" panose="020B0604020202020204" pitchFamily="34" charset="0"/>
                          <a:cs typeface="Arial" panose="020B0604020202020204" pitchFamily="34" charset="0"/>
                        </a:rPr>
                        <a:t>3. </a:t>
                      </a:r>
                      <a:r>
                        <a:rPr lang="en-US" sz="1400" b="1" cap="none" spc="0" dirty="0">
                          <a:solidFill>
                            <a:schemeClr val="tx1"/>
                          </a:solidFill>
                          <a:latin typeface="Arial" panose="020B0604020202020204" pitchFamily="34" charset="0"/>
                          <a:cs typeface="Arial" panose="020B0604020202020204" pitchFamily="34" charset="0"/>
                        </a:rPr>
                        <a:t>Finish development of  </a:t>
                      </a:r>
                      <a:r>
                        <a:rPr lang="en-US" sz="1400" b="1" dirty="0">
                          <a:solidFill>
                            <a:schemeClr val="tx1"/>
                          </a:solidFill>
                          <a:latin typeface="Arial" panose="020B0604020202020204" pitchFamily="34" charset="0"/>
                          <a:cs typeface="Arial" panose="020B0604020202020204" pitchFamily="34" charset="0"/>
                        </a:rPr>
                        <a:t>Consensus Parish Facilities Plan and obtain all necessary parish and Metropolis approvals to whatever final version of the Consensus Parish Facilities Plan is approved by the parish general assembly.  </a:t>
                      </a:r>
                      <a:endParaRPr lang="en-US" sz="1400" b="1" u="none" dirty="0">
                        <a:solidFill>
                          <a:schemeClr val="tx1"/>
                        </a:solidFill>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r>
                        <a:rPr kumimoji="0" lang="en-US" sz="1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LPCFT</a:t>
                      </a:r>
                      <a:endParaRPr lang="en-US" sz="1400" dirty="0">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kumimoji="0" lang="en-US" sz="1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PFMT</a:t>
                      </a:r>
                      <a:endParaRPr lang="en-US" sz="1400" b="0" dirty="0">
                        <a:solidFill>
                          <a:schemeClr val="tx1">
                            <a:lumMod val="75000"/>
                            <a:lumOff val="25000"/>
                          </a:schemeClr>
                        </a:solidFill>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lnSpc>
                          <a:spcPct val="107000"/>
                        </a:lnSpc>
                        <a:defRPr b="1">
                          <a:solidFill>
                            <a:srgbClr val="FF0000"/>
                          </a:solidFill>
                          <a:latin typeface="Georgia"/>
                          <a:ea typeface="Georgia"/>
                          <a:cs typeface="Georgia"/>
                          <a:sym typeface="Georgia"/>
                        </a:defRPr>
                      </a:pPr>
                      <a:r>
                        <a:rPr lang="en-US" sz="1400" b="0" u="none" cap="none" spc="0" dirty="0">
                          <a:solidFill>
                            <a:schemeClr val="tx1"/>
                          </a:solidFill>
                          <a:latin typeface="Arial" panose="020B0604020202020204" pitchFamily="34" charset="0"/>
                          <a:cs typeface="Arial" panose="020B0604020202020204" pitchFamily="34" charset="0"/>
                        </a:rPr>
                        <a:t>5 months after step 2</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400" dirty="0">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latin typeface="Arial" panose="020B0604020202020204" pitchFamily="34" charset="0"/>
                          <a:cs typeface="Arial" panose="020B0604020202020204" pitchFamily="34" charset="0"/>
                        </a:rPr>
                        <a:t>Obtain parishioner and Metropolis approval of Consensus </a:t>
                      </a:r>
                      <a:r>
                        <a:rPr lang="en-US" sz="1400" b="0" dirty="0">
                          <a:solidFill>
                            <a:schemeClr val="tx1"/>
                          </a:solidFill>
                          <a:latin typeface="Arial" panose="020B0604020202020204" pitchFamily="34" charset="0"/>
                          <a:cs typeface="Arial" panose="020B0604020202020204" pitchFamily="34" charset="0"/>
                        </a:rPr>
                        <a:t>Parish </a:t>
                      </a:r>
                      <a:r>
                        <a:rPr lang="en-US" sz="1400" dirty="0">
                          <a:latin typeface="Arial" panose="020B0604020202020204" pitchFamily="34" charset="0"/>
                          <a:cs typeface="Arial" panose="020B0604020202020204" pitchFamily="34" charset="0"/>
                        </a:rPr>
                        <a:t>Facilities Plan</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3" name="Title 1">
            <a:extLst>
              <a:ext uri="{FF2B5EF4-FFF2-40B4-BE49-F238E27FC236}">
                <a16:creationId xmlns:a16="http://schemas.microsoft.com/office/drawing/2014/main" id="{16D0CCE8-41A6-4CD6-65B9-C30D247B960E}"/>
              </a:ext>
            </a:extLst>
          </p:cNvPr>
          <p:cNvSpPr txBox="1">
            <a:spLocks/>
          </p:cNvSpPr>
          <p:nvPr/>
        </p:nvSpPr>
        <p:spPr bwMode="auto">
          <a:xfrm>
            <a:off x="424469" y="-164489"/>
            <a:ext cx="8719526"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600" b="0" i="0" u="sng"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Parish  Facilities  Ministry – Part 2</a:t>
            </a:r>
            <a:endParaRPr kumimoji="0" lang="en-US" sz="3500" b="0" i="0" u="sng"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758705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161364" y="1642349"/>
          <a:ext cx="8915318" cy="4786359"/>
        </p:xfrm>
        <a:graphic>
          <a:graphicData uri="http://schemas.openxmlformats.org/drawingml/2006/table">
            <a:tbl>
              <a:tblPr firstRow="1" bandRow="1">
                <a:noFill/>
              </a:tblPr>
              <a:tblGrid>
                <a:gridCol w="3990254">
                  <a:extLst>
                    <a:ext uri="{9D8B030D-6E8A-4147-A177-3AD203B41FA5}">
                      <a16:colId xmlns:a16="http://schemas.microsoft.com/office/drawing/2014/main" val="20000"/>
                    </a:ext>
                  </a:extLst>
                </a:gridCol>
                <a:gridCol w="1687851">
                  <a:extLst>
                    <a:ext uri="{9D8B030D-6E8A-4147-A177-3AD203B41FA5}">
                      <a16:colId xmlns:a16="http://schemas.microsoft.com/office/drawing/2014/main" val="31893473"/>
                    </a:ext>
                  </a:extLst>
                </a:gridCol>
                <a:gridCol w="1367593">
                  <a:extLst>
                    <a:ext uri="{9D8B030D-6E8A-4147-A177-3AD203B41FA5}">
                      <a16:colId xmlns:a16="http://schemas.microsoft.com/office/drawing/2014/main" val="114495414"/>
                    </a:ext>
                  </a:extLst>
                </a:gridCol>
                <a:gridCol w="1869620">
                  <a:extLst>
                    <a:ext uri="{9D8B030D-6E8A-4147-A177-3AD203B41FA5}">
                      <a16:colId xmlns:a16="http://schemas.microsoft.com/office/drawing/2014/main" val="1475866774"/>
                    </a:ext>
                  </a:extLst>
                </a:gridCol>
              </a:tblGrid>
              <a:tr h="494727">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15449">
                <a:tc gridSpan="4">
                  <a:txBody>
                    <a:bodyPr/>
                    <a:lstStyle/>
                    <a:p>
                      <a:pPr algn="l">
                        <a:lnSpc>
                          <a:spcPct val="107000"/>
                        </a:lnSpc>
                        <a:defRPr sz="1800"/>
                      </a:pPr>
                      <a:r>
                        <a:rPr lang="en-US" sz="1200" b="1" u="none" cap="none" spc="0" dirty="0">
                          <a:solidFill>
                            <a:schemeClr val="tx1"/>
                          </a:solidFill>
                          <a:latin typeface="Arial" panose="020B0604020202020204" pitchFamily="34" charset="0"/>
                          <a:ea typeface="Georgia"/>
                          <a:cs typeface="Arial" panose="020B0604020202020204" pitchFamily="34" charset="0"/>
                          <a:sym typeface="Georgia"/>
                        </a:rPr>
                        <a:t>Interim Goal  3: Obtain all necessary professionals and capital campaign program and debt borrowings to implement Consensus </a:t>
                      </a:r>
                      <a:r>
                        <a:rPr lang="en-US" sz="1200" b="1" dirty="0">
                          <a:solidFill>
                            <a:schemeClr val="tx1"/>
                          </a:solidFill>
                          <a:latin typeface="Arial" panose="020B0604020202020204" pitchFamily="34" charset="0"/>
                          <a:cs typeface="Arial" panose="020B0604020202020204" pitchFamily="34" charset="0"/>
                        </a:rPr>
                        <a:t>Parish </a:t>
                      </a:r>
                      <a:r>
                        <a:rPr lang="en-US" sz="1200" b="1" u="none" dirty="0">
                          <a:solidFill>
                            <a:schemeClr val="tx1"/>
                          </a:solidFill>
                          <a:latin typeface="Arial" panose="020B0604020202020204" pitchFamily="34" charset="0"/>
                          <a:cs typeface="Arial" panose="020B0604020202020204" pitchFamily="34" charset="0"/>
                        </a:rPr>
                        <a:t>Facilities Plan and </a:t>
                      </a:r>
                      <a:r>
                        <a:rPr lang="en-US" sz="1200" b="1" u="none" cap="none" spc="0" dirty="0">
                          <a:solidFill>
                            <a:schemeClr val="tx1"/>
                          </a:solidFill>
                          <a:latin typeface="Arial" panose="020B0604020202020204" pitchFamily="34" charset="0"/>
                          <a:ea typeface="Georgia"/>
                          <a:cs typeface="Arial" panose="020B0604020202020204" pitchFamily="34" charset="0"/>
                          <a:sym typeface="Georgia"/>
                        </a:rPr>
                        <a:t>Capital Campaign within 6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extLst>
                  <a:ext uri="{0D108BD9-81ED-4DB2-BD59-A6C34878D82A}">
                    <a16:rowId xmlns:a16="http://schemas.microsoft.com/office/drawing/2014/main" val="10001"/>
                  </a:ext>
                </a:extLst>
              </a:tr>
              <a:tr h="971878">
                <a:tc>
                  <a:txBody>
                    <a:bodyPr/>
                    <a:lstStyle/>
                    <a:p>
                      <a:pPr marL="58738" lvl="1" indent="0" algn="l">
                        <a:defRPr sz="1400" b="1">
                          <a:solidFill>
                            <a:srgbClr val="5D0100"/>
                          </a:solidFill>
                          <a:latin typeface="Georgia"/>
                          <a:ea typeface="Georgia"/>
                          <a:cs typeface="Georgia"/>
                          <a:sym typeface="Georgia"/>
                        </a:defRPr>
                      </a:pPr>
                      <a:r>
                        <a:rPr lang="en-US" sz="1400" dirty="0">
                          <a:solidFill>
                            <a:schemeClr val="tx1"/>
                          </a:solidFill>
                          <a:latin typeface="Arial" panose="020B0604020202020204" pitchFamily="34" charset="0"/>
                          <a:cs typeface="Arial" panose="020B0604020202020204" pitchFamily="34" charset="0"/>
                        </a:rPr>
                        <a:t>4</a:t>
                      </a:r>
                      <a:r>
                        <a:rPr sz="1400" dirty="0">
                          <a:solidFill>
                            <a:schemeClr val="tx1"/>
                          </a:solidFill>
                          <a:latin typeface="Arial" panose="020B0604020202020204" pitchFamily="34" charset="0"/>
                          <a:cs typeface="Arial" panose="020B0604020202020204" pitchFamily="34" charset="0"/>
                        </a:rPr>
                        <a:t>. Implement </a:t>
                      </a:r>
                      <a:r>
                        <a:rPr lang="en-US" sz="1400" dirty="0">
                          <a:solidFill>
                            <a:schemeClr val="tx1"/>
                          </a:solidFill>
                          <a:latin typeface="Arial" panose="020B0604020202020204" pitchFamily="34" charset="0"/>
                          <a:cs typeface="Arial" panose="020B0604020202020204" pitchFamily="34" charset="0"/>
                        </a:rPr>
                        <a:t>steps (d) (iii) to achieve  Consensus </a:t>
                      </a:r>
                      <a:r>
                        <a:rPr lang="en-US" sz="1400" b="1" dirty="0">
                          <a:solidFill>
                            <a:schemeClr val="tx1"/>
                          </a:solidFill>
                          <a:latin typeface="Arial" panose="020B0604020202020204" pitchFamily="34" charset="0"/>
                          <a:cs typeface="Arial" panose="020B0604020202020204" pitchFamily="34" charset="0"/>
                        </a:rPr>
                        <a:t>Parish </a:t>
                      </a:r>
                      <a:r>
                        <a:rPr lang="en-US" sz="1400" dirty="0">
                          <a:solidFill>
                            <a:schemeClr val="tx1"/>
                          </a:solidFill>
                          <a:latin typeface="Arial" panose="020B0604020202020204" pitchFamily="34" charset="0"/>
                          <a:cs typeface="Arial" panose="020B0604020202020204" pitchFamily="34" charset="0"/>
                        </a:rPr>
                        <a:t>Facilities Plan by: (A) identifying architects, general contractors, and other service providers: (B) identify how much of the Endowment will be used as part of the Consensus </a:t>
                      </a:r>
                      <a:r>
                        <a:rPr lang="en-US" sz="1400" b="1" dirty="0">
                          <a:solidFill>
                            <a:schemeClr val="tx1"/>
                          </a:solidFill>
                          <a:latin typeface="Arial" panose="020B0604020202020204" pitchFamily="34" charset="0"/>
                          <a:cs typeface="Arial" panose="020B0604020202020204" pitchFamily="34" charset="0"/>
                        </a:rPr>
                        <a:t>Parish </a:t>
                      </a:r>
                      <a:r>
                        <a:rPr lang="en-US" sz="1400" dirty="0">
                          <a:solidFill>
                            <a:schemeClr val="tx1"/>
                          </a:solidFill>
                          <a:latin typeface="Arial" panose="020B0604020202020204" pitchFamily="34" charset="0"/>
                          <a:cs typeface="Arial" panose="020B0604020202020204" pitchFamily="34" charset="0"/>
                        </a:rPr>
                        <a:t>Facilities Plan and receive approval from the parish general assembly; (C) develop and begin executing a “Capital Campaign” to obtain at least the Contributed Portion of the Consensus </a:t>
                      </a:r>
                      <a:r>
                        <a:rPr lang="en-US" sz="1400" b="1" dirty="0">
                          <a:solidFill>
                            <a:schemeClr val="tx1"/>
                          </a:solidFill>
                          <a:latin typeface="Arial" panose="020B0604020202020204" pitchFamily="34" charset="0"/>
                          <a:cs typeface="Arial" panose="020B0604020202020204" pitchFamily="34" charset="0"/>
                        </a:rPr>
                        <a:t>Parish </a:t>
                      </a:r>
                      <a:r>
                        <a:rPr lang="en-US" sz="1400" dirty="0">
                          <a:solidFill>
                            <a:schemeClr val="tx1"/>
                          </a:solidFill>
                          <a:latin typeface="Arial" panose="020B0604020202020204" pitchFamily="34" charset="0"/>
                          <a:cs typeface="Arial" panose="020B0604020202020204" pitchFamily="34" charset="0"/>
                        </a:rPr>
                        <a:t>Facilities Plan; and (D) obtain funding commitments for the “Borrowed Portion” </a:t>
                      </a:r>
                      <a:endParaRPr sz="1400" dirty="0">
                        <a:solidFill>
                          <a:schemeClr val="tx1"/>
                        </a:solidFill>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400" b="0" dirty="0">
                          <a:solidFill>
                            <a:schemeClr val="tx1"/>
                          </a:solidFill>
                          <a:latin typeface="Arial" panose="020B0604020202020204" pitchFamily="34" charset="0"/>
                          <a:ea typeface="Georgia"/>
                          <a:cs typeface="Arial" panose="020B0604020202020204" pitchFamily="34" charset="0"/>
                          <a:sym typeface="Georgia"/>
                        </a:rPr>
                        <a:t>  </a:t>
                      </a:r>
                      <a:r>
                        <a:rPr kumimoji="0" lang="en-US" sz="1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PFMT</a:t>
                      </a:r>
                      <a:endParaRPr lang="en-US" sz="1400" b="0" dirty="0">
                        <a:solidFill>
                          <a:schemeClr val="tx1">
                            <a:lumMod val="75000"/>
                            <a:lumOff val="25000"/>
                          </a:schemeClr>
                        </a:solidFill>
                        <a:latin typeface="Arial" panose="020B0604020202020204" pitchFamily="34" charset="0"/>
                        <a:cs typeface="Arial" panose="020B0604020202020204" pitchFamily="34" charset="0"/>
                      </a:endParaRPr>
                    </a:p>
                    <a:p>
                      <a:pPr algn="l">
                        <a:lnSpc>
                          <a:spcPct val="107000"/>
                        </a:lnSpc>
                        <a:defRPr sz="1800"/>
                      </a:pPr>
                      <a:endParaRPr sz="14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b="1">
                          <a:solidFill>
                            <a:srgbClr val="FF0000"/>
                          </a:solidFill>
                          <a:latin typeface="Georgia"/>
                          <a:ea typeface="Georgia"/>
                          <a:cs typeface="Georgia"/>
                          <a:sym typeface="Georgia"/>
                        </a:defRPr>
                      </a:pPr>
                      <a:r>
                        <a:rPr lang="en-US" sz="1400" b="0" dirty="0">
                          <a:solidFill>
                            <a:schemeClr val="tx1"/>
                          </a:solidFill>
                          <a:latin typeface="Arial" panose="020B0604020202020204" pitchFamily="34" charset="0"/>
                          <a:cs typeface="Arial" panose="020B0604020202020204" pitchFamily="34" charset="0"/>
                        </a:rPr>
                        <a:t>6</a:t>
                      </a:r>
                      <a:r>
                        <a:rPr sz="1400" b="0" dirty="0">
                          <a:solidFill>
                            <a:schemeClr val="tx1"/>
                          </a:solidFill>
                          <a:latin typeface="Arial" panose="020B0604020202020204" pitchFamily="34" charset="0"/>
                          <a:cs typeface="Arial" panose="020B0604020202020204" pitchFamily="34" charset="0"/>
                        </a:rPr>
                        <a:t> months after </a:t>
                      </a:r>
                      <a:r>
                        <a:rPr lang="en-US" sz="1400" b="0" dirty="0">
                          <a:solidFill>
                            <a:schemeClr val="tx1"/>
                          </a:solidFill>
                          <a:latin typeface="Arial" panose="020B0604020202020204" pitchFamily="34" charset="0"/>
                          <a:cs typeface="Arial" panose="020B0604020202020204" pitchFamily="34" charset="0"/>
                        </a:rPr>
                        <a:t>    </a:t>
                      </a:r>
                      <a:r>
                        <a:rPr sz="1400" b="0" dirty="0">
                          <a:solidFill>
                            <a:schemeClr val="tx1"/>
                          </a:solidFill>
                          <a:latin typeface="Arial" panose="020B0604020202020204" pitchFamily="34" charset="0"/>
                          <a:cs typeface="Arial" panose="020B0604020202020204" pitchFamily="34" charset="0"/>
                        </a:rPr>
                        <a:t>step </a:t>
                      </a:r>
                      <a:r>
                        <a:rPr lang="en-US" sz="1400" b="0" dirty="0">
                          <a:solidFill>
                            <a:schemeClr val="tx1"/>
                          </a:solidFill>
                          <a:latin typeface="Arial" panose="020B0604020202020204" pitchFamily="34" charset="0"/>
                          <a:cs typeface="Arial" panose="020B0604020202020204" pitchFamily="34" charset="0"/>
                        </a:rPr>
                        <a:t>3</a:t>
                      </a:r>
                      <a:endParaRPr sz="1400" b="0" dirty="0">
                        <a:solidFill>
                          <a:schemeClr val="tx1"/>
                        </a:solidFill>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400" b="0" dirty="0">
                          <a:solidFill>
                            <a:schemeClr val="tx1"/>
                          </a:solidFill>
                          <a:latin typeface="Arial" panose="020B0604020202020204" pitchFamily="34" charset="0"/>
                          <a:ea typeface="Georgia"/>
                          <a:cs typeface="Arial" panose="020B0604020202020204" pitchFamily="34" charset="0"/>
                          <a:sym typeface="Georgia"/>
                        </a:rPr>
                        <a:t>Finalize retention of necessary professionals, any borrowings and capital campaign and debt  program to fully implement the Consensus </a:t>
                      </a:r>
                      <a:r>
                        <a:rPr lang="en-US" sz="1400" b="0" dirty="0">
                          <a:solidFill>
                            <a:schemeClr val="tx1"/>
                          </a:solidFill>
                          <a:latin typeface="Arial" panose="020B0604020202020204" pitchFamily="34" charset="0"/>
                          <a:cs typeface="Arial" panose="020B0604020202020204" pitchFamily="34" charset="0"/>
                        </a:rPr>
                        <a:t>Parish</a:t>
                      </a:r>
                      <a:r>
                        <a:rPr lang="en-US" sz="1400" b="1" dirty="0">
                          <a:solidFill>
                            <a:schemeClr val="tx1"/>
                          </a:solidFill>
                          <a:latin typeface="Arial" panose="020B0604020202020204" pitchFamily="34" charset="0"/>
                          <a:cs typeface="Arial" panose="020B0604020202020204" pitchFamily="34" charset="0"/>
                        </a:rPr>
                        <a:t> </a:t>
                      </a:r>
                      <a:r>
                        <a:rPr lang="en-US" sz="1400" b="0" dirty="0">
                          <a:solidFill>
                            <a:schemeClr val="tx1"/>
                          </a:solidFill>
                          <a:latin typeface="Arial" panose="020B0604020202020204" pitchFamily="34" charset="0"/>
                          <a:ea typeface="Georgia"/>
                          <a:cs typeface="Arial" panose="020B0604020202020204" pitchFamily="34" charset="0"/>
                          <a:sym typeface="Georgia"/>
                        </a:rPr>
                        <a:t>Facilities Plan</a:t>
                      </a:r>
                      <a:endParaRPr sz="14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145329">
                <a:tc>
                  <a:txBody>
                    <a:bodyPr/>
                    <a:lstStyle/>
                    <a:p>
                      <a:pPr marL="58738" lvl="1" indent="0" algn="l">
                        <a:defRPr sz="1400" b="1">
                          <a:solidFill>
                            <a:srgbClr val="5D0100"/>
                          </a:solidFill>
                          <a:latin typeface="Georgia"/>
                          <a:ea typeface="Georgia"/>
                          <a:cs typeface="Georgia"/>
                          <a:sym typeface="Georgia"/>
                        </a:defRPr>
                      </a:pPr>
                      <a:r>
                        <a:rPr lang="en-US" sz="1400" dirty="0">
                          <a:solidFill>
                            <a:schemeClr val="tx1"/>
                          </a:solidFill>
                          <a:latin typeface="Arial" panose="020B0604020202020204" pitchFamily="34" charset="0"/>
                          <a:cs typeface="Arial" panose="020B0604020202020204" pitchFamily="34" charset="0"/>
                        </a:rPr>
                        <a:t>5</a:t>
                      </a:r>
                      <a:r>
                        <a:rPr sz="1400" dirty="0">
                          <a:solidFill>
                            <a:schemeClr val="tx1"/>
                          </a:solidFill>
                          <a:latin typeface="Arial" panose="020B0604020202020204" pitchFamily="34" charset="0"/>
                          <a:cs typeface="Arial" panose="020B0604020202020204" pitchFamily="34" charset="0"/>
                        </a:rPr>
                        <a:t>. </a:t>
                      </a:r>
                      <a:r>
                        <a:rPr lang="en-US" sz="1400" dirty="0">
                          <a:solidFill>
                            <a:schemeClr val="tx1"/>
                          </a:solidFill>
                          <a:latin typeface="Arial" panose="020B0604020202020204" pitchFamily="34" charset="0"/>
                          <a:cs typeface="Arial" panose="020B0604020202020204" pitchFamily="34" charset="0"/>
                        </a:rPr>
                        <a:t>Develop t</a:t>
                      </a:r>
                      <a:r>
                        <a:rPr sz="1400" dirty="0">
                          <a:solidFill>
                            <a:schemeClr val="tx1"/>
                          </a:solidFill>
                          <a:latin typeface="Arial" panose="020B0604020202020204" pitchFamily="34" charset="0"/>
                          <a:cs typeface="Arial" panose="020B0604020202020204" pitchFamily="34" charset="0"/>
                        </a:rPr>
                        <a:t>rack</a:t>
                      </a:r>
                      <a:r>
                        <a:rPr lang="en-US" sz="1400" dirty="0">
                          <a:solidFill>
                            <a:schemeClr val="tx1"/>
                          </a:solidFill>
                          <a:latin typeface="Arial" panose="020B0604020202020204" pitchFamily="34" charset="0"/>
                          <a:cs typeface="Arial" panose="020B0604020202020204" pitchFamily="34" charset="0"/>
                        </a:rPr>
                        <a:t>ing</a:t>
                      </a:r>
                      <a:r>
                        <a:rPr sz="1400" dirty="0">
                          <a:solidFill>
                            <a:schemeClr val="tx1"/>
                          </a:solidFill>
                          <a:latin typeface="Arial" panose="020B0604020202020204" pitchFamily="34" charset="0"/>
                          <a:cs typeface="Arial" panose="020B0604020202020204" pitchFamily="34" charset="0"/>
                        </a:rPr>
                        <a:t> and report</a:t>
                      </a:r>
                      <a:r>
                        <a:rPr lang="en-US" sz="1400" dirty="0">
                          <a:solidFill>
                            <a:schemeClr val="tx1"/>
                          </a:solidFill>
                          <a:latin typeface="Arial" panose="020B0604020202020204" pitchFamily="34" charset="0"/>
                          <a:cs typeface="Arial" panose="020B0604020202020204" pitchFamily="34" charset="0"/>
                        </a:rPr>
                        <a:t>ing</a:t>
                      </a:r>
                      <a:r>
                        <a:rPr sz="1400" dirty="0">
                          <a:solidFill>
                            <a:schemeClr val="tx1"/>
                          </a:solidFill>
                          <a:latin typeface="Arial" panose="020B0604020202020204" pitchFamily="34" charset="0"/>
                          <a:cs typeface="Arial" panose="020B0604020202020204" pitchFamily="34" charset="0"/>
                        </a:rPr>
                        <a:t> monthly performance benchmarks </a:t>
                      </a:r>
                      <a:r>
                        <a:rPr lang="en-US" sz="1400" dirty="0">
                          <a:solidFill>
                            <a:schemeClr val="tx1"/>
                          </a:solidFill>
                          <a:latin typeface="Arial" panose="020B0604020202020204" pitchFamily="34" charset="0"/>
                          <a:cs typeface="Arial" panose="020B0604020202020204" pitchFamily="34" charset="0"/>
                        </a:rPr>
                        <a:t>for all activities associated with Consensus </a:t>
                      </a:r>
                      <a:r>
                        <a:rPr lang="en-US" sz="1400" b="1" dirty="0">
                          <a:solidFill>
                            <a:schemeClr val="tx1"/>
                          </a:solidFill>
                          <a:latin typeface="Arial" panose="020B0604020202020204" pitchFamily="34" charset="0"/>
                          <a:cs typeface="Arial" panose="020B0604020202020204" pitchFamily="34" charset="0"/>
                        </a:rPr>
                        <a:t>Parish </a:t>
                      </a:r>
                      <a:r>
                        <a:rPr lang="en-US" sz="1400" dirty="0">
                          <a:solidFill>
                            <a:schemeClr val="tx1"/>
                          </a:solidFill>
                          <a:latin typeface="Arial" panose="020B0604020202020204" pitchFamily="34" charset="0"/>
                          <a:cs typeface="Arial" panose="020B0604020202020204" pitchFamily="34" charset="0"/>
                        </a:rPr>
                        <a:t>Facilities Plan and </a:t>
                      </a:r>
                      <a:r>
                        <a:rPr lang="en-US" sz="1400" b="1" u="none" cap="none" spc="0" dirty="0">
                          <a:solidFill>
                            <a:schemeClr val="tx1"/>
                          </a:solidFill>
                          <a:latin typeface="Arial" panose="020B0604020202020204" pitchFamily="34" charset="0"/>
                          <a:ea typeface="Georgia"/>
                          <a:cs typeface="Arial" panose="020B0604020202020204" pitchFamily="34" charset="0"/>
                          <a:sym typeface="Georgia"/>
                        </a:rPr>
                        <a:t>Capital Campaign (the “</a:t>
                      </a:r>
                      <a:r>
                        <a:rPr lang="en-US" sz="1400" b="1" dirty="0">
                          <a:solidFill>
                            <a:schemeClr val="tx1"/>
                          </a:solidFill>
                          <a:latin typeface="Arial" panose="020B0604020202020204" pitchFamily="34" charset="0"/>
                          <a:cs typeface="Arial" panose="020B0604020202020204" pitchFamily="34" charset="0"/>
                        </a:rPr>
                        <a:t>Parish </a:t>
                      </a:r>
                      <a:r>
                        <a:rPr lang="en-US" sz="1400" dirty="0">
                          <a:solidFill>
                            <a:schemeClr val="tx1"/>
                          </a:solidFill>
                          <a:latin typeface="Arial" panose="020B0604020202020204" pitchFamily="34" charset="0"/>
                          <a:cs typeface="Arial" panose="020B0604020202020204" pitchFamily="34" charset="0"/>
                        </a:rPr>
                        <a:t>Facilities </a:t>
                      </a:r>
                      <a:r>
                        <a:rPr lang="en-US" sz="1400" b="1" u="none" cap="none" spc="0" dirty="0">
                          <a:solidFill>
                            <a:schemeClr val="tx1"/>
                          </a:solidFill>
                          <a:latin typeface="Arial" panose="020B0604020202020204" pitchFamily="34" charset="0"/>
                          <a:ea typeface="Georgia"/>
                          <a:cs typeface="Arial" panose="020B0604020202020204" pitchFamily="34" charset="0"/>
                          <a:sym typeface="Georgia"/>
                        </a:rPr>
                        <a:t>&amp; Capital Campaign </a:t>
                      </a:r>
                      <a:r>
                        <a:rPr lang="en-US" sz="1400" dirty="0">
                          <a:solidFill>
                            <a:schemeClr val="tx1"/>
                          </a:solidFill>
                          <a:latin typeface="Arial" panose="020B0604020202020204" pitchFamily="34" charset="0"/>
                          <a:cs typeface="Arial" panose="020B0604020202020204" pitchFamily="34" charset="0"/>
                        </a:rPr>
                        <a:t>Targets”).</a:t>
                      </a:r>
                      <a:endParaRPr sz="1400" dirty="0">
                        <a:solidFill>
                          <a:schemeClr val="tx1"/>
                        </a:solidFill>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400" b="0" dirty="0">
                          <a:solidFill>
                            <a:schemeClr val="tx1"/>
                          </a:solidFill>
                          <a:latin typeface="Arial" panose="020B0604020202020204" pitchFamily="34" charset="0"/>
                          <a:ea typeface="Georgia"/>
                          <a:cs typeface="Arial" panose="020B0604020202020204" pitchFamily="34" charset="0"/>
                          <a:sym typeface="Georgia"/>
                        </a:rPr>
                        <a:t>  </a:t>
                      </a:r>
                      <a:r>
                        <a:rPr kumimoji="0" lang="en-US" sz="1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PFMT</a:t>
                      </a:r>
                      <a:endParaRPr lang="en-US" sz="1400" b="0" dirty="0">
                        <a:solidFill>
                          <a:schemeClr val="tx1">
                            <a:lumMod val="75000"/>
                            <a:lumOff val="25000"/>
                          </a:schemeClr>
                        </a:solidFill>
                        <a:latin typeface="Arial" panose="020B0604020202020204" pitchFamily="34" charset="0"/>
                        <a:cs typeface="Arial" panose="020B0604020202020204" pitchFamily="34" charset="0"/>
                      </a:endParaRPr>
                    </a:p>
                    <a:p>
                      <a:pPr algn="l">
                        <a:lnSpc>
                          <a:spcPct val="107000"/>
                        </a:lnSpc>
                        <a:defRPr sz="1800"/>
                      </a:pPr>
                      <a:endParaRPr sz="14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400" b="0" dirty="0">
                          <a:solidFill>
                            <a:schemeClr val="tx1"/>
                          </a:solidFill>
                          <a:latin typeface="Arial" panose="020B0604020202020204" pitchFamily="34" charset="0"/>
                          <a:ea typeface="Georgia"/>
                          <a:cs typeface="Arial" panose="020B0604020202020204" pitchFamily="34" charset="0"/>
                          <a:sym typeface="Georgia"/>
                        </a:rPr>
                        <a:t>Simultaneous</a:t>
                      </a:r>
                      <a:r>
                        <a:rPr sz="1400" b="0" dirty="0">
                          <a:solidFill>
                            <a:schemeClr val="tx1"/>
                          </a:solidFill>
                          <a:latin typeface="Arial" panose="020B0604020202020204" pitchFamily="34" charset="0"/>
                          <a:ea typeface="Georgia"/>
                          <a:cs typeface="Arial" panose="020B0604020202020204" pitchFamily="34" charset="0"/>
                          <a:sym typeface="Georgia"/>
                        </a:rPr>
                        <a:t> </a:t>
                      </a:r>
                      <a:r>
                        <a:rPr lang="en-US" sz="1400" b="0" dirty="0">
                          <a:solidFill>
                            <a:schemeClr val="tx1"/>
                          </a:solidFill>
                          <a:latin typeface="Arial" panose="020B0604020202020204" pitchFamily="34" charset="0"/>
                          <a:ea typeface="Georgia"/>
                          <a:cs typeface="Arial" panose="020B0604020202020204" pitchFamily="34" charset="0"/>
                          <a:sym typeface="Georgia"/>
                        </a:rPr>
                        <a:t>  </a:t>
                      </a:r>
                      <a:r>
                        <a:rPr sz="1400" b="0" dirty="0">
                          <a:solidFill>
                            <a:schemeClr val="tx1"/>
                          </a:solidFill>
                          <a:latin typeface="Arial" panose="020B0604020202020204" pitchFamily="34" charset="0"/>
                          <a:ea typeface="Georgia"/>
                          <a:cs typeface="Arial" panose="020B0604020202020204" pitchFamily="34" charset="0"/>
                          <a:sym typeface="Georgia"/>
                        </a:rPr>
                        <a:t>with step </a:t>
                      </a:r>
                      <a:r>
                        <a:rPr lang="en-US" sz="1400" b="0" dirty="0">
                          <a:solidFill>
                            <a:schemeClr val="tx1"/>
                          </a:solidFill>
                          <a:latin typeface="Arial" panose="020B0604020202020204" pitchFamily="34" charset="0"/>
                          <a:ea typeface="Georgia"/>
                          <a:cs typeface="Arial" panose="020B0604020202020204" pitchFamily="34" charset="0"/>
                          <a:sym typeface="Georgia"/>
                        </a:rPr>
                        <a:t>4</a:t>
                      </a:r>
                      <a:endParaRPr sz="14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400" b="0" dirty="0">
                          <a:solidFill>
                            <a:schemeClr val="tx1"/>
                          </a:solidFill>
                          <a:latin typeface="Arial" panose="020B0604020202020204" pitchFamily="34" charset="0"/>
                          <a:ea typeface="Georgia"/>
                          <a:cs typeface="Arial" panose="020B0604020202020204" pitchFamily="34" charset="0"/>
                          <a:sym typeface="Georgia"/>
                        </a:rPr>
                        <a:t>Report on monthly progress of </a:t>
                      </a:r>
                      <a:r>
                        <a:rPr lang="en-US" sz="1400" b="0" dirty="0">
                          <a:solidFill>
                            <a:schemeClr val="tx1"/>
                          </a:solidFill>
                          <a:latin typeface="Arial" panose="020B0604020202020204" pitchFamily="34" charset="0"/>
                          <a:cs typeface="Arial" panose="020B0604020202020204" pitchFamily="34" charset="0"/>
                        </a:rPr>
                        <a:t>Parish </a:t>
                      </a:r>
                      <a:r>
                        <a:rPr lang="en-US" sz="1400" dirty="0">
                          <a:solidFill>
                            <a:schemeClr val="tx1"/>
                          </a:solidFill>
                          <a:latin typeface="Arial" panose="020B0604020202020204" pitchFamily="34" charset="0"/>
                          <a:cs typeface="Arial" panose="020B0604020202020204" pitchFamily="34" charset="0"/>
                        </a:rPr>
                        <a:t>Facilities </a:t>
                      </a:r>
                      <a:r>
                        <a:rPr lang="en-US" sz="1400" b="0" u="none" cap="none" spc="0" dirty="0">
                          <a:solidFill>
                            <a:schemeClr val="tx1"/>
                          </a:solidFill>
                          <a:latin typeface="Arial" panose="020B0604020202020204" pitchFamily="34" charset="0"/>
                          <a:ea typeface="Georgia"/>
                          <a:cs typeface="Arial" panose="020B0604020202020204" pitchFamily="34" charset="0"/>
                          <a:sym typeface="Georgia"/>
                        </a:rPr>
                        <a:t>Building &amp; Capital Campaign </a:t>
                      </a:r>
                      <a:r>
                        <a:rPr lang="en-US" sz="1400" b="0" dirty="0">
                          <a:solidFill>
                            <a:schemeClr val="tx1"/>
                          </a:solidFill>
                          <a:latin typeface="Arial" panose="020B0604020202020204" pitchFamily="34" charset="0"/>
                          <a:cs typeface="Arial" panose="020B0604020202020204" pitchFamily="34" charset="0"/>
                        </a:rPr>
                        <a:t>Targets</a:t>
                      </a:r>
                      <a:endParaRPr lang="en-US" sz="14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3" name="Title 1">
            <a:extLst>
              <a:ext uri="{FF2B5EF4-FFF2-40B4-BE49-F238E27FC236}">
                <a16:creationId xmlns:a16="http://schemas.microsoft.com/office/drawing/2014/main" id="{FB1693CB-C4B0-38BB-32EC-60AE9225F0EB}"/>
              </a:ext>
            </a:extLst>
          </p:cNvPr>
          <p:cNvSpPr txBox="1">
            <a:spLocks/>
          </p:cNvSpPr>
          <p:nvPr/>
        </p:nvSpPr>
        <p:spPr bwMode="auto">
          <a:xfrm>
            <a:off x="424469" y="-164489"/>
            <a:ext cx="8719526"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600" b="0" i="0" u="sng"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Parish  Facilities  Ministry – Part 2</a:t>
            </a:r>
            <a:endParaRPr kumimoji="0" lang="en-US" sz="3500" b="0" i="0" u="sng"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707241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67306" y="1688360"/>
          <a:ext cx="9009378" cy="565088"/>
        </p:xfrm>
        <a:graphic>
          <a:graphicData uri="http://schemas.openxmlformats.org/drawingml/2006/table">
            <a:tbl>
              <a:tblPr firstRow="1" bandRow="1">
                <a:noFill/>
              </a:tblPr>
              <a:tblGrid>
                <a:gridCol w="4234728">
                  <a:extLst>
                    <a:ext uri="{9D8B030D-6E8A-4147-A177-3AD203B41FA5}">
                      <a16:colId xmlns:a16="http://schemas.microsoft.com/office/drawing/2014/main" val="20000"/>
                    </a:ext>
                  </a:extLst>
                </a:gridCol>
                <a:gridCol w="1503283">
                  <a:extLst>
                    <a:ext uri="{9D8B030D-6E8A-4147-A177-3AD203B41FA5}">
                      <a16:colId xmlns:a16="http://schemas.microsoft.com/office/drawing/2014/main" val="31893473"/>
                    </a:ext>
                  </a:extLst>
                </a:gridCol>
                <a:gridCol w="1382022">
                  <a:extLst>
                    <a:ext uri="{9D8B030D-6E8A-4147-A177-3AD203B41FA5}">
                      <a16:colId xmlns:a16="http://schemas.microsoft.com/office/drawing/2014/main" val="114495414"/>
                    </a:ext>
                  </a:extLst>
                </a:gridCol>
                <a:gridCol w="1889345">
                  <a:extLst>
                    <a:ext uri="{9D8B030D-6E8A-4147-A177-3AD203B41FA5}">
                      <a16:colId xmlns:a16="http://schemas.microsoft.com/office/drawing/2014/main" val="1475866774"/>
                    </a:ext>
                  </a:extLst>
                </a:gridCol>
              </a:tblGrid>
              <a:tr h="542930">
                <a:tc>
                  <a:txBody>
                    <a:bodyPr/>
                    <a:lstStyle/>
                    <a:p>
                      <a:pPr algn="ctr">
                        <a:defRPr sz="1400">
                          <a:solidFill>
                            <a:srgbClr val="800000"/>
                          </a:solidFill>
                          <a:latin typeface="Georgia"/>
                          <a:ea typeface="Georgia"/>
                          <a:cs typeface="Georgia"/>
                          <a:sym typeface="Georgia"/>
                        </a:defRPr>
                      </a:pPr>
                      <a:endParaRPr lang="en-US" sz="1400" b="1" u="sng" dirty="0">
                        <a:solidFill>
                          <a:schemeClr val="tx1">
                            <a:lumMod val="75000"/>
                            <a:lumOff val="25000"/>
                          </a:schemeClr>
                        </a:solidFill>
                        <a:latin typeface="Arial" panose="020B0604020202020204" pitchFamily="34" charset="0"/>
                        <a:cs typeface="Arial" panose="020B0604020202020204" pitchFamily="34" charset="0"/>
                      </a:endParaRPr>
                    </a:p>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endParaRPr lang="en-US" sz="1400" b="1" u="sng" dirty="0">
                        <a:solidFill>
                          <a:schemeClr val="tx1">
                            <a:lumMod val="75000"/>
                            <a:lumOff val="25000"/>
                          </a:schemeClr>
                        </a:solidFill>
                        <a:latin typeface="Arial" panose="020B0604020202020204" pitchFamily="34" charset="0"/>
                        <a:cs typeface="Arial" panose="020B0604020202020204" pitchFamily="34" charset="0"/>
                      </a:endParaRPr>
                    </a:p>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bl>
          </a:graphicData>
        </a:graphic>
      </p:graphicFrame>
      <p:graphicFrame>
        <p:nvGraphicFramePr>
          <p:cNvPr id="3" name="Table 2">
            <a:extLst>
              <a:ext uri="{FF2B5EF4-FFF2-40B4-BE49-F238E27FC236}">
                <a16:creationId xmlns:a16="http://schemas.microsoft.com/office/drawing/2014/main" id="{6809DBBD-3A47-7A37-F699-6316892552F8}"/>
              </a:ext>
            </a:extLst>
          </p:cNvPr>
          <p:cNvGraphicFramePr>
            <a:graphicFrameLocks noGrp="1"/>
          </p:cNvGraphicFramePr>
          <p:nvPr/>
        </p:nvGraphicFramePr>
        <p:xfrm>
          <a:off x="67306" y="2253448"/>
          <a:ext cx="9009378" cy="3507130"/>
        </p:xfrm>
        <a:graphic>
          <a:graphicData uri="http://schemas.openxmlformats.org/drawingml/2006/table">
            <a:tbl>
              <a:tblPr firstRow="1" bandRow="1">
                <a:noFill/>
              </a:tblPr>
              <a:tblGrid>
                <a:gridCol w="4217310">
                  <a:extLst>
                    <a:ext uri="{9D8B030D-6E8A-4147-A177-3AD203B41FA5}">
                      <a16:colId xmlns:a16="http://schemas.microsoft.com/office/drawing/2014/main" val="13741718"/>
                    </a:ext>
                  </a:extLst>
                </a:gridCol>
                <a:gridCol w="1520701">
                  <a:extLst>
                    <a:ext uri="{9D8B030D-6E8A-4147-A177-3AD203B41FA5}">
                      <a16:colId xmlns:a16="http://schemas.microsoft.com/office/drawing/2014/main" val="2010044371"/>
                    </a:ext>
                  </a:extLst>
                </a:gridCol>
                <a:gridCol w="1382022">
                  <a:extLst>
                    <a:ext uri="{9D8B030D-6E8A-4147-A177-3AD203B41FA5}">
                      <a16:colId xmlns:a16="http://schemas.microsoft.com/office/drawing/2014/main" val="3048395248"/>
                    </a:ext>
                  </a:extLst>
                </a:gridCol>
                <a:gridCol w="1889345">
                  <a:extLst>
                    <a:ext uri="{9D8B030D-6E8A-4147-A177-3AD203B41FA5}">
                      <a16:colId xmlns:a16="http://schemas.microsoft.com/office/drawing/2014/main" val="3797090416"/>
                    </a:ext>
                  </a:extLst>
                </a:gridCol>
              </a:tblGrid>
              <a:tr h="315449">
                <a:tc gridSpan="4">
                  <a:txBody>
                    <a:bodyPr/>
                    <a:lstStyle/>
                    <a:p>
                      <a:pPr algn="l">
                        <a:lnSpc>
                          <a:spcPct val="107000"/>
                        </a:lnSpc>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5: Implement  the  Facilities and all other programs to achieve the </a:t>
                      </a:r>
                      <a:r>
                        <a:rPr lang="en-US" sz="1200" b="1" u="sng" dirty="0">
                          <a:solidFill>
                            <a:schemeClr val="tx1"/>
                          </a:solidFill>
                          <a:latin typeface="Arial" panose="020B0604020202020204" pitchFamily="34" charset="0"/>
                          <a:cs typeface="Arial" panose="020B0604020202020204" pitchFamily="34" charset="0"/>
                        </a:rPr>
                        <a:t>LPC&amp;F </a:t>
                      </a: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Targets  within 24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extLst>
                  <a:ext uri="{0D108BD9-81ED-4DB2-BD59-A6C34878D82A}">
                    <a16:rowId xmlns:a16="http://schemas.microsoft.com/office/drawing/2014/main" val="2053581316"/>
                  </a:ext>
                </a:extLst>
              </a:tr>
              <a:tr h="714517">
                <a:tc>
                  <a:txBody>
                    <a:bodyPr/>
                    <a:lstStyle/>
                    <a:p>
                      <a:pPr marL="58738" lvl="1" indent="0" algn="l">
                        <a:defRPr sz="1400" b="1">
                          <a:solidFill>
                            <a:srgbClr val="5D0100"/>
                          </a:solidFill>
                          <a:latin typeface="Georgia"/>
                          <a:ea typeface="Georgia"/>
                          <a:cs typeface="Georgia"/>
                          <a:sym typeface="Georgia"/>
                        </a:defRPr>
                      </a:pPr>
                      <a:r>
                        <a:rPr lang="en-US" sz="1300" dirty="0">
                          <a:solidFill>
                            <a:schemeClr val="tx1"/>
                          </a:solidFill>
                          <a:latin typeface="Arial" panose="020B0604020202020204" pitchFamily="34" charset="0"/>
                          <a:cs typeface="Arial" panose="020B0604020202020204" pitchFamily="34" charset="0"/>
                        </a:rPr>
                        <a:t>6</a:t>
                      </a:r>
                      <a:r>
                        <a:rPr sz="1300" dirty="0">
                          <a:solidFill>
                            <a:schemeClr val="tx1"/>
                          </a:solidFill>
                          <a:latin typeface="Arial" panose="020B0604020202020204" pitchFamily="34" charset="0"/>
                          <a:cs typeface="Arial" panose="020B0604020202020204" pitchFamily="34" charset="0"/>
                        </a:rPr>
                        <a:t>. </a:t>
                      </a:r>
                      <a:r>
                        <a:rPr lang="en-US" sz="1300" dirty="0">
                          <a:solidFill>
                            <a:schemeClr val="tx1"/>
                          </a:solidFill>
                          <a:latin typeface="Arial" panose="020B0604020202020204" pitchFamily="34" charset="0"/>
                          <a:cs typeface="Arial" panose="020B0604020202020204" pitchFamily="34" charset="0"/>
                        </a:rPr>
                        <a:t>Successfully i</a:t>
                      </a:r>
                      <a:r>
                        <a:rPr sz="1300" dirty="0">
                          <a:solidFill>
                            <a:schemeClr val="tx1"/>
                          </a:solidFill>
                          <a:latin typeface="Arial" panose="020B0604020202020204" pitchFamily="34" charset="0"/>
                          <a:cs typeface="Arial" panose="020B0604020202020204" pitchFamily="34" charset="0"/>
                        </a:rPr>
                        <a:t>mplement </a:t>
                      </a:r>
                      <a:r>
                        <a:rPr lang="en-US" sz="1300" dirty="0">
                          <a:solidFill>
                            <a:schemeClr val="tx1"/>
                          </a:solidFill>
                          <a:latin typeface="Arial" panose="020B0604020202020204" pitchFamily="34" charset="0"/>
                          <a:cs typeface="Arial" panose="020B0604020202020204" pitchFamily="34" charset="0"/>
                        </a:rPr>
                        <a:t>Consensus </a:t>
                      </a:r>
                      <a:r>
                        <a:rPr lang="en-US" sz="1200" b="1" dirty="0">
                          <a:solidFill>
                            <a:schemeClr val="tx1"/>
                          </a:solidFill>
                          <a:latin typeface="Arial" panose="020B0604020202020204" pitchFamily="34" charset="0"/>
                          <a:cs typeface="Arial" panose="020B0604020202020204" pitchFamily="34" charset="0"/>
                        </a:rPr>
                        <a:t>Parish </a:t>
                      </a:r>
                      <a:r>
                        <a:rPr lang="en-US" sz="1300" dirty="0">
                          <a:solidFill>
                            <a:schemeClr val="tx1"/>
                          </a:solidFill>
                          <a:latin typeface="Arial" panose="020B0604020202020204" pitchFamily="34" charset="0"/>
                          <a:cs typeface="Arial" panose="020B0604020202020204" pitchFamily="34" charset="0"/>
                        </a:rPr>
                        <a:t>Facilities Plan and </a:t>
                      </a:r>
                      <a:r>
                        <a:rPr lang="en-US" sz="1300" b="1" u="none" cap="none" spc="0" dirty="0">
                          <a:solidFill>
                            <a:schemeClr val="tx1"/>
                          </a:solidFill>
                          <a:latin typeface="Arial" panose="020B0604020202020204" pitchFamily="34" charset="0"/>
                          <a:ea typeface="Georgia"/>
                          <a:cs typeface="Arial" panose="020B0604020202020204" pitchFamily="34" charset="0"/>
                          <a:sym typeface="Georgia"/>
                        </a:rPr>
                        <a:t>Capital Campaign Ministry</a:t>
                      </a:r>
                      <a:r>
                        <a:rPr sz="1300" dirty="0">
                          <a:solidFill>
                            <a:schemeClr val="tx1"/>
                          </a:solidFill>
                          <a:latin typeface="Arial" panose="020B0604020202020204" pitchFamily="34" charset="0"/>
                          <a:cs typeface="Arial" panose="020B0604020202020204" pitchFamily="34" charset="0"/>
                        </a:rPr>
                        <a:t>.</a:t>
                      </a:r>
                      <a:r>
                        <a:rPr lang="en-US" sz="1300" dirty="0">
                          <a:solidFill>
                            <a:schemeClr val="tx1"/>
                          </a:solidFill>
                          <a:latin typeface="Arial" panose="020B0604020202020204" pitchFamily="34" charset="0"/>
                          <a:cs typeface="Arial" panose="020B0604020202020204" pitchFamily="34" charset="0"/>
                        </a:rPr>
                        <a:t> </a:t>
                      </a:r>
                      <a:endParaRPr sz="1300" dirty="0">
                        <a:solidFill>
                          <a:schemeClr val="tx1"/>
                        </a:solidFill>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400" b="0" dirty="0">
                          <a:solidFill>
                            <a:schemeClr val="tx1"/>
                          </a:solidFill>
                          <a:latin typeface="Arial" panose="020B0604020202020204" pitchFamily="34" charset="0"/>
                          <a:ea typeface="Georgia"/>
                          <a:cs typeface="Arial" panose="020B0604020202020204" pitchFamily="34" charset="0"/>
                          <a:sym typeface="Georgia"/>
                        </a:rPr>
                        <a:t>  </a:t>
                      </a:r>
                      <a:r>
                        <a:rPr kumimoji="0" lang="en-US" sz="1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PFMT</a:t>
                      </a:r>
                      <a:endParaRPr lang="en-US" sz="1400" b="0" dirty="0">
                        <a:solidFill>
                          <a:schemeClr val="tx1">
                            <a:lumMod val="75000"/>
                            <a:lumOff val="25000"/>
                          </a:schemeClr>
                        </a:solidFill>
                        <a:latin typeface="Arial" panose="020B0604020202020204" pitchFamily="34" charset="0"/>
                        <a:cs typeface="Arial" panose="020B0604020202020204" pitchFamily="34" charset="0"/>
                      </a:endParaRPr>
                    </a:p>
                    <a:p>
                      <a:pPr algn="l">
                        <a:lnSpc>
                          <a:spcPct val="107000"/>
                        </a:lnSpc>
                        <a:defRPr sz="1800"/>
                      </a:pPr>
                      <a:endParaRPr sz="14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b="1">
                          <a:solidFill>
                            <a:srgbClr val="FF0000"/>
                          </a:solidFill>
                          <a:latin typeface="Georgia"/>
                          <a:ea typeface="Georgia"/>
                          <a:cs typeface="Georgia"/>
                          <a:sym typeface="Georgia"/>
                        </a:defRPr>
                      </a:pPr>
                      <a:r>
                        <a:rPr lang="en-US" sz="1400" b="0" dirty="0">
                          <a:solidFill>
                            <a:schemeClr val="tx1"/>
                          </a:solidFill>
                          <a:latin typeface="Arial" panose="020B0604020202020204" pitchFamily="34" charset="0"/>
                          <a:cs typeface="Arial" panose="020B0604020202020204" pitchFamily="34" charset="0"/>
                        </a:rPr>
                        <a:t>24</a:t>
                      </a:r>
                      <a:r>
                        <a:rPr sz="1400" b="0" dirty="0">
                          <a:solidFill>
                            <a:schemeClr val="tx1"/>
                          </a:solidFill>
                          <a:latin typeface="Arial" panose="020B0604020202020204" pitchFamily="34" charset="0"/>
                          <a:cs typeface="Arial" panose="020B0604020202020204" pitchFamily="34" charset="0"/>
                        </a:rPr>
                        <a:t> months after </a:t>
                      </a:r>
                      <a:r>
                        <a:rPr lang="en-US" sz="1400" b="0" dirty="0">
                          <a:solidFill>
                            <a:schemeClr val="tx1"/>
                          </a:solidFill>
                          <a:latin typeface="Arial" panose="020B0604020202020204" pitchFamily="34" charset="0"/>
                          <a:cs typeface="Arial" panose="020B0604020202020204" pitchFamily="34" charset="0"/>
                        </a:rPr>
                        <a:t>    </a:t>
                      </a:r>
                      <a:r>
                        <a:rPr sz="1400" b="0" dirty="0">
                          <a:solidFill>
                            <a:schemeClr val="tx1"/>
                          </a:solidFill>
                          <a:latin typeface="Arial" panose="020B0604020202020204" pitchFamily="34" charset="0"/>
                          <a:cs typeface="Arial" panose="020B0604020202020204" pitchFamily="34" charset="0"/>
                        </a:rPr>
                        <a:t>step</a:t>
                      </a:r>
                      <a:r>
                        <a:rPr lang="en-US" sz="1400" b="0" dirty="0">
                          <a:solidFill>
                            <a:schemeClr val="tx1"/>
                          </a:solidFill>
                          <a:latin typeface="Arial" panose="020B0604020202020204" pitchFamily="34" charset="0"/>
                          <a:cs typeface="Arial" panose="020B0604020202020204" pitchFamily="34" charset="0"/>
                        </a:rPr>
                        <a:t> 5</a:t>
                      </a:r>
                      <a:endParaRPr sz="1400" b="0" dirty="0">
                        <a:solidFill>
                          <a:schemeClr val="tx1"/>
                        </a:solidFill>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400" dirty="0">
                          <a:solidFill>
                            <a:schemeClr val="tx1"/>
                          </a:solidFill>
                          <a:latin typeface="Arial" panose="020B0604020202020204" pitchFamily="34" charset="0"/>
                          <a:cs typeface="Arial" panose="020B0604020202020204" pitchFamily="34" charset="0"/>
                        </a:rPr>
                        <a:t>Consensus </a:t>
                      </a:r>
                      <a:r>
                        <a:rPr lang="en-US" sz="1400" b="0" dirty="0">
                          <a:solidFill>
                            <a:schemeClr val="tx1"/>
                          </a:solidFill>
                          <a:latin typeface="Arial" panose="020B0604020202020204" pitchFamily="34" charset="0"/>
                          <a:cs typeface="Arial" panose="020B0604020202020204" pitchFamily="34" charset="0"/>
                        </a:rPr>
                        <a:t>Parish </a:t>
                      </a:r>
                      <a:r>
                        <a:rPr lang="en-US" sz="1400" dirty="0">
                          <a:solidFill>
                            <a:schemeClr val="tx1"/>
                          </a:solidFill>
                          <a:latin typeface="Arial" panose="020B0604020202020204" pitchFamily="34" charset="0"/>
                          <a:cs typeface="Arial" panose="020B0604020202020204" pitchFamily="34" charset="0"/>
                        </a:rPr>
                        <a:t>Facilities Plan and </a:t>
                      </a:r>
                      <a:r>
                        <a:rPr lang="en-US" sz="1400" b="0" u="none" cap="none" spc="0" dirty="0">
                          <a:solidFill>
                            <a:schemeClr val="tx1"/>
                          </a:solidFill>
                          <a:latin typeface="Arial" panose="020B0604020202020204" pitchFamily="34" charset="0"/>
                          <a:ea typeface="Georgia"/>
                          <a:cs typeface="Arial" panose="020B0604020202020204" pitchFamily="34" charset="0"/>
                          <a:sym typeface="Georgia"/>
                        </a:rPr>
                        <a:t>Capital Campaign Ministry are completed</a:t>
                      </a:r>
                      <a:endParaRPr sz="14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3533666"/>
                  </a:ext>
                </a:extLst>
              </a:tr>
              <a:tr h="1145329">
                <a:tc>
                  <a:txBody>
                    <a:bodyPr/>
                    <a:lstStyle/>
                    <a:p>
                      <a:pPr marL="58738" lvl="1" indent="0" algn="l">
                        <a:defRPr sz="1400" b="1">
                          <a:solidFill>
                            <a:srgbClr val="5D0100"/>
                          </a:solidFill>
                          <a:latin typeface="Georgia"/>
                          <a:ea typeface="Georgia"/>
                          <a:cs typeface="Georgia"/>
                          <a:sym typeface="Georgia"/>
                        </a:defRPr>
                      </a:pPr>
                      <a:r>
                        <a:rPr lang="en-US" sz="1300" dirty="0">
                          <a:solidFill>
                            <a:schemeClr val="tx1"/>
                          </a:solidFill>
                          <a:latin typeface="Arial" panose="020B0604020202020204" pitchFamily="34" charset="0"/>
                          <a:cs typeface="Arial" panose="020B0604020202020204" pitchFamily="34" charset="0"/>
                        </a:rPr>
                        <a:t>7</a:t>
                      </a:r>
                      <a:r>
                        <a:rPr sz="1300" dirty="0">
                          <a:solidFill>
                            <a:schemeClr val="tx1"/>
                          </a:solidFill>
                          <a:latin typeface="Arial" panose="020B0604020202020204" pitchFamily="34" charset="0"/>
                          <a:cs typeface="Arial" panose="020B0604020202020204" pitchFamily="34" charset="0"/>
                        </a:rPr>
                        <a:t>. Track and report on monthly performance benchmarks determined </a:t>
                      </a:r>
                      <a:r>
                        <a:rPr lang="en-US" sz="1300" dirty="0">
                          <a:solidFill>
                            <a:schemeClr val="tx1"/>
                          </a:solidFill>
                          <a:latin typeface="Arial" panose="020B0604020202020204" pitchFamily="34" charset="0"/>
                          <a:cs typeface="Arial" panose="020B0604020202020204" pitchFamily="34" charset="0"/>
                        </a:rPr>
                        <a:t>previously regarding </a:t>
                      </a:r>
                      <a:r>
                        <a:rPr lang="en-US" sz="1200" dirty="0">
                          <a:solidFill>
                            <a:schemeClr val="tx1"/>
                          </a:solidFill>
                          <a:latin typeface="Arial" panose="020B0604020202020204" pitchFamily="34" charset="0"/>
                          <a:cs typeface="Arial" panose="020B0604020202020204" pitchFamily="34" charset="0"/>
                        </a:rPr>
                        <a:t>Consensus </a:t>
                      </a:r>
                      <a:r>
                        <a:rPr lang="en-US" sz="1100" b="1" dirty="0">
                          <a:solidFill>
                            <a:schemeClr val="tx1"/>
                          </a:solidFill>
                          <a:latin typeface="Arial" panose="020B0604020202020204" pitchFamily="34" charset="0"/>
                          <a:cs typeface="Arial" panose="020B0604020202020204" pitchFamily="34" charset="0"/>
                        </a:rPr>
                        <a:t>Parish </a:t>
                      </a:r>
                      <a:r>
                        <a:rPr lang="en-US" sz="1200" dirty="0">
                          <a:solidFill>
                            <a:schemeClr val="tx1"/>
                          </a:solidFill>
                          <a:latin typeface="Arial" panose="020B0604020202020204" pitchFamily="34" charset="0"/>
                          <a:cs typeface="Arial" panose="020B0604020202020204" pitchFamily="34" charset="0"/>
                        </a:rPr>
                        <a:t>Facilities Plan, </a:t>
                      </a:r>
                      <a:r>
                        <a:rPr lang="en-US" sz="1100" b="1" dirty="0">
                          <a:solidFill>
                            <a:schemeClr val="tx1"/>
                          </a:solidFill>
                          <a:latin typeface="Arial" panose="020B0604020202020204" pitchFamily="34" charset="0"/>
                          <a:cs typeface="Arial" panose="020B0604020202020204" pitchFamily="34" charset="0"/>
                        </a:rPr>
                        <a:t>Parish </a:t>
                      </a:r>
                      <a:r>
                        <a:rPr lang="en-US" sz="1200" dirty="0">
                          <a:solidFill>
                            <a:schemeClr val="tx1"/>
                          </a:solidFill>
                          <a:latin typeface="Arial" panose="020B0604020202020204" pitchFamily="34" charset="0"/>
                          <a:cs typeface="Arial" panose="020B0604020202020204" pitchFamily="34" charset="0"/>
                        </a:rPr>
                        <a:t>Facilities </a:t>
                      </a:r>
                      <a:r>
                        <a:rPr lang="en-US" sz="1200" b="1" u="none" cap="none" spc="0" dirty="0">
                          <a:solidFill>
                            <a:schemeClr val="tx1"/>
                          </a:solidFill>
                          <a:latin typeface="Arial" panose="020B0604020202020204" pitchFamily="34" charset="0"/>
                          <a:ea typeface="Georgia"/>
                          <a:cs typeface="Arial" panose="020B0604020202020204" pitchFamily="34" charset="0"/>
                          <a:sym typeface="Georgia"/>
                        </a:rPr>
                        <a:t>&amp; Capital Campaign </a:t>
                      </a:r>
                      <a:r>
                        <a:rPr lang="en-US" sz="1200" dirty="0">
                          <a:solidFill>
                            <a:schemeClr val="tx1"/>
                          </a:solidFill>
                          <a:latin typeface="Arial" panose="020B0604020202020204" pitchFamily="34" charset="0"/>
                          <a:cs typeface="Arial" panose="020B0604020202020204" pitchFamily="34" charset="0"/>
                        </a:rPr>
                        <a:t>Targets, </a:t>
                      </a:r>
                      <a:r>
                        <a:rPr lang="en-US" sz="1300" b="1" u="none" kern="1200" dirty="0">
                          <a:solidFill>
                            <a:schemeClr val="tx1"/>
                          </a:solidFill>
                          <a:effectLst/>
                          <a:latin typeface="Arial" panose="020B0604020202020204" pitchFamily="34" charset="0"/>
                          <a:ea typeface="+mn-ea"/>
                          <a:cs typeface="Arial" panose="020B0604020202020204" pitchFamily="34" charset="0"/>
                        </a:rPr>
                        <a:t>and </a:t>
                      </a:r>
                      <a:r>
                        <a:rPr lang="en-US" sz="1300" dirty="0">
                          <a:solidFill>
                            <a:schemeClr val="tx1"/>
                          </a:solidFill>
                          <a:latin typeface="Arial" panose="020B0604020202020204" pitchFamily="34" charset="0"/>
                          <a:cs typeface="Arial" panose="020B0604020202020204" pitchFamily="34" charset="0"/>
                        </a:rPr>
                        <a:t>Consensus </a:t>
                      </a:r>
                      <a:r>
                        <a:rPr lang="en-US" sz="1200" b="1" dirty="0">
                          <a:solidFill>
                            <a:schemeClr val="tx1"/>
                          </a:solidFill>
                          <a:latin typeface="Arial" panose="020B0604020202020204" pitchFamily="34" charset="0"/>
                          <a:cs typeface="Arial" panose="020B0604020202020204" pitchFamily="34" charset="0"/>
                        </a:rPr>
                        <a:t>Parish </a:t>
                      </a:r>
                      <a:r>
                        <a:rPr lang="en-US" sz="1300" dirty="0">
                          <a:solidFill>
                            <a:schemeClr val="tx1"/>
                          </a:solidFill>
                          <a:latin typeface="Arial" panose="020B0604020202020204" pitchFamily="34" charset="0"/>
                          <a:cs typeface="Arial" panose="020B0604020202020204" pitchFamily="34" charset="0"/>
                        </a:rPr>
                        <a:t> Facilities Ministry</a:t>
                      </a:r>
                      <a:r>
                        <a:rPr lang="en-US" sz="1300" b="1" u="none" kern="1200" dirty="0">
                          <a:solidFill>
                            <a:schemeClr val="tx1"/>
                          </a:solidFill>
                          <a:effectLst/>
                          <a:latin typeface="Arial" panose="020B0604020202020204" pitchFamily="34" charset="0"/>
                          <a:ea typeface="+mn-ea"/>
                          <a:cs typeface="Arial" panose="020B0604020202020204" pitchFamily="34" charset="0"/>
                        </a:rPr>
                        <a:t>.</a:t>
                      </a:r>
                      <a:endParaRPr sz="1300" dirty="0">
                        <a:solidFill>
                          <a:schemeClr val="tx1"/>
                        </a:solidFill>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400" b="0" dirty="0">
                          <a:solidFill>
                            <a:schemeClr val="tx1"/>
                          </a:solidFill>
                          <a:latin typeface="Arial" panose="020B0604020202020204" pitchFamily="34" charset="0"/>
                          <a:ea typeface="Georgia"/>
                          <a:cs typeface="Arial" panose="020B0604020202020204" pitchFamily="34" charset="0"/>
                          <a:sym typeface="Georgia"/>
                        </a:rPr>
                        <a:t>  </a:t>
                      </a:r>
                      <a:r>
                        <a:rPr kumimoji="0" lang="en-US" sz="1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PFMT</a:t>
                      </a:r>
                      <a:endParaRPr lang="en-US" sz="1400" b="0" dirty="0">
                        <a:solidFill>
                          <a:schemeClr val="tx1">
                            <a:lumMod val="75000"/>
                            <a:lumOff val="25000"/>
                          </a:schemeClr>
                        </a:solidFill>
                        <a:latin typeface="Arial" panose="020B0604020202020204" pitchFamily="34" charset="0"/>
                        <a:cs typeface="Arial" panose="020B0604020202020204" pitchFamily="34" charset="0"/>
                      </a:endParaRPr>
                    </a:p>
                    <a:p>
                      <a:pPr algn="l">
                        <a:lnSpc>
                          <a:spcPct val="107000"/>
                        </a:lnSpc>
                        <a:defRPr sz="1800"/>
                      </a:pPr>
                      <a:endParaRPr sz="14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400" b="0" dirty="0">
                          <a:solidFill>
                            <a:schemeClr val="tx1"/>
                          </a:solidFill>
                          <a:latin typeface="Arial" panose="020B0604020202020204" pitchFamily="34" charset="0"/>
                          <a:ea typeface="Georgia"/>
                          <a:cs typeface="Arial" panose="020B0604020202020204" pitchFamily="34" charset="0"/>
                          <a:sym typeface="Georgia"/>
                        </a:rPr>
                        <a:t>Simultaneous</a:t>
                      </a:r>
                      <a:r>
                        <a:rPr sz="1400" b="0" dirty="0">
                          <a:solidFill>
                            <a:schemeClr val="tx1"/>
                          </a:solidFill>
                          <a:latin typeface="Arial" panose="020B0604020202020204" pitchFamily="34" charset="0"/>
                          <a:ea typeface="Georgia"/>
                          <a:cs typeface="Arial" panose="020B0604020202020204" pitchFamily="34" charset="0"/>
                          <a:sym typeface="Georgia"/>
                        </a:rPr>
                        <a:t> </a:t>
                      </a:r>
                      <a:r>
                        <a:rPr lang="en-US" sz="1400" b="0" dirty="0">
                          <a:solidFill>
                            <a:schemeClr val="tx1"/>
                          </a:solidFill>
                          <a:latin typeface="Arial" panose="020B0604020202020204" pitchFamily="34" charset="0"/>
                          <a:ea typeface="Georgia"/>
                          <a:cs typeface="Arial" panose="020B0604020202020204" pitchFamily="34" charset="0"/>
                          <a:sym typeface="Georgia"/>
                        </a:rPr>
                        <a:t>  </a:t>
                      </a:r>
                      <a:r>
                        <a:rPr sz="1400" b="0" dirty="0">
                          <a:solidFill>
                            <a:schemeClr val="tx1"/>
                          </a:solidFill>
                          <a:latin typeface="Arial" panose="020B0604020202020204" pitchFamily="34" charset="0"/>
                          <a:ea typeface="Georgia"/>
                          <a:cs typeface="Arial" panose="020B0604020202020204" pitchFamily="34" charset="0"/>
                          <a:sym typeface="Georgia"/>
                        </a:rPr>
                        <a:t>with step </a:t>
                      </a:r>
                      <a:r>
                        <a:rPr lang="en-US" sz="1400" b="0" dirty="0">
                          <a:solidFill>
                            <a:schemeClr val="tx1"/>
                          </a:solidFill>
                          <a:latin typeface="Arial" panose="020B0604020202020204" pitchFamily="34" charset="0"/>
                          <a:ea typeface="Georgia"/>
                          <a:cs typeface="Arial" panose="020B0604020202020204" pitchFamily="34" charset="0"/>
                          <a:sym typeface="Georgia"/>
                        </a:rPr>
                        <a:t>6</a:t>
                      </a:r>
                      <a:endParaRPr sz="14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400" b="0" dirty="0">
                          <a:solidFill>
                            <a:schemeClr val="tx1"/>
                          </a:solidFill>
                          <a:latin typeface="Arial" panose="020B0604020202020204" pitchFamily="34" charset="0"/>
                          <a:ea typeface="Georgia"/>
                          <a:cs typeface="Arial" panose="020B0604020202020204" pitchFamily="34" charset="0"/>
                          <a:sym typeface="Georgia"/>
                        </a:rPr>
                        <a:t>Monthly performance benchmark reports are released</a:t>
                      </a:r>
                      <a:endParaRPr sz="14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7690675"/>
                  </a:ext>
                </a:extLst>
              </a:tr>
              <a:tr h="1145329">
                <a:tc>
                  <a:txBody>
                    <a:bodyPr/>
                    <a:lstStyle/>
                    <a:p>
                      <a:pPr marL="58738" lvl="1" indent="0" algn="l">
                        <a:defRPr sz="1400" b="1">
                          <a:solidFill>
                            <a:srgbClr val="5D0100"/>
                          </a:solidFill>
                          <a:latin typeface="Georgia"/>
                          <a:ea typeface="Georgia"/>
                          <a:cs typeface="Georgia"/>
                          <a:sym typeface="Georgia"/>
                        </a:defRPr>
                      </a:pPr>
                      <a:r>
                        <a:rPr lang="en-US" sz="1300" dirty="0">
                          <a:solidFill>
                            <a:schemeClr val="tx1"/>
                          </a:solidFill>
                          <a:latin typeface="Arial" panose="020B0604020202020204" pitchFamily="34" charset="0"/>
                          <a:cs typeface="Arial" panose="020B0604020202020204" pitchFamily="34" charset="0"/>
                        </a:rPr>
                        <a:t>8. Identify and fill any gaps in Parish Facilities </a:t>
                      </a:r>
                      <a:r>
                        <a:rPr lang="en-US" sz="1300" b="1" u="none" cap="none" spc="0" dirty="0">
                          <a:solidFill>
                            <a:schemeClr val="tx1"/>
                          </a:solidFill>
                          <a:latin typeface="Arial" panose="020B0604020202020204" pitchFamily="34" charset="0"/>
                          <a:ea typeface="Georgia"/>
                          <a:cs typeface="Arial" panose="020B0604020202020204" pitchFamily="34" charset="0"/>
                          <a:sym typeface="Georgia"/>
                        </a:rPr>
                        <a:t>&amp; Capital Campaign Targets until Consensus </a:t>
                      </a:r>
                      <a:r>
                        <a:rPr lang="en-US" sz="1200" b="1" dirty="0">
                          <a:solidFill>
                            <a:schemeClr val="tx1"/>
                          </a:solidFill>
                          <a:latin typeface="Arial" panose="020B0604020202020204" pitchFamily="34" charset="0"/>
                          <a:cs typeface="Arial" panose="020B0604020202020204" pitchFamily="34" charset="0"/>
                        </a:rPr>
                        <a:t>Parish </a:t>
                      </a:r>
                      <a:r>
                        <a:rPr lang="en-US" sz="1300" b="1" u="none" cap="none" spc="0" dirty="0">
                          <a:solidFill>
                            <a:schemeClr val="tx1"/>
                          </a:solidFill>
                          <a:latin typeface="Arial" panose="020B0604020202020204" pitchFamily="34" charset="0"/>
                          <a:ea typeface="Georgia"/>
                          <a:cs typeface="Arial" panose="020B0604020202020204" pitchFamily="34" charset="0"/>
                          <a:sym typeface="Georgia"/>
                        </a:rPr>
                        <a:t>Facilities Plan is fully completed and achieved.</a:t>
                      </a:r>
                      <a:endParaRPr sz="1300" dirty="0">
                        <a:solidFill>
                          <a:schemeClr val="tx1"/>
                        </a:solidFill>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kumimoji="0" lang="en-US" sz="1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PFMT</a:t>
                      </a:r>
                      <a:endParaRPr lang="en-US" sz="1400" b="0" dirty="0">
                        <a:solidFill>
                          <a:schemeClr val="tx1">
                            <a:lumMod val="75000"/>
                            <a:lumOff val="25000"/>
                          </a:schemeClr>
                        </a:solidFill>
                        <a:latin typeface="Arial" panose="020B0604020202020204" pitchFamily="34" charset="0"/>
                        <a:cs typeface="Arial" panose="020B0604020202020204" pitchFamily="34" charset="0"/>
                      </a:endParaRPr>
                    </a:p>
                    <a:p>
                      <a:pPr algn="l">
                        <a:lnSpc>
                          <a:spcPct val="107000"/>
                        </a:lnSpc>
                        <a:defRPr sz="1800"/>
                      </a:pPr>
                      <a:endParaRPr sz="14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marR="0" lvl="0" indent="0" algn="l" defTabSz="914400" rtl="0" eaLnBrk="1" fontAlgn="auto" latinLnBrk="0" hangingPunct="1">
                        <a:lnSpc>
                          <a:spcPct val="107000"/>
                        </a:lnSpc>
                        <a:spcBef>
                          <a:spcPts val="0"/>
                        </a:spcBef>
                        <a:spcAft>
                          <a:spcPts val="0"/>
                        </a:spcAft>
                        <a:buClrTx/>
                        <a:buSzTx/>
                        <a:buFontTx/>
                        <a:buNone/>
                        <a:tabLst/>
                        <a:defRPr sz="1800"/>
                      </a:pPr>
                      <a:r>
                        <a:rPr lang="en-US" sz="1400" b="0" dirty="0">
                          <a:solidFill>
                            <a:schemeClr val="tx1"/>
                          </a:solidFill>
                          <a:latin typeface="Arial" panose="020B0604020202020204" pitchFamily="34" charset="0"/>
                          <a:ea typeface="Georgia"/>
                          <a:cs typeface="Arial" panose="020B0604020202020204" pitchFamily="34" charset="0"/>
                          <a:sym typeface="Georgia"/>
                        </a:rPr>
                        <a:t>Simultaneous   with step 6</a:t>
                      </a:r>
                    </a:p>
                    <a:p>
                      <a:pPr marL="53975" indent="0" algn="l">
                        <a:lnSpc>
                          <a:spcPct val="107000"/>
                        </a:lnSpc>
                        <a:defRPr sz="1800"/>
                      </a:pPr>
                      <a:endParaRPr sz="14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400" dirty="0">
                          <a:solidFill>
                            <a:schemeClr val="tx1"/>
                          </a:solidFill>
                          <a:latin typeface="Arial" panose="020B0604020202020204" pitchFamily="34" charset="0"/>
                          <a:cs typeface="Arial" panose="020B0604020202020204" pitchFamily="34" charset="0"/>
                        </a:rPr>
                        <a:t>Consensus </a:t>
                      </a:r>
                      <a:r>
                        <a:rPr lang="en-US" sz="1400" b="0" dirty="0">
                          <a:solidFill>
                            <a:schemeClr val="tx1"/>
                          </a:solidFill>
                          <a:latin typeface="Arial" panose="020B0604020202020204" pitchFamily="34" charset="0"/>
                          <a:cs typeface="Arial" panose="020B0604020202020204" pitchFamily="34" charset="0"/>
                        </a:rPr>
                        <a:t>Parish </a:t>
                      </a:r>
                      <a:r>
                        <a:rPr lang="en-US" sz="1400" dirty="0">
                          <a:solidFill>
                            <a:schemeClr val="tx1"/>
                          </a:solidFill>
                          <a:latin typeface="Arial" panose="020B0604020202020204" pitchFamily="34" charset="0"/>
                          <a:cs typeface="Arial" panose="020B0604020202020204" pitchFamily="34" charset="0"/>
                        </a:rPr>
                        <a:t>Facilities Ministry and</a:t>
                      </a:r>
                      <a:r>
                        <a:rPr lang="en-US" sz="1400" b="1" u="none" kern="1200" dirty="0">
                          <a:solidFill>
                            <a:schemeClr val="tx1"/>
                          </a:solidFill>
                          <a:effectLst/>
                          <a:latin typeface="Arial" panose="020B0604020202020204" pitchFamily="34" charset="0"/>
                          <a:ea typeface="+mn-ea"/>
                          <a:cs typeface="Arial" panose="020B0604020202020204" pitchFamily="34" charset="0"/>
                        </a:rPr>
                        <a:t> </a:t>
                      </a:r>
                      <a:r>
                        <a:rPr lang="en-US" sz="1400" b="0" u="none" kern="1200" dirty="0">
                          <a:solidFill>
                            <a:schemeClr val="tx1"/>
                          </a:solidFill>
                          <a:effectLst/>
                          <a:latin typeface="Arial" panose="020B0604020202020204" pitchFamily="34" charset="0"/>
                          <a:ea typeface="+mn-ea"/>
                          <a:cs typeface="Arial" panose="020B0604020202020204" pitchFamily="34" charset="0"/>
                        </a:rPr>
                        <a:t>Capital Campaign are successfully achieved</a:t>
                      </a:r>
                      <a:endParaRPr sz="14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5801892"/>
                  </a:ext>
                </a:extLst>
              </a:tr>
            </a:tbl>
          </a:graphicData>
        </a:graphic>
      </p:graphicFrame>
      <p:sp>
        <p:nvSpPr>
          <p:cNvPr id="4" name="Title 1">
            <a:extLst>
              <a:ext uri="{FF2B5EF4-FFF2-40B4-BE49-F238E27FC236}">
                <a16:creationId xmlns:a16="http://schemas.microsoft.com/office/drawing/2014/main" id="{C830E492-A0F1-F2FE-ABBD-090E44737A70}"/>
              </a:ext>
            </a:extLst>
          </p:cNvPr>
          <p:cNvSpPr txBox="1">
            <a:spLocks/>
          </p:cNvSpPr>
          <p:nvPr/>
        </p:nvSpPr>
        <p:spPr bwMode="auto">
          <a:xfrm>
            <a:off x="424469" y="-164489"/>
            <a:ext cx="8719526"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600" b="0" i="0" u="sng"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Parish  Facilities  Ministry – Part 2</a:t>
            </a:r>
            <a:endParaRPr kumimoji="0" lang="en-US" sz="3500" b="0" i="0" u="sng"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148469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rchdiocese Design Template">
  <a:themeElements>
    <a:clrScheme name="Archdiocese Design Template">
      <a:dk1>
        <a:srgbClr val="5D0100"/>
      </a:dk1>
      <a:lt1>
        <a:srgbClr val="FEFFF3"/>
      </a:lt1>
      <a:dk2>
        <a:srgbClr val="A7A7A7"/>
      </a:dk2>
      <a:lt2>
        <a:srgbClr val="535353"/>
      </a:lt2>
      <a:accent1>
        <a:srgbClr val="FFF4A0"/>
      </a:accent1>
      <a:accent2>
        <a:srgbClr val="B60E1E"/>
      </a:accent2>
      <a:accent3>
        <a:srgbClr val="C0AAAA"/>
      </a:accent3>
      <a:accent4>
        <a:srgbClr val="4E0100"/>
      </a:accent4>
      <a:accent5>
        <a:srgbClr val="FFF8CD"/>
      </a:accent5>
      <a:accent6>
        <a:srgbClr val="A50C1A"/>
      </a:accent6>
      <a:hlink>
        <a:srgbClr val="0000FF"/>
      </a:hlink>
      <a:folHlink>
        <a:srgbClr val="FF00FF"/>
      </a:folHlink>
    </a:clrScheme>
    <a:fontScheme name="Archdiocese Design Template">
      <a:majorFont>
        <a:latin typeface="Times"/>
        <a:ea typeface="Times"/>
        <a:cs typeface="Times"/>
      </a:majorFont>
      <a:minorFont>
        <a:latin typeface="Helvetica"/>
        <a:ea typeface="Helvetica"/>
        <a:cs typeface="Helvetica"/>
      </a:minorFont>
    </a:fontScheme>
    <a:fmtScheme name="Archdiocese Design Temp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EFFF3"/>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D01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D01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Archdiocese Design Template">
  <a:themeElements>
    <a:clrScheme name="Archdiocese Design Template">
      <a:dk1>
        <a:srgbClr val="000000"/>
      </a:dk1>
      <a:lt1>
        <a:srgbClr val="FFFFFF"/>
      </a:lt1>
      <a:dk2>
        <a:srgbClr val="A7A7A7"/>
      </a:dk2>
      <a:lt2>
        <a:srgbClr val="535353"/>
      </a:lt2>
      <a:accent1>
        <a:srgbClr val="FFF4A0"/>
      </a:accent1>
      <a:accent2>
        <a:srgbClr val="B60E1E"/>
      </a:accent2>
      <a:accent3>
        <a:srgbClr val="C0AAAA"/>
      </a:accent3>
      <a:accent4>
        <a:srgbClr val="4E0100"/>
      </a:accent4>
      <a:accent5>
        <a:srgbClr val="FFF8CD"/>
      </a:accent5>
      <a:accent6>
        <a:srgbClr val="A50C1A"/>
      </a:accent6>
      <a:hlink>
        <a:srgbClr val="0000FF"/>
      </a:hlink>
      <a:folHlink>
        <a:srgbClr val="FF00FF"/>
      </a:folHlink>
    </a:clrScheme>
    <a:fontScheme name="Archdiocese Design Template">
      <a:majorFont>
        <a:latin typeface="Times"/>
        <a:ea typeface="Times"/>
        <a:cs typeface="Times"/>
      </a:majorFont>
      <a:minorFont>
        <a:latin typeface="Helvetica"/>
        <a:ea typeface="Helvetica"/>
        <a:cs typeface="Helvetica"/>
      </a:minorFont>
    </a:fontScheme>
    <a:fmtScheme name="Archdiocese Design Temp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EFFF3"/>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D01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D01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42</TotalTime>
  <Words>2815</Words>
  <Application>Microsoft Office PowerPoint</Application>
  <PresentationFormat>On-screen Show (4:3)</PresentationFormat>
  <Paragraphs>244</Paragraphs>
  <Slides>13</Slides>
  <Notes>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13</vt:i4>
      </vt:variant>
    </vt:vector>
  </HeadingPairs>
  <TitlesOfParts>
    <vt:vector size="23" baseType="lpstr">
      <vt:lpstr>Arial</vt:lpstr>
      <vt:lpstr>Calibri</vt:lpstr>
      <vt:lpstr>Calibri Light</vt:lpstr>
      <vt:lpstr>Georgia</vt:lpstr>
      <vt:lpstr>Helvetica Neue</vt:lpstr>
      <vt:lpstr>Play</vt:lpstr>
      <vt:lpstr>RequiemDisplay-HTF-SmallCaps</vt:lpstr>
      <vt:lpstr>Times</vt:lpstr>
      <vt:lpstr>Archdiocese Design Template</vt:lpstr>
      <vt:lpstr>1_Office Theme</vt:lpstr>
      <vt:lpstr>Church  Building &amp; Capital Campaign Program S.M.A.R.T. Goal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Campus Improvements  Goal  1.1  Campus Improvements</vt:lpstr>
      <vt:lpstr>Campus Improvements Goal 1.1 Action Plan</vt:lpstr>
      <vt:lpstr>Campus Improvements Goal 1.1 Action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wbmarian</dc:creator>
  <cp:lastModifiedBy>Bill Marianes</cp:lastModifiedBy>
  <cp:revision>8</cp:revision>
  <dcterms:modified xsi:type="dcterms:W3CDTF">2024-12-09T23:38:36Z</dcterms:modified>
</cp:coreProperties>
</file>